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347" r:id="rId3"/>
    <p:sldId id="34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49" r:id="rId67"/>
    <p:sldId id="313" r:id="rId68"/>
    <p:sldId id="314" r:id="rId69"/>
    <p:sldId id="315" r:id="rId70"/>
    <p:sldId id="316" r:id="rId71"/>
    <p:sldId id="317" r:id="rId72"/>
    <p:sldId id="318" r:id="rId73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308" y="52"/>
      </p:cViewPr>
      <p:guideLst>
        <p:guide orient="horz" pos="2880"/>
        <p:guide pos="216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FCDE5-19DE-4F26-A880-9C5E8ADA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F756D-67E1-46F3-8C37-186654901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013" y="2012950"/>
            <a:ext cx="4535487" cy="47990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33CAE-93AA-4048-AFF1-DF469235F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2900" y="2012950"/>
            <a:ext cx="4535488" cy="47990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45C553-3498-4203-AB8E-01F46D7E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13C1-596A-4F9F-986E-C210E39A36A2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C167A0-A449-4032-B108-31EBEA3A7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8D33E7-BC81-464E-817C-DBACABF1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6F1-B579-4225-AA67-FFE1BA700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60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56E67-E419-4285-B016-14EB5DC1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403225"/>
            <a:ext cx="9223375" cy="1460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F1753E-AC38-424C-8443-E246D323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600" y="1854200"/>
            <a:ext cx="452437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AEF430-7F6B-4A7F-81DF-D71513C74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600" y="2762250"/>
            <a:ext cx="4524375" cy="406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D4C61B-EC40-456F-866A-6F344E8EE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3375" y="1854200"/>
            <a:ext cx="4546600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EAC976-6F73-4405-927B-FD8C80C6C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13375" y="2762250"/>
            <a:ext cx="4546600" cy="406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60BAF0-2226-4745-A71F-4A1E6935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13C1-596A-4F9F-986E-C210E39A36A2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EB8C37-DFE3-442F-97C0-B14BA52F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D01318-DE47-4286-83E9-8FF62421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6F1-B579-4225-AA67-FFE1BA700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827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D5FBD-5422-46D7-921F-B73E86AB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8E5DD0-05A8-404C-9B7C-AD8B7156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13C1-596A-4F9F-986E-C210E39A36A2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2443D4-1475-4617-A53E-27FC258B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61EC6F-0A8D-4EAF-819A-9161A51E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6F1-B579-4225-AA67-FFE1BA700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202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12FBA2-2FBE-484F-9E41-E80520E2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13C1-596A-4F9F-986E-C210E39A36A2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021F12-300F-4061-9860-0402E0A6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2B6C76-F819-4A36-8D12-39ED680C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6F1-B579-4225-AA67-FFE1BA700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745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5500A-D8D8-416B-A9AE-B468F49B1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04825"/>
            <a:ext cx="3449638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9050-E0AB-4B4B-8B91-C6B79BD8B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600" y="1089025"/>
            <a:ext cx="5413375" cy="53736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23E003-B75E-45EF-8B0E-9FB78C706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9638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C605C2-8826-4372-AD92-94D6A024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13C1-596A-4F9F-986E-C210E39A36A2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57689A-9CAF-4BFB-81F5-A748B037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A1EB20-9725-4010-BC71-8234125F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6F1-B579-4225-AA67-FFE1BA700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855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A8DCB-B80A-48C6-851E-65B44A39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04825"/>
            <a:ext cx="3449638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6A7673-998E-4A47-A208-9E77B3A63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46600" y="1089025"/>
            <a:ext cx="5413375" cy="53736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F28993-35B9-49F6-A650-56AE06973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9638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DED36C-E23D-470C-B221-C37E9A45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13C1-596A-4F9F-986E-C210E39A36A2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CE277C-D715-4FE8-B2C2-C66E5C2B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446307-C516-49F0-9F73-9B2AF5DC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6F1-B579-4225-AA67-FFE1BA700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156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0ED00-BD34-4CF9-98A4-F93520FD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9806E1-E5A1-407B-835E-3282447B9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712B1-BFCA-43F1-A3E4-8E912610C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13C1-596A-4F9F-986E-C210E39A36A2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A52313-9DFD-4FA1-B4B8-8BEF16E3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260E67-8C2B-4E3A-A113-AA798B12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6F1-B579-4225-AA67-FFE1BA700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601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773BD6-CF10-4C08-8907-5AE215EE5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53338" y="403225"/>
            <a:ext cx="2305050" cy="64087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6B9FCD-E0D7-4EE7-B6ED-17DE47998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013" y="403225"/>
            <a:ext cx="6765925" cy="64087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F43B1D-E8E5-426A-B118-8E69A557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13C1-596A-4F9F-986E-C210E39A36A2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7D8E0-311A-4872-B75A-F750B63C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EC196-E1EE-4203-B04B-7F895421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6F1-B579-4225-AA67-FFE1BA700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73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hlink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F949ED-0AF1-4844-831C-271867F4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9B85-2AFF-4B6A-B36A-4CD2766DE571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F1A347-2629-4700-B631-769EFE45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7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D634-81D0-4874-9B88-C8D22DE73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675" y="1238250"/>
            <a:ext cx="8020050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D4AFFD-C30B-471B-AAFC-3BEEBD5D6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675" y="3971925"/>
            <a:ext cx="8020050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1271C-170E-41FF-9627-7B387D87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13C1-596A-4F9F-986E-C210E39A36A2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93FAB-F76F-42B5-829F-8DF68D2A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52239-0426-4DF2-A6DC-F9E051FA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6F1-B579-4225-AA67-FFE1BA700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80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87215-F835-4385-BF25-DF7BDAF3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987D8-91B9-41B7-A67C-7D19B29AF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0B4D4-093C-4AAB-8C83-7DBA88A1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13C1-596A-4F9F-986E-C210E39A36A2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A0238C-7422-4504-BD00-40DAF43C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903EF-A6FB-492A-8BEC-27DBA349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6F1-B579-4225-AA67-FFE1BA700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DDA5A-62A8-4542-ADB8-6002E256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50" y="1885950"/>
            <a:ext cx="9221788" cy="31448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CAB17-9A99-432E-AA4A-CDC1F023A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50" y="5060950"/>
            <a:ext cx="9221788" cy="1654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D8F45F-44B4-47DA-97C3-26257BFC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13C1-596A-4F9F-986E-C210E39A36A2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843C6E-54E9-42FB-88B4-E8685F00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9092A-098B-4354-A3E9-26F80965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6F1-B579-4225-AA67-FFE1BA700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3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1604" y="2032630"/>
            <a:ext cx="7675245" cy="704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2609" y="1758835"/>
            <a:ext cx="8112125" cy="3101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hlink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  <p:sp>
        <p:nvSpPr>
          <p:cNvPr id="7" name="Holder 5">
            <a:extLst>
              <a:ext uri="{FF2B5EF4-FFF2-40B4-BE49-F238E27FC236}">
                <a16:creationId xmlns:a16="http://schemas.microsoft.com/office/drawing/2014/main" id="{8EE81C78-E0C3-41A3-B8AB-29946A43B36E}"/>
              </a:ext>
            </a:extLst>
          </p:cNvPr>
          <p:cNvSpPr txBox="1">
            <a:spLocks/>
          </p:cNvSpPr>
          <p:nvPr userDrawn="1"/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6D9611BB-CC8F-470A-B932-7ADA7D01A828}"/>
              </a:ext>
            </a:extLst>
          </p:cNvPr>
          <p:cNvSpPr txBox="1">
            <a:spLocks/>
          </p:cNvSpPr>
          <p:nvPr userDrawn="1"/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en-US" altLang="zh-CN" spc="-5" smtClean="0"/>
              <a:pPr marL="25400">
                <a:lnSpc>
                  <a:spcPts val="1645"/>
                </a:lnSpc>
              </a:pPr>
              <a:t>‹#›</a:t>
            </a:fld>
            <a:endParaRPr lang="en-US" altLang="zh-CN" spc="-5" dirty="0"/>
          </a:p>
        </p:txBody>
      </p:sp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4FB86CD3-0529-470B-BF3B-74A3825DF84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C27E340-C73C-4F96-B265-485E5056C797}"/>
              </a:ext>
            </a:extLst>
          </p:cNvPr>
          <p:cNvSpPr/>
          <p:nvPr userDrawn="1"/>
        </p:nvSpPr>
        <p:spPr>
          <a:xfrm flipV="1">
            <a:off x="-93847" y="1168661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E4CD05-F2F1-460C-96DD-F9F609687724}"/>
              </a:ext>
            </a:extLst>
          </p:cNvPr>
          <p:cNvSpPr/>
          <p:nvPr userDrawn="1"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B23502-0C7E-412C-A154-CE7FD7E6B4D7}"/>
              </a:ext>
            </a:extLst>
          </p:cNvPr>
          <p:cNvSpPr txBox="1"/>
          <p:nvPr userDrawn="1"/>
        </p:nvSpPr>
        <p:spPr>
          <a:xfrm>
            <a:off x="5956300" y="7037855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8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EC360B-6B22-4AC4-991A-28DF5FA2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3225"/>
            <a:ext cx="9223375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CFD82B-B82A-43EE-A6D0-06F0C64BB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013" y="2012950"/>
            <a:ext cx="9223375" cy="4799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BDB63-BBE2-490B-964A-09A31038C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013" y="7010400"/>
            <a:ext cx="24066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913C1-596A-4F9F-986E-C210E39A36A2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252766-FC9A-43D2-94BB-0717D4096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1713" y="7010400"/>
            <a:ext cx="36099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700E8-0D5F-4C55-904E-EC876D28E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1738" y="7010400"/>
            <a:ext cx="24066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8B6F1-B579-4225-AA67-FFE1BA700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7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43.jpg"/><Relationship Id="rId7" Type="http://schemas.openxmlformats.org/officeDocument/2006/relationships/image" Target="../media/image47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26" Type="http://schemas.openxmlformats.org/officeDocument/2006/relationships/image" Target="../media/image87.png"/><Relationship Id="rId39" Type="http://schemas.openxmlformats.org/officeDocument/2006/relationships/image" Target="../media/image100.png"/><Relationship Id="rId21" Type="http://schemas.openxmlformats.org/officeDocument/2006/relationships/image" Target="../media/image82.png"/><Relationship Id="rId34" Type="http://schemas.openxmlformats.org/officeDocument/2006/relationships/image" Target="../media/image95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5" Type="http://schemas.openxmlformats.org/officeDocument/2006/relationships/image" Target="../media/image86.png"/><Relationship Id="rId33" Type="http://schemas.openxmlformats.org/officeDocument/2006/relationships/image" Target="../media/image94.png"/><Relationship Id="rId38" Type="http://schemas.openxmlformats.org/officeDocument/2006/relationships/image" Target="../media/image99.pn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29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24" Type="http://schemas.openxmlformats.org/officeDocument/2006/relationships/image" Target="../media/image85.png"/><Relationship Id="rId32" Type="http://schemas.openxmlformats.org/officeDocument/2006/relationships/image" Target="../media/image93.png"/><Relationship Id="rId37" Type="http://schemas.openxmlformats.org/officeDocument/2006/relationships/image" Target="../media/image98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28" Type="http://schemas.openxmlformats.org/officeDocument/2006/relationships/image" Target="../media/image89.png"/><Relationship Id="rId36" Type="http://schemas.openxmlformats.org/officeDocument/2006/relationships/image" Target="../media/image97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31" Type="http://schemas.openxmlformats.org/officeDocument/2006/relationships/image" Target="../media/image92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Relationship Id="rId35" Type="http://schemas.openxmlformats.org/officeDocument/2006/relationships/image" Target="../media/image96.png"/><Relationship Id="rId8" Type="http://schemas.openxmlformats.org/officeDocument/2006/relationships/image" Target="../media/image69.png"/><Relationship Id="rId3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jpg"/><Relationship Id="rId2" Type="http://schemas.openxmlformats.org/officeDocument/2006/relationships/image" Target="../media/image1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jpg"/><Relationship Id="rId4" Type="http://schemas.openxmlformats.org/officeDocument/2006/relationships/image" Target="../media/image11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jpg"/><Relationship Id="rId7" Type="http://schemas.openxmlformats.org/officeDocument/2006/relationships/image" Target="../media/image119.jpg"/><Relationship Id="rId2" Type="http://schemas.openxmlformats.org/officeDocument/2006/relationships/image" Target="../media/image1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jpg"/><Relationship Id="rId5" Type="http://schemas.openxmlformats.org/officeDocument/2006/relationships/image" Target="../media/image117.jpg"/><Relationship Id="rId4" Type="http://schemas.openxmlformats.org/officeDocument/2006/relationships/image" Target="../media/image116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jpg"/><Relationship Id="rId2" Type="http://schemas.openxmlformats.org/officeDocument/2006/relationships/image" Target="../media/image1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jpg"/><Relationship Id="rId7" Type="http://schemas.openxmlformats.org/officeDocument/2006/relationships/image" Target="../media/image127.jpg"/><Relationship Id="rId2" Type="http://schemas.openxmlformats.org/officeDocument/2006/relationships/image" Target="../media/image1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jpg"/><Relationship Id="rId5" Type="http://schemas.openxmlformats.org/officeDocument/2006/relationships/image" Target="../media/image125.jpg"/><Relationship Id="rId4" Type="http://schemas.openxmlformats.org/officeDocument/2006/relationships/image" Target="../media/image124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jpg"/><Relationship Id="rId7" Type="http://schemas.openxmlformats.org/officeDocument/2006/relationships/image" Target="../media/image139.png"/><Relationship Id="rId2" Type="http://schemas.openxmlformats.org/officeDocument/2006/relationships/image" Target="../media/image1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jpg"/><Relationship Id="rId5" Type="http://schemas.openxmlformats.org/officeDocument/2006/relationships/image" Target="../media/image137.jpg"/><Relationship Id="rId4" Type="http://schemas.openxmlformats.org/officeDocument/2006/relationships/image" Target="../media/image136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jpg"/><Relationship Id="rId2" Type="http://schemas.openxmlformats.org/officeDocument/2006/relationships/image" Target="../media/image14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2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jpg"/><Relationship Id="rId2" Type="http://schemas.openxmlformats.org/officeDocument/2006/relationships/image" Target="../media/image14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6.jpg"/><Relationship Id="rId4" Type="http://schemas.openxmlformats.org/officeDocument/2006/relationships/image" Target="../media/image145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jpg"/><Relationship Id="rId2" Type="http://schemas.openxmlformats.org/officeDocument/2006/relationships/image" Target="../media/image14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jpg"/><Relationship Id="rId4" Type="http://schemas.openxmlformats.org/officeDocument/2006/relationships/image" Target="../media/image150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jpg"/><Relationship Id="rId2" Type="http://schemas.openxmlformats.org/officeDocument/2006/relationships/image" Target="../media/image15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jpg"/><Relationship Id="rId2" Type="http://schemas.openxmlformats.org/officeDocument/2006/relationships/image" Target="../media/image15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6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jpg"/><Relationship Id="rId2" Type="http://schemas.openxmlformats.org/officeDocument/2006/relationships/image" Target="../media/image15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jpg"/><Relationship Id="rId4" Type="http://schemas.openxmlformats.org/officeDocument/2006/relationships/image" Target="../media/image159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jpg"/><Relationship Id="rId2" Type="http://schemas.openxmlformats.org/officeDocument/2006/relationships/image" Target="../media/image16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7.jpg"/><Relationship Id="rId4" Type="http://schemas.openxmlformats.org/officeDocument/2006/relationships/image" Target="../media/image166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jpg"/><Relationship Id="rId5" Type="http://schemas.openxmlformats.org/officeDocument/2006/relationships/image" Target="../media/image173.jpg"/><Relationship Id="rId4" Type="http://schemas.openxmlformats.org/officeDocument/2006/relationships/image" Target="../media/image16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jpg"/><Relationship Id="rId2" Type="http://schemas.openxmlformats.org/officeDocument/2006/relationships/image" Target="../media/image17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7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jpg"/><Relationship Id="rId2" Type="http://schemas.openxmlformats.org/officeDocument/2006/relationships/image" Target="../media/image185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jpg"/><Relationship Id="rId2" Type="http://schemas.openxmlformats.org/officeDocument/2006/relationships/image" Target="../media/image18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9.png"/><Relationship Id="rId4" Type="http://schemas.openxmlformats.org/officeDocument/2006/relationships/image" Target="../media/image18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jpg"/><Relationship Id="rId2" Type="http://schemas.openxmlformats.org/officeDocument/2006/relationships/image" Target="../media/image135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jpg"/><Relationship Id="rId2" Type="http://schemas.openxmlformats.org/officeDocument/2006/relationships/image" Target="../media/image194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jpg"/><Relationship Id="rId2" Type="http://schemas.openxmlformats.org/officeDocument/2006/relationships/image" Target="../media/image20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4.jp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206.png"/><Relationship Id="rId7" Type="http://schemas.openxmlformats.org/officeDocument/2006/relationships/image" Target="../media/image210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9.png"/><Relationship Id="rId5" Type="http://schemas.openxmlformats.org/officeDocument/2006/relationships/image" Target="../media/image208.png"/><Relationship Id="rId10" Type="http://schemas.openxmlformats.org/officeDocument/2006/relationships/image" Target="../media/image213.png"/><Relationship Id="rId4" Type="http://schemas.openxmlformats.org/officeDocument/2006/relationships/image" Target="../media/image207.png"/><Relationship Id="rId9" Type="http://schemas.openxmlformats.org/officeDocument/2006/relationships/image" Target="../media/image2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15.png"/><Relationship Id="rId7" Type="http://schemas.openxmlformats.org/officeDocument/2006/relationships/image" Target="../media/image219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8.png"/><Relationship Id="rId5" Type="http://schemas.openxmlformats.org/officeDocument/2006/relationships/image" Target="../media/image217.png"/><Relationship Id="rId10" Type="http://schemas.openxmlformats.org/officeDocument/2006/relationships/image" Target="../media/image222.png"/><Relationship Id="rId4" Type="http://schemas.openxmlformats.org/officeDocument/2006/relationships/image" Target="../media/image216.png"/><Relationship Id="rId9" Type="http://schemas.openxmlformats.org/officeDocument/2006/relationships/image" Target="../media/image221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3" Type="http://schemas.openxmlformats.org/officeDocument/2006/relationships/image" Target="../media/image224.png"/><Relationship Id="rId7" Type="http://schemas.openxmlformats.org/officeDocument/2006/relationships/image" Target="../media/image228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7.png"/><Relationship Id="rId5" Type="http://schemas.openxmlformats.org/officeDocument/2006/relationships/image" Target="../media/image226.png"/><Relationship Id="rId4" Type="http://schemas.openxmlformats.org/officeDocument/2006/relationships/image" Target="../media/image225.png"/><Relationship Id="rId9" Type="http://schemas.openxmlformats.org/officeDocument/2006/relationships/image" Target="../media/image2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F02A364E-146C-4104-B813-A3326B3C13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27" y="6183299"/>
            <a:ext cx="4963547" cy="13182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C935BFF-8428-4C8E-9000-F65D5F1E2E00}"/>
              </a:ext>
            </a:extLst>
          </p:cNvPr>
          <p:cNvSpPr/>
          <p:nvPr/>
        </p:nvSpPr>
        <p:spPr>
          <a:xfrm>
            <a:off x="304800" y="0"/>
            <a:ext cx="10083800" cy="608471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4200"/>
            <a:endParaRPr lang="zh-CN" altLang="en-US" sz="1985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A68273-BAA0-4194-92A2-F8B0DE194A72}"/>
              </a:ext>
            </a:extLst>
          </p:cNvPr>
          <p:cNvSpPr txBox="1"/>
          <p:nvPr/>
        </p:nvSpPr>
        <p:spPr>
          <a:xfrm>
            <a:off x="2512331" y="1718660"/>
            <a:ext cx="5668731" cy="131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4200"/>
            <a:r>
              <a:rPr lang="zh-CN" altLang="en-US" sz="7940" b="1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现代密码学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B04435-09A2-4DE6-8488-037717E76F9E}"/>
              </a:ext>
            </a:extLst>
          </p:cNvPr>
          <p:cNvSpPr txBox="1"/>
          <p:nvPr/>
        </p:nvSpPr>
        <p:spPr>
          <a:xfrm>
            <a:off x="3062511" y="4095090"/>
            <a:ext cx="4568373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4200">
              <a:lnSpc>
                <a:spcPct val="150000"/>
              </a:lnSpc>
            </a:pPr>
            <a:r>
              <a:rPr lang="zh-CN" altLang="en-US" sz="2400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  <a:endParaRPr lang="en-US" altLang="zh-CN" sz="2400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defTabSz="504200">
              <a:lnSpc>
                <a:spcPct val="150000"/>
              </a:lnSpc>
            </a:pPr>
            <a:r>
              <a:rPr lang="zh-CN" altLang="en-US" sz="2400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刘泽超</a:t>
            </a:r>
          </a:p>
        </p:txBody>
      </p:sp>
    </p:spTree>
    <p:extLst>
      <p:ext uri="{BB962C8B-B14F-4D97-AF65-F5344CB8AC3E}">
        <p14:creationId xmlns:p14="http://schemas.microsoft.com/office/powerpoint/2010/main" val="322204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694436"/>
            <a:ext cx="28797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密钥的生命周期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56239" y="1644395"/>
            <a:ext cx="13716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51667" y="1639823"/>
            <a:ext cx="1381760" cy="391160"/>
          </a:xfrm>
          <a:custGeom>
            <a:avLst/>
            <a:gdLst/>
            <a:ahLst/>
            <a:cxnLst/>
            <a:rect l="l" t="t" r="r" b="b"/>
            <a:pathLst>
              <a:path w="1381760" h="391160">
                <a:moveTo>
                  <a:pt x="1381506" y="390905"/>
                </a:moveTo>
                <a:lnTo>
                  <a:pt x="1381506" y="0"/>
                </a:lnTo>
                <a:lnTo>
                  <a:pt x="0" y="0"/>
                </a:lnTo>
                <a:lnTo>
                  <a:pt x="0" y="390905"/>
                </a:lnTo>
                <a:lnTo>
                  <a:pt x="4572" y="3909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1371600" y="9905"/>
                </a:lnTo>
                <a:lnTo>
                  <a:pt x="1371600" y="4571"/>
                </a:lnTo>
                <a:lnTo>
                  <a:pt x="1376172" y="9905"/>
                </a:lnTo>
                <a:lnTo>
                  <a:pt x="1376172" y="390905"/>
                </a:lnTo>
                <a:lnTo>
                  <a:pt x="1381506" y="390905"/>
                </a:lnTo>
                <a:close/>
              </a:path>
              <a:path w="1381760" h="3911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381760" h="391160">
                <a:moveTo>
                  <a:pt x="9905" y="3809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80999"/>
                </a:lnTo>
                <a:lnTo>
                  <a:pt x="9905" y="380999"/>
                </a:lnTo>
                <a:close/>
              </a:path>
              <a:path w="1381760" h="391160">
                <a:moveTo>
                  <a:pt x="1376172" y="380999"/>
                </a:moveTo>
                <a:lnTo>
                  <a:pt x="4572" y="380999"/>
                </a:lnTo>
                <a:lnTo>
                  <a:pt x="9905" y="385571"/>
                </a:lnTo>
                <a:lnTo>
                  <a:pt x="9905" y="390905"/>
                </a:lnTo>
                <a:lnTo>
                  <a:pt x="1371600" y="390905"/>
                </a:lnTo>
                <a:lnTo>
                  <a:pt x="1371600" y="385571"/>
                </a:lnTo>
                <a:lnTo>
                  <a:pt x="1376172" y="380999"/>
                </a:lnTo>
                <a:close/>
              </a:path>
              <a:path w="1381760" h="391160">
                <a:moveTo>
                  <a:pt x="9905" y="390905"/>
                </a:moveTo>
                <a:lnTo>
                  <a:pt x="9905" y="385571"/>
                </a:lnTo>
                <a:lnTo>
                  <a:pt x="4572" y="380999"/>
                </a:lnTo>
                <a:lnTo>
                  <a:pt x="4572" y="390905"/>
                </a:lnTo>
                <a:lnTo>
                  <a:pt x="9905" y="390905"/>
                </a:lnTo>
                <a:close/>
              </a:path>
              <a:path w="1381760" h="391160">
                <a:moveTo>
                  <a:pt x="1376172" y="9905"/>
                </a:moveTo>
                <a:lnTo>
                  <a:pt x="1371600" y="4571"/>
                </a:lnTo>
                <a:lnTo>
                  <a:pt x="1371600" y="9905"/>
                </a:lnTo>
                <a:lnTo>
                  <a:pt x="1376172" y="9905"/>
                </a:lnTo>
                <a:close/>
              </a:path>
              <a:path w="1381760" h="391160">
                <a:moveTo>
                  <a:pt x="1376172" y="380999"/>
                </a:moveTo>
                <a:lnTo>
                  <a:pt x="1376172" y="9905"/>
                </a:lnTo>
                <a:lnTo>
                  <a:pt x="1371600" y="9905"/>
                </a:lnTo>
                <a:lnTo>
                  <a:pt x="1371600" y="380999"/>
                </a:lnTo>
                <a:lnTo>
                  <a:pt x="1376172" y="380999"/>
                </a:lnTo>
                <a:close/>
              </a:path>
              <a:path w="1381760" h="391160">
                <a:moveTo>
                  <a:pt x="1376172" y="390905"/>
                </a:moveTo>
                <a:lnTo>
                  <a:pt x="1376172" y="380999"/>
                </a:lnTo>
                <a:lnTo>
                  <a:pt x="1371600" y="385571"/>
                </a:lnTo>
                <a:lnTo>
                  <a:pt x="1371600" y="390905"/>
                </a:lnTo>
                <a:lnTo>
                  <a:pt x="13761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16685" y="1633982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密钥生成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32439" y="3473196"/>
            <a:ext cx="13716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27867" y="3468623"/>
            <a:ext cx="1381760" cy="391160"/>
          </a:xfrm>
          <a:custGeom>
            <a:avLst/>
            <a:gdLst/>
            <a:ahLst/>
            <a:cxnLst/>
            <a:rect l="l" t="t" r="r" b="b"/>
            <a:pathLst>
              <a:path w="1381760" h="391160">
                <a:moveTo>
                  <a:pt x="1381506" y="390905"/>
                </a:moveTo>
                <a:lnTo>
                  <a:pt x="1381506" y="0"/>
                </a:lnTo>
                <a:lnTo>
                  <a:pt x="0" y="0"/>
                </a:lnTo>
                <a:lnTo>
                  <a:pt x="0" y="390905"/>
                </a:lnTo>
                <a:lnTo>
                  <a:pt x="4572" y="3909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371600" y="9905"/>
                </a:lnTo>
                <a:lnTo>
                  <a:pt x="1371600" y="4572"/>
                </a:lnTo>
                <a:lnTo>
                  <a:pt x="1376172" y="9905"/>
                </a:lnTo>
                <a:lnTo>
                  <a:pt x="1376172" y="390905"/>
                </a:lnTo>
                <a:lnTo>
                  <a:pt x="1381506" y="390905"/>
                </a:lnTo>
                <a:close/>
              </a:path>
              <a:path w="1381760" h="3911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381760" h="391160">
                <a:moveTo>
                  <a:pt x="9905" y="3810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81000"/>
                </a:lnTo>
                <a:lnTo>
                  <a:pt x="9905" y="381000"/>
                </a:lnTo>
                <a:close/>
              </a:path>
              <a:path w="1381760" h="391160">
                <a:moveTo>
                  <a:pt x="1376172" y="381000"/>
                </a:moveTo>
                <a:lnTo>
                  <a:pt x="4572" y="381000"/>
                </a:lnTo>
                <a:lnTo>
                  <a:pt x="9905" y="385572"/>
                </a:lnTo>
                <a:lnTo>
                  <a:pt x="9905" y="390905"/>
                </a:lnTo>
                <a:lnTo>
                  <a:pt x="1371600" y="390905"/>
                </a:lnTo>
                <a:lnTo>
                  <a:pt x="1371600" y="385572"/>
                </a:lnTo>
                <a:lnTo>
                  <a:pt x="1376172" y="381000"/>
                </a:lnTo>
                <a:close/>
              </a:path>
              <a:path w="1381760" h="391160">
                <a:moveTo>
                  <a:pt x="9905" y="390905"/>
                </a:moveTo>
                <a:lnTo>
                  <a:pt x="9905" y="385572"/>
                </a:lnTo>
                <a:lnTo>
                  <a:pt x="4572" y="381000"/>
                </a:lnTo>
                <a:lnTo>
                  <a:pt x="4572" y="390905"/>
                </a:lnTo>
                <a:lnTo>
                  <a:pt x="9905" y="390905"/>
                </a:lnTo>
                <a:close/>
              </a:path>
              <a:path w="1381760" h="391160">
                <a:moveTo>
                  <a:pt x="1376172" y="9905"/>
                </a:moveTo>
                <a:lnTo>
                  <a:pt x="1371600" y="4572"/>
                </a:lnTo>
                <a:lnTo>
                  <a:pt x="1371600" y="9905"/>
                </a:lnTo>
                <a:lnTo>
                  <a:pt x="1376172" y="9905"/>
                </a:lnTo>
                <a:close/>
              </a:path>
              <a:path w="1381760" h="391160">
                <a:moveTo>
                  <a:pt x="1376172" y="381000"/>
                </a:moveTo>
                <a:lnTo>
                  <a:pt x="1376172" y="9905"/>
                </a:lnTo>
                <a:lnTo>
                  <a:pt x="1371600" y="9905"/>
                </a:lnTo>
                <a:lnTo>
                  <a:pt x="1371600" y="381000"/>
                </a:lnTo>
                <a:lnTo>
                  <a:pt x="1376172" y="381000"/>
                </a:lnTo>
                <a:close/>
              </a:path>
              <a:path w="1381760" h="391160">
                <a:moveTo>
                  <a:pt x="1376172" y="390905"/>
                </a:moveTo>
                <a:lnTo>
                  <a:pt x="1376172" y="381000"/>
                </a:lnTo>
                <a:lnTo>
                  <a:pt x="1371600" y="385572"/>
                </a:lnTo>
                <a:lnTo>
                  <a:pt x="1371600" y="390905"/>
                </a:lnTo>
                <a:lnTo>
                  <a:pt x="13761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92885" y="3462782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密钥使用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0239" y="4844796"/>
            <a:ext cx="1295399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65667" y="4840223"/>
            <a:ext cx="1305560" cy="391160"/>
          </a:xfrm>
          <a:custGeom>
            <a:avLst/>
            <a:gdLst/>
            <a:ahLst/>
            <a:cxnLst/>
            <a:rect l="l" t="t" r="r" b="b"/>
            <a:pathLst>
              <a:path w="1305560" h="391160">
                <a:moveTo>
                  <a:pt x="1305306" y="390905"/>
                </a:moveTo>
                <a:lnTo>
                  <a:pt x="13053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295399" y="9905"/>
                </a:lnTo>
                <a:lnTo>
                  <a:pt x="1295399" y="4572"/>
                </a:lnTo>
                <a:lnTo>
                  <a:pt x="1299971" y="9905"/>
                </a:lnTo>
                <a:lnTo>
                  <a:pt x="1299971" y="390905"/>
                </a:lnTo>
                <a:lnTo>
                  <a:pt x="1305306" y="390905"/>
                </a:lnTo>
                <a:close/>
              </a:path>
              <a:path w="1305560" h="3911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305560" h="391160">
                <a:moveTo>
                  <a:pt x="9906" y="3810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1305560" h="391160">
                <a:moveTo>
                  <a:pt x="1299971" y="381000"/>
                </a:moveTo>
                <a:lnTo>
                  <a:pt x="4571" y="381000"/>
                </a:lnTo>
                <a:lnTo>
                  <a:pt x="9906" y="385572"/>
                </a:lnTo>
                <a:lnTo>
                  <a:pt x="9905" y="390905"/>
                </a:lnTo>
                <a:lnTo>
                  <a:pt x="1295399" y="390905"/>
                </a:lnTo>
                <a:lnTo>
                  <a:pt x="1295399" y="385572"/>
                </a:lnTo>
                <a:lnTo>
                  <a:pt x="1299971" y="381000"/>
                </a:lnTo>
                <a:close/>
              </a:path>
              <a:path w="1305560" h="391160">
                <a:moveTo>
                  <a:pt x="9905" y="390905"/>
                </a:moveTo>
                <a:lnTo>
                  <a:pt x="9906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5" y="390905"/>
                </a:lnTo>
                <a:close/>
              </a:path>
              <a:path w="1305560" h="391160">
                <a:moveTo>
                  <a:pt x="1299971" y="9905"/>
                </a:moveTo>
                <a:lnTo>
                  <a:pt x="1295399" y="4572"/>
                </a:lnTo>
                <a:lnTo>
                  <a:pt x="1295399" y="9905"/>
                </a:lnTo>
                <a:lnTo>
                  <a:pt x="1299971" y="9905"/>
                </a:lnTo>
                <a:close/>
              </a:path>
              <a:path w="1305560" h="391160">
                <a:moveTo>
                  <a:pt x="1299971" y="381000"/>
                </a:moveTo>
                <a:lnTo>
                  <a:pt x="1299971" y="9905"/>
                </a:lnTo>
                <a:lnTo>
                  <a:pt x="1295399" y="9905"/>
                </a:lnTo>
                <a:lnTo>
                  <a:pt x="1295399" y="381000"/>
                </a:lnTo>
                <a:lnTo>
                  <a:pt x="1299971" y="381000"/>
                </a:lnTo>
                <a:close/>
              </a:path>
              <a:path w="1305560" h="391160">
                <a:moveTo>
                  <a:pt x="1299971" y="390905"/>
                </a:moveTo>
                <a:lnTo>
                  <a:pt x="1299971" y="381000"/>
                </a:lnTo>
                <a:lnTo>
                  <a:pt x="1295399" y="385572"/>
                </a:lnTo>
                <a:lnTo>
                  <a:pt x="1295399" y="390905"/>
                </a:lnTo>
                <a:lnTo>
                  <a:pt x="1299971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92585" y="4834382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密钥恢复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08639" y="6292596"/>
            <a:ext cx="13716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04067" y="6288023"/>
            <a:ext cx="1381760" cy="391160"/>
          </a:xfrm>
          <a:custGeom>
            <a:avLst/>
            <a:gdLst/>
            <a:ahLst/>
            <a:cxnLst/>
            <a:rect l="l" t="t" r="r" b="b"/>
            <a:pathLst>
              <a:path w="1381760" h="391159">
                <a:moveTo>
                  <a:pt x="1381506" y="390905"/>
                </a:moveTo>
                <a:lnTo>
                  <a:pt x="1381506" y="0"/>
                </a:lnTo>
                <a:lnTo>
                  <a:pt x="0" y="0"/>
                </a:lnTo>
                <a:lnTo>
                  <a:pt x="0" y="390905"/>
                </a:lnTo>
                <a:lnTo>
                  <a:pt x="4572" y="3909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371600" y="9905"/>
                </a:lnTo>
                <a:lnTo>
                  <a:pt x="1371600" y="4572"/>
                </a:lnTo>
                <a:lnTo>
                  <a:pt x="1376172" y="9905"/>
                </a:lnTo>
                <a:lnTo>
                  <a:pt x="1376172" y="390905"/>
                </a:lnTo>
                <a:lnTo>
                  <a:pt x="1381506" y="390905"/>
                </a:lnTo>
                <a:close/>
              </a:path>
              <a:path w="1381760" h="391159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381760" h="391159">
                <a:moveTo>
                  <a:pt x="9905" y="3810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81000"/>
                </a:lnTo>
                <a:lnTo>
                  <a:pt x="9905" y="381000"/>
                </a:lnTo>
                <a:close/>
              </a:path>
              <a:path w="1381760" h="391159">
                <a:moveTo>
                  <a:pt x="1376172" y="381000"/>
                </a:moveTo>
                <a:lnTo>
                  <a:pt x="4572" y="381000"/>
                </a:lnTo>
                <a:lnTo>
                  <a:pt x="9905" y="385572"/>
                </a:lnTo>
                <a:lnTo>
                  <a:pt x="9905" y="390905"/>
                </a:lnTo>
                <a:lnTo>
                  <a:pt x="1371600" y="390905"/>
                </a:lnTo>
                <a:lnTo>
                  <a:pt x="1371600" y="385572"/>
                </a:lnTo>
                <a:lnTo>
                  <a:pt x="1376172" y="381000"/>
                </a:lnTo>
                <a:close/>
              </a:path>
              <a:path w="1381760" h="391159">
                <a:moveTo>
                  <a:pt x="9905" y="390905"/>
                </a:moveTo>
                <a:lnTo>
                  <a:pt x="9905" y="385572"/>
                </a:lnTo>
                <a:lnTo>
                  <a:pt x="4572" y="381000"/>
                </a:lnTo>
                <a:lnTo>
                  <a:pt x="4572" y="390905"/>
                </a:lnTo>
                <a:lnTo>
                  <a:pt x="9905" y="390905"/>
                </a:lnTo>
                <a:close/>
              </a:path>
              <a:path w="1381760" h="391159">
                <a:moveTo>
                  <a:pt x="1376172" y="9905"/>
                </a:moveTo>
                <a:lnTo>
                  <a:pt x="1371600" y="4572"/>
                </a:lnTo>
                <a:lnTo>
                  <a:pt x="1371600" y="9905"/>
                </a:lnTo>
                <a:lnTo>
                  <a:pt x="1376172" y="9905"/>
                </a:lnTo>
                <a:close/>
              </a:path>
              <a:path w="1381760" h="391159">
                <a:moveTo>
                  <a:pt x="1376172" y="381000"/>
                </a:moveTo>
                <a:lnTo>
                  <a:pt x="1376172" y="9905"/>
                </a:lnTo>
                <a:lnTo>
                  <a:pt x="1371600" y="9905"/>
                </a:lnTo>
                <a:lnTo>
                  <a:pt x="1371600" y="381000"/>
                </a:lnTo>
                <a:lnTo>
                  <a:pt x="1376172" y="381000"/>
                </a:lnTo>
                <a:close/>
              </a:path>
              <a:path w="1381760" h="391159">
                <a:moveTo>
                  <a:pt x="1376172" y="390905"/>
                </a:moveTo>
                <a:lnTo>
                  <a:pt x="1376172" y="381000"/>
                </a:lnTo>
                <a:lnTo>
                  <a:pt x="1371600" y="385572"/>
                </a:lnTo>
                <a:lnTo>
                  <a:pt x="1371600" y="390905"/>
                </a:lnTo>
                <a:lnTo>
                  <a:pt x="13761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69085" y="6282182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新宋体"/>
                <a:cs typeface="新宋体"/>
              </a:rPr>
              <a:t>密钥销毁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31371" y="2025395"/>
            <a:ext cx="174625" cy="1447800"/>
          </a:xfrm>
          <a:custGeom>
            <a:avLst/>
            <a:gdLst/>
            <a:ahLst/>
            <a:cxnLst/>
            <a:rect l="l" t="t" r="r" b="b"/>
            <a:pathLst>
              <a:path w="174625" h="1447800">
                <a:moveTo>
                  <a:pt x="174498" y="1273302"/>
                </a:moveTo>
                <a:lnTo>
                  <a:pt x="0" y="1273302"/>
                </a:lnTo>
                <a:lnTo>
                  <a:pt x="70104" y="1414124"/>
                </a:lnTo>
                <a:lnTo>
                  <a:pt x="70104" y="1290828"/>
                </a:lnTo>
                <a:lnTo>
                  <a:pt x="104394" y="1290828"/>
                </a:lnTo>
                <a:lnTo>
                  <a:pt x="104394" y="1412900"/>
                </a:lnTo>
                <a:lnTo>
                  <a:pt x="174498" y="1273302"/>
                </a:lnTo>
                <a:close/>
              </a:path>
              <a:path w="174625" h="1447800">
                <a:moveTo>
                  <a:pt x="104394" y="1273302"/>
                </a:moveTo>
                <a:lnTo>
                  <a:pt x="104394" y="0"/>
                </a:lnTo>
                <a:lnTo>
                  <a:pt x="70104" y="0"/>
                </a:lnTo>
                <a:lnTo>
                  <a:pt x="70104" y="1273302"/>
                </a:lnTo>
                <a:lnTo>
                  <a:pt x="104394" y="1273302"/>
                </a:lnTo>
                <a:close/>
              </a:path>
              <a:path w="174625" h="1447800">
                <a:moveTo>
                  <a:pt x="104394" y="1412900"/>
                </a:moveTo>
                <a:lnTo>
                  <a:pt x="104394" y="1290828"/>
                </a:lnTo>
                <a:lnTo>
                  <a:pt x="70104" y="1290828"/>
                </a:lnTo>
                <a:lnTo>
                  <a:pt x="70104" y="1414124"/>
                </a:lnTo>
                <a:lnTo>
                  <a:pt x="86868" y="1447800"/>
                </a:lnTo>
                <a:lnTo>
                  <a:pt x="104394" y="141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39773" y="2585719"/>
            <a:ext cx="7404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新宋体"/>
                <a:cs typeface="新宋体"/>
              </a:rPr>
              <a:t>单方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21743" y="1856994"/>
            <a:ext cx="1606550" cy="645795"/>
          </a:xfrm>
          <a:custGeom>
            <a:avLst/>
            <a:gdLst/>
            <a:ahLst/>
            <a:cxnLst/>
            <a:rect l="l" t="t" r="r" b="b"/>
            <a:pathLst>
              <a:path w="1606550" h="645794">
                <a:moveTo>
                  <a:pt x="1449720" y="547734"/>
                </a:moveTo>
                <a:lnTo>
                  <a:pt x="12953" y="0"/>
                </a:lnTo>
                <a:lnTo>
                  <a:pt x="0" y="32766"/>
                </a:lnTo>
                <a:lnTo>
                  <a:pt x="1437592" y="579774"/>
                </a:lnTo>
                <a:lnTo>
                  <a:pt x="1449720" y="547734"/>
                </a:lnTo>
                <a:close/>
              </a:path>
              <a:path w="1606550" h="645794">
                <a:moveTo>
                  <a:pt x="1466087" y="639953"/>
                </a:moveTo>
                <a:lnTo>
                  <a:pt x="1466087" y="553973"/>
                </a:lnTo>
                <a:lnTo>
                  <a:pt x="1453895" y="585977"/>
                </a:lnTo>
                <a:lnTo>
                  <a:pt x="1437592" y="579774"/>
                </a:lnTo>
                <a:lnTo>
                  <a:pt x="1412747" y="645413"/>
                </a:lnTo>
                <a:lnTo>
                  <a:pt x="1466087" y="639953"/>
                </a:lnTo>
                <a:close/>
              </a:path>
              <a:path w="1606550" h="645794">
                <a:moveTo>
                  <a:pt x="1466087" y="553973"/>
                </a:moveTo>
                <a:lnTo>
                  <a:pt x="1449720" y="547734"/>
                </a:lnTo>
                <a:lnTo>
                  <a:pt x="1437592" y="579774"/>
                </a:lnTo>
                <a:lnTo>
                  <a:pt x="1453895" y="585977"/>
                </a:lnTo>
                <a:lnTo>
                  <a:pt x="1466087" y="553973"/>
                </a:lnTo>
                <a:close/>
              </a:path>
              <a:path w="1606550" h="645794">
                <a:moveTo>
                  <a:pt x="1606295" y="625601"/>
                </a:moveTo>
                <a:lnTo>
                  <a:pt x="1474469" y="482345"/>
                </a:lnTo>
                <a:lnTo>
                  <a:pt x="1449720" y="547734"/>
                </a:lnTo>
                <a:lnTo>
                  <a:pt x="1466087" y="553973"/>
                </a:lnTo>
                <a:lnTo>
                  <a:pt x="1466087" y="639953"/>
                </a:lnTo>
                <a:lnTo>
                  <a:pt x="1606295" y="625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35173" y="1823719"/>
            <a:ext cx="7404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新宋体"/>
                <a:cs typeface="新宋体"/>
              </a:rPr>
              <a:t>多方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61227" y="2482595"/>
            <a:ext cx="1828800" cy="381000"/>
          </a:xfrm>
          <a:custGeom>
            <a:avLst/>
            <a:gdLst/>
            <a:ahLst/>
            <a:cxnLst/>
            <a:rect l="l" t="t" r="r" b="b"/>
            <a:pathLst>
              <a:path w="1828800" h="381000">
                <a:moveTo>
                  <a:pt x="0" y="0"/>
                </a:moveTo>
                <a:lnTo>
                  <a:pt x="0" y="381000"/>
                </a:lnTo>
                <a:lnTo>
                  <a:pt x="1828800" y="381000"/>
                </a:lnTo>
                <a:lnTo>
                  <a:pt x="1828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56667" y="2478023"/>
            <a:ext cx="1838960" cy="391160"/>
          </a:xfrm>
          <a:custGeom>
            <a:avLst/>
            <a:gdLst/>
            <a:ahLst/>
            <a:cxnLst/>
            <a:rect l="l" t="t" r="r" b="b"/>
            <a:pathLst>
              <a:path w="1838959" h="391160">
                <a:moveTo>
                  <a:pt x="1838706" y="390905"/>
                </a:moveTo>
                <a:lnTo>
                  <a:pt x="1838706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1828799" y="9905"/>
                </a:lnTo>
                <a:lnTo>
                  <a:pt x="1828799" y="4571"/>
                </a:lnTo>
                <a:lnTo>
                  <a:pt x="1833359" y="9905"/>
                </a:lnTo>
                <a:lnTo>
                  <a:pt x="1833359" y="390905"/>
                </a:lnTo>
                <a:lnTo>
                  <a:pt x="1838706" y="390905"/>
                </a:lnTo>
                <a:close/>
              </a:path>
              <a:path w="1838959" h="391160">
                <a:moveTo>
                  <a:pt x="9905" y="9905"/>
                </a:moveTo>
                <a:lnTo>
                  <a:pt x="9905" y="4571"/>
                </a:lnTo>
                <a:lnTo>
                  <a:pt x="4559" y="9905"/>
                </a:lnTo>
                <a:lnTo>
                  <a:pt x="9905" y="9905"/>
                </a:lnTo>
                <a:close/>
              </a:path>
              <a:path w="1838959" h="391160">
                <a:moveTo>
                  <a:pt x="9905" y="380999"/>
                </a:moveTo>
                <a:lnTo>
                  <a:pt x="9905" y="9905"/>
                </a:lnTo>
                <a:lnTo>
                  <a:pt x="4559" y="9905"/>
                </a:lnTo>
                <a:lnTo>
                  <a:pt x="4559" y="380999"/>
                </a:lnTo>
                <a:lnTo>
                  <a:pt x="9905" y="380999"/>
                </a:lnTo>
                <a:close/>
              </a:path>
              <a:path w="1838959" h="391160">
                <a:moveTo>
                  <a:pt x="1833359" y="380999"/>
                </a:moveTo>
                <a:lnTo>
                  <a:pt x="4559" y="380999"/>
                </a:lnTo>
                <a:lnTo>
                  <a:pt x="9905" y="385571"/>
                </a:lnTo>
                <a:lnTo>
                  <a:pt x="9905" y="390905"/>
                </a:lnTo>
                <a:lnTo>
                  <a:pt x="1828799" y="390905"/>
                </a:lnTo>
                <a:lnTo>
                  <a:pt x="1828799" y="385571"/>
                </a:lnTo>
                <a:lnTo>
                  <a:pt x="1833359" y="380999"/>
                </a:lnTo>
                <a:close/>
              </a:path>
              <a:path w="1838959" h="391160">
                <a:moveTo>
                  <a:pt x="9905" y="390905"/>
                </a:moveTo>
                <a:lnTo>
                  <a:pt x="9905" y="385571"/>
                </a:lnTo>
                <a:lnTo>
                  <a:pt x="4559" y="380999"/>
                </a:lnTo>
                <a:lnTo>
                  <a:pt x="4559" y="390905"/>
                </a:lnTo>
                <a:lnTo>
                  <a:pt x="9905" y="390905"/>
                </a:lnTo>
                <a:close/>
              </a:path>
              <a:path w="1838959" h="391160">
                <a:moveTo>
                  <a:pt x="1833359" y="9905"/>
                </a:moveTo>
                <a:lnTo>
                  <a:pt x="1828799" y="4571"/>
                </a:lnTo>
                <a:lnTo>
                  <a:pt x="1828799" y="9905"/>
                </a:lnTo>
                <a:lnTo>
                  <a:pt x="1833359" y="9905"/>
                </a:lnTo>
                <a:close/>
              </a:path>
              <a:path w="1838959" h="391160">
                <a:moveTo>
                  <a:pt x="1833359" y="380999"/>
                </a:moveTo>
                <a:lnTo>
                  <a:pt x="1833359" y="9905"/>
                </a:lnTo>
                <a:lnTo>
                  <a:pt x="1828799" y="9905"/>
                </a:lnTo>
                <a:lnTo>
                  <a:pt x="1828799" y="380999"/>
                </a:lnTo>
                <a:lnTo>
                  <a:pt x="1833359" y="380999"/>
                </a:lnTo>
                <a:close/>
              </a:path>
              <a:path w="1838959" h="391160">
                <a:moveTo>
                  <a:pt x="1833359" y="390905"/>
                </a:moveTo>
                <a:lnTo>
                  <a:pt x="1833359" y="380999"/>
                </a:lnTo>
                <a:lnTo>
                  <a:pt x="1828799" y="385571"/>
                </a:lnTo>
                <a:lnTo>
                  <a:pt x="1828799" y="390905"/>
                </a:lnTo>
                <a:lnTo>
                  <a:pt x="1833359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56661" y="2472182"/>
            <a:ext cx="1838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密钥建立协议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090027" y="2624327"/>
            <a:ext cx="914400" cy="174625"/>
          </a:xfrm>
          <a:custGeom>
            <a:avLst/>
            <a:gdLst/>
            <a:ahLst/>
            <a:cxnLst/>
            <a:rect l="l" t="t" r="r" b="b"/>
            <a:pathLst>
              <a:path w="914400" h="174625">
                <a:moveTo>
                  <a:pt x="175259" y="70104"/>
                </a:moveTo>
                <a:lnTo>
                  <a:pt x="175259" y="0"/>
                </a:lnTo>
                <a:lnTo>
                  <a:pt x="0" y="86867"/>
                </a:lnTo>
                <a:lnTo>
                  <a:pt x="157746" y="165741"/>
                </a:lnTo>
                <a:lnTo>
                  <a:pt x="157746" y="70104"/>
                </a:lnTo>
                <a:lnTo>
                  <a:pt x="175259" y="70104"/>
                </a:lnTo>
                <a:close/>
              </a:path>
              <a:path w="914400" h="174625">
                <a:moveTo>
                  <a:pt x="757440" y="104393"/>
                </a:moveTo>
                <a:lnTo>
                  <a:pt x="757440" y="70103"/>
                </a:lnTo>
                <a:lnTo>
                  <a:pt x="157746" y="70104"/>
                </a:lnTo>
                <a:lnTo>
                  <a:pt x="157746" y="104393"/>
                </a:lnTo>
                <a:lnTo>
                  <a:pt x="757440" y="104393"/>
                </a:lnTo>
                <a:close/>
              </a:path>
              <a:path w="914400" h="174625">
                <a:moveTo>
                  <a:pt x="175259" y="174497"/>
                </a:moveTo>
                <a:lnTo>
                  <a:pt x="175259" y="104393"/>
                </a:lnTo>
                <a:lnTo>
                  <a:pt x="157746" y="104393"/>
                </a:lnTo>
                <a:lnTo>
                  <a:pt x="157746" y="165741"/>
                </a:lnTo>
                <a:lnTo>
                  <a:pt x="175259" y="174497"/>
                </a:lnTo>
                <a:close/>
              </a:path>
              <a:path w="914400" h="174625">
                <a:moveTo>
                  <a:pt x="914400" y="86867"/>
                </a:moveTo>
                <a:lnTo>
                  <a:pt x="739914" y="0"/>
                </a:lnTo>
                <a:lnTo>
                  <a:pt x="739914" y="70104"/>
                </a:lnTo>
                <a:lnTo>
                  <a:pt x="757440" y="70103"/>
                </a:lnTo>
                <a:lnTo>
                  <a:pt x="757440" y="165696"/>
                </a:lnTo>
                <a:lnTo>
                  <a:pt x="914400" y="86867"/>
                </a:lnTo>
                <a:close/>
              </a:path>
              <a:path w="914400" h="174625">
                <a:moveTo>
                  <a:pt x="757440" y="165696"/>
                </a:moveTo>
                <a:lnTo>
                  <a:pt x="757440" y="104393"/>
                </a:lnTo>
                <a:lnTo>
                  <a:pt x="739914" y="104393"/>
                </a:lnTo>
                <a:lnTo>
                  <a:pt x="739914" y="174497"/>
                </a:lnTo>
                <a:lnTo>
                  <a:pt x="757440" y="1656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23039" y="2847594"/>
            <a:ext cx="1910714" cy="656590"/>
          </a:xfrm>
          <a:custGeom>
            <a:avLst/>
            <a:gdLst/>
            <a:ahLst/>
            <a:cxnLst/>
            <a:rect l="l" t="t" r="r" b="b"/>
            <a:pathLst>
              <a:path w="1910715" h="656589">
                <a:moveTo>
                  <a:pt x="161623" y="556203"/>
                </a:moveTo>
                <a:lnTo>
                  <a:pt x="140208" y="489204"/>
                </a:lnTo>
                <a:lnTo>
                  <a:pt x="0" y="625602"/>
                </a:lnTo>
                <a:lnTo>
                  <a:pt x="144780" y="648402"/>
                </a:lnTo>
                <a:lnTo>
                  <a:pt x="144780" y="561594"/>
                </a:lnTo>
                <a:lnTo>
                  <a:pt x="161623" y="556203"/>
                </a:lnTo>
                <a:close/>
              </a:path>
              <a:path w="1910715" h="656589">
                <a:moveTo>
                  <a:pt x="172114" y="589026"/>
                </a:moveTo>
                <a:lnTo>
                  <a:pt x="161623" y="556203"/>
                </a:lnTo>
                <a:lnTo>
                  <a:pt x="144780" y="561594"/>
                </a:lnTo>
                <a:lnTo>
                  <a:pt x="155448" y="594360"/>
                </a:lnTo>
                <a:lnTo>
                  <a:pt x="172114" y="589026"/>
                </a:lnTo>
                <a:close/>
              </a:path>
              <a:path w="1910715" h="656589">
                <a:moveTo>
                  <a:pt x="193548" y="656082"/>
                </a:moveTo>
                <a:lnTo>
                  <a:pt x="172114" y="589026"/>
                </a:lnTo>
                <a:lnTo>
                  <a:pt x="155448" y="594360"/>
                </a:lnTo>
                <a:lnTo>
                  <a:pt x="144780" y="561594"/>
                </a:lnTo>
                <a:lnTo>
                  <a:pt x="144780" y="648402"/>
                </a:lnTo>
                <a:lnTo>
                  <a:pt x="193548" y="656082"/>
                </a:lnTo>
                <a:close/>
              </a:path>
              <a:path w="1910715" h="656589">
                <a:moveTo>
                  <a:pt x="1910334" y="32765"/>
                </a:moveTo>
                <a:lnTo>
                  <a:pt x="1899666" y="0"/>
                </a:lnTo>
                <a:lnTo>
                  <a:pt x="161623" y="556203"/>
                </a:lnTo>
                <a:lnTo>
                  <a:pt x="172114" y="589026"/>
                </a:lnTo>
                <a:lnTo>
                  <a:pt x="1910334" y="32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930773" y="2433319"/>
            <a:ext cx="7404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新宋体"/>
                <a:cs typeface="新宋体"/>
              </a:rPr>
              <a:t>对方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84639" y="3168395"/>
            <a:ext cx="762000" cy="914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80067" y="3320796"/>
            <a:ext cx="772160" cy="157480"/>
          </a:xfrm>
          <a:custGeom>
            <a:avLst/>
            <a:gdLst/>
            <a:ahLst/>
            <a:cxnLst/>
            <a:rect l="l" t="t" r="r" b="b"/>
            <a:pathLst>
              <a:path w="772160" h="157479">
                <a:moveTo>
                  <a:pt x="771906" y="762"/>
                </a:moveTo>
                <a:lnTo>
                  <a:pt x="762000" y="0"/>
                </a:lnTo>
                <a:lnTo>
                  <a:pt x="762000" y="7620"/>
                </a:lnTo>
                <a:lnTo>
                  <a:pt x="751478" y="32964"/>
                </a:lnTo>
                <a:lnTo>
                  <a:pt x="708459" y="76055"/>
                </a:lnTo>
                <a:lnTo>
                  <a:pt x="641467" y="109014"/>
                </a:lnTo>
                <a:lnTo>
                  <a:pt x="600980" y="121694"/>
                </a:lnTo>
                <a:lnTo>
                  <a:pt x="556897" y="131840"/>
                </a:lnTo>
                <a:lnTo>
                  <a:pt x="510019" y="139451"/>
                </a:lnTo>
                <a:lnTo>
                  <a:pt x="461145" y="144528"/>
                </a:lnTo>
                <a:lnTo>
                  <a:pt x="411073" y="147069"/>
                </a:lnTo>
                <a:lnTo>
                  <a:pt x="360604" y="147076"/>
                </a:lnTo>
                <a:lnTo>
                  <a:pt x="310536" y="144546"/>
                </a:lnTo>
                <a:lnTo>
                  <a:pt x="261670" y="139481"/>
                </a:lnTo>
                <a:lnTo>
                  <a:pt x="214804" y="131879"/>
                </a:lnTo>
                <a:lnTo>
                  <a:pt x="170739" y="121741"/>
                </a:lnTo>
                <a:lnTo>
                  <a:pt x="130272" y="109065"/>
                </a:lnTo>
                <a:lnTo>
                  <a:pt x="94204" y="93852"/>
                </a:lnTo>
                <a:lnTo>
                  <a:pt x="38461" y="55813"/>
                </a:lnTo>
                <a:lnTo>
                  <a:pt x="9906" y="7620"/>
                </a:lnTo>
                <a:lnTo>
                  <a:pt x="9906" y="0"/>
                </a:lnTo>
                <a:lnTo>
                  <a:pt x="0" y="762"/>
                </a:lnTo>
                <a:lnTo>
                  <a:pt x="27129" y="58042"/>
                </a:lnTo>
                <a:lnTo>
                  <a:pt x="79793" y="97154"/>
                </a:lnTo>
                <a:lnTo>
                  <a:pt x="152899" y="126478"/>
                </a:lnTo>
                <a:lnTo>
                  <a:pt x="195289" y="137469"/>
                </a:lnTo>
                <a:lnTo>
                  <a:pt x="240594" y="146012"/>
                </a:lnTo>
                <a:lnTo>
                  <a:pt x="288082" y="152106"/>
                </a:lnTo>
                <a:lnTo>
                  <a:pt x="337022" y="155751"/>
                </a:lnTo>
                <a:lnTo>
                  <a:pt x="386681" y="156948"/>
                </a:lnTo>
                <a:lnTo>
                  <a:pt x="436329" y="155695"/>
                </a:lnTo>
                <a:lnTo>
                  <a:pt x="485232" y="151992"/>
                </a:lnTo>
                <a:lnTo>
                  <a:pt x="532660" y="145840"/>
                </a:lnTo>
                <a:lnTo>
                  <a:pt x="577881" y="137237"/>
                </a:lnTo>
                <a:lnTo>
                  <a:pt x="620162" y="126183"/>
                </a:lnTo>
                <a:lnTo>
                  <a:pt x="658772" y="112679"/>
                </a:lnTo>
                <a:lnTo>
                  <a:pt x="722052" y="78316"/>
                </a:lnTo>
                <a:lnTo>
                  <a:pt x="761866" y="34145"/>
                </a:lnTo>
                <a:lnTo>
                  <a:pt x="771144" y="8382"/>
                </a:lnTo>
                <a:lnTo>
                  <a:pt x="77190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80067" y="3164603"/>
            <a:ext cx="772160" cy="923925"/>
          </a:xfrm>
          <a:custGeom>
            <a:avLst/>
            <a:gdLst/>
            <a:ahLst/>
            <a:cxnLst/>
            <a:rect l="l" t="t" r="r" b="b"/>
            <a:pathLst>
              <a:path w="772160" h="923925">
                <a:moveTo>
                  <a:pt x="771906" y="765792"/>
                </a:moveTo>
                <a:lnTo>
                  <a:pt x="771906" y="156192"/>
                </a:lnTo>
                <a:lnTo>
                  <a:pt x="771144" y="147810"/>
                </a:lnTo>
                <a:lnTo>
                  <a:pt x="742534" y="97016"/>
                </a:lnTo>
                <a:lnTo>
                  <a:pt x="686464" y="56916"/>
                </a:lnTo>
                <a:lnTo>
                  <a:pt x="650125" y="40859"/>
                </a:lnTo>
                <a:lnTo>
                  <a:pt x="609312" y="27456"/>
                </a:lnTo>
                <a:lnTo>
                  <a:pt x="564822" y="16698"/>
                </a:lnTo>
                <a:lnTo>
                  <a:pt x="517453" y="8581"/>
                </a:lnTo>
                <a:lnTo>
                  <a:pt x="468001" y="3097"/>
                </a:lnTo>
                <a:lnTo>
                  <a:pt x="417264" y="238"/>
                </a:lnTo>
                <a:lnTo>
                  <a:pt x="366039" y="0"/>
                </a:lnTo>
                <a:lnTo>
                  <a:pt x="315122" y="2373"/>
                </a:lnTo>
                <a:lnTo>
                  <a:pt x="265312" y="7353"/>
                </a:lnTo>
                <a:lnTo>
                  <a:pt x="217404" y="14932"/>
                </a:lnTo>
                <a:lnTo>
                  <a:pt x="172196" y="25103"/>
                </a:lnTo>
                <a:lnTo>
                  <a:pt x="130485" y="37860"/>
                </a:lnTo>
                <a:lnTo>
                  <a:pt x="93069" y="53195"/>
                </a:lnTo>
                <a:lnTo>
                  <a:pt x="34306" y="91576"/>
                </a:lnTo>
                <a:lnTo>
                  <a:pt x="2285" y="140190"/>
                </a:lnTo>
                <a:lnTo>
                  <a:pt x="0" y="156192"/>
                </a:lnTo>
                <a:lnTo>
                  <a:pt x="0" y="766554"/>
                </a:lnTo>
                <a:lnTo>
                  <a:pt x="762" y="774936"/>
                </a:lnTo>
                <a:lnTo>
                  <a:pt x="2286" y="783318"/>
                </a:lnTo>
                <a:lnTo>
                  <a:pt x="5334" y="790938"/>
                </a:lnTo>
                <a:lnTo>
                  <a:pt x="9906" y="797946"/>
                </a:lnTo>
                <a:lnTo>
                  <a:pt x="9906" y="149334"/>
                </a:lnTo>
                <a:lnTo>
                  <a:pt x="11429" y="141714"/>
                </a:lnTo>
                <a:lnTo>
                  <a:pt x="35415" y="103747"/>
                </a:lnTo>
                <a:lnTo>
                  <a:pt x="68236" y="77781"/>
                </a:lnTo>
                <a:lnTo>
                  <a:pt x="109524" y="56591"/>
                </a:lnTo>
                <a:lnTo>
                  <a:pt x="156623" y="39807"/>
                </a:lnTo>
                <a:lnTo>
                  <a:pt x="206878" y="27063"/>
                </a:lnTo>
                <a:lnTo>
                  <a:pt x="257632" y="17991"/>
                </a:lnTo>
                <a:lnTo>
                  <a:pt x="306229" y="12223"/>
                </a:lnTo>
                <a:lnTo>
                  <a:pt x="350015" y="9390"/>
                </a:lnTo>
                <a:lnTo>
                  <a:pt x="386334" y="9126"/>
                </a:lnTo>
                <a:lnTo>
                  <a:pt x="405384" y="9126"/>
                </a:lnTo>
                <a:lnTo>
                  <a:pt x="462045" y="11684"/>
                </a:lnTo>
                <a:lnTo>
                  <a:pt x="509525" y="17091"/>
                </a:lnTo>
                <a:lnTo>
                  <a:pt x="562594" y="26537"/>
                </a:lnTo>
                <a:lnTo>
                  <a:pt x="616972" y="40449"/>
                </a:lnTo>
                <a:lnTo>
                  <a:pt x="668381" y="59257"/>
                </a:lnTo>
                <a:lnTo>
                  <a:pt x="712541" y="83389"/>
                </a:lnTo>
                <a:lnTo>
                  <a:pt x="745174" y="113272"/>
                </a:lnTo>
                <a:lnTo>
                  <a:pt x="762000" y="149334"/>
                </a:lnTo>
                <a:lnTo>
                  <a:pt x="762000" y="796970"/>
                </a:lnTo>
                <a:lnTo>
                  <a:pt x="771144" y="774174"/>
                </a:lnTo>
                <a:lnTo>
                  <a:pt x="771906" y="765792"/>
                </a:lnTo>
                <a:close/>
              </a:path>
              <a:path w="772160" h="923925">
                <a:moveTo>
                  <a:pt x="762000" y="796970"/>
                </a:moveTo>
                <a:lnTo>
                  <a:pt x="762000" y="773412"/>
                </a:lnTo>
                <a:lnTo>
                  <a:pt x="760476" y="781032"/>
                </a:lnTo>
                <a:lnTo>
                  <a:pt x="738969" y="816405"/>
                </a:lnTo>
                <a:lnTo>
                  <a:pt x="703035" y="845365"/>
                </a:lnTo>
                <a:lnTo>
                  <a:pt x="656619" y="868434"/>
                </a:lnTo>
                <a:lnTo>
                  <a:pt x="603665" y="886131"/>
                </a:lnTo>
                <a:lnTo>
                  <a:pt x="548120" y="898978"/>
                </a:lnTo>
                <a:lnTo>
                  <a:pt x="493928" y="907495"/>
                </a:lnTo>
                <a:lnTo>
                  <a:pt x="445034" y="912202"/>
                </a:lnTo>
                <a:lnTo>
                  <a:pt x="405384" y="913620"/>
                </a:lnTo>
                <a:lnTo>
                  <a:pt x="366039" y="913604"/>
                </a:lnTo>
                <a:lnTo>
                  <a:pt x="327296" y="912313"/>
                </a:lnTo>
                <a:lnTo>
                  <a:pt x="279249" y="907751"/>
                </a:lnTo>
                <a:lnTo>
                  <a:pt x="226093" y="899489"/>
                </a:lnTo>
                <a:lnTo>
                  <a:pt x="171545" y="887084"/>
                </a:lnTo>
                <a:lnTo>
                  <a:pt x="119318" y="870090"/>
                </a:lnTo>
                <a:lnTo>
                  <a:pt x="73128" y="848062"/>
                </a:lnTo>
                <a:lnTo>
                  <a:pt x="36689" y="820557"/>
                </a:lnTo>
                <a:lnTo>
                  <a:pt x="13716" y="787128"/>
                </a:lnTo>
                <a:lnTo>
                  <a:pt x="9906" y="773412"/>
                </a:lnTo>
                <a:lnTo>
                  <a:pt x="9906" y="797946"/>
                </a:lnTo>
                <a:lnTo>
                  <a:pt x="59795" y="850980"/>
                </a:lnTo>
                <a:lnTo>
                  <a:pt x="101842" y="873232"/>
                </a:lnTo>
                <a:lnTo>
                  <a:pt x="150059" y="890844"/>
                </a:lnTo>
                <a:lnTo>
                  <a:pt x="201664" y="904223"/>
                </a:lnTo>
                <a:lnTo>
                  <a:pt x="253875" y="913776"/>
                </a:lnTo>
                <a:lnTo>
                  <a:pt x="303912" y="919906"/>
                </a:lnTo>
                <a:lnTo>
                  <a:pt x="348992" y="923021"/>
                </a:lnTo>
                <a:lnTo>
                  <a:pt x="386334" y="923526"/>
                </a:lnTo>
                <a:lnTo>
                  <a:pt x="405384" y="922764"/>
                </a:lnTo>
                <a:lnTo>
                  <a:pt x="425196" y="922764"/>
                </a:lnTo>
                <a:lnTo>
                  <a:pt x="502355" y="916263"/>
                </a:lnTo>
                <a:lnTo>
                  <a:pt x="550014" y="908456"/>
                </a:lnTo>
                <a:lnTo>
                  <a:pt x="599663" y="897110"/>
                </a:lnTo>
                <a:lnTo>
                  <a:pt x="648257" y="881852"/>
                </a:lnTo>
                <a:lnTo>
                  <a:pt x="692748" y="862304"/>
                </a:lnTo>
                <a:lnTo>
                  <a:pt x="730090" y="838092"/>
                </a:lnTo>
                <a:lnTo>
                  <a:pt x="757238" y="808841"/>
                </a:lnTo>
                <a:lnTo>
                  <a:pt x="762000" y="796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046609" y="3248025"/>
            <a:ext cx="638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密钥 备份</a:t>
            </a:r>
            <a:endParaRPr sz="2400" dirty="0">
              <a:latin typeface="新宋体"/>
              <a:cs typeface="新宋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46639" y="3614928"/>
            <a:ext cx="685800" cy="174625"/>
          </a:xfrm>
          <a:custGeom>
            <a:avLst/>
            <a:gdLst/>
            <a:ahLst/>
            <a:cxnLst/>
            <a:rect l="l" t="t" r="r" b="b"/>
            <a:pathLst>
              <a:path w="685800" h="174625">
                <a:moveTo>
                  <a:pt x="175259" y="70104"/>
                </a:moveTo>
                <a:lnTo>
                  <a:pt x="175259" y="0"/>
                </a:lnTo>
                <a:lnTo>
                  <a:pt x="0" y="86868"/>
                </a:lnTo>
                <a:lnTo>
                  <a:pt x="157734" y="165735"/>
                </a:lnTo>
                <a:lnTo>
                  <a:pt x="157734" y="70104"/>
                </a:lnTo>
                <a:lnTo>
                  <a:pt x="175259" y="70104"/>
                </a:lnTo>
                <a:close/>
              </a:path>
              <a:path w="685800" h="174625">
                <a:moveTo>
                  <a:pt x="685800" y="104394"/>
                </a:moveTo>
                <a:lnTo>
                  <a:pt x="685800" y="70104"/>
                </a:lnTo>
                <a:lnTo>
                  <a:pt x="157734" y="70104"/>
                </a:lnTo>
                <a:lnTo>
                  <a:pt x="157734" y="104394"/>
                </a:lnTo>
                <a:lnTo>
                  <a:pt x="685800" y="104394"/>
                </a:lnTo>
                <a:close/>
              </a:path>
              <a:path w="685800" h="174625">
                <a:moveTo>
                  <a:pt x="175259" y="174498"/>
                </a:moveTo>
                <a:lnTo>
                  <a:pt x="175259" y="104394"/>
                </a:lnTo>
                <a:lnTo>
                  <a:pt x="157734" y="104394"/>
                </a:lnTo>
                <a:lnTo>
                  <a:pt x="157734" y="165735"/>
                </a:lnTo>
                <a:lnTo>
                  <a:pt x="175259" y="174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31371" y="3854196"/>
            <a:ext cx="174625" cy="1219200"/>
          </a:xfrm>
          <a:custGeom>
            <a:avLst/>
            <a:gdLst/>
            <a:ahLst/>
            <a:cxnLst/>
            <a:rect l="l" t="t" r="r" b="b"/>
            <a:pathLst>
              <a:path w="174625" h="1219200">
                <a:moveTo>
                  <a:pt x="174498" y="1044701"/>
                </a:moveTo>
                <a:lnTo>
                  <a:pt x="0" y="1044701"/>
                </a:lnTo>
                <a:lnTo>
                  <a:pt x="70103" y="1185524"/>
                </a:lnTo>
                <a:lnTo>
                  <a:pt x="70103" y="1062227"/>
                </a:lnTo>
                <a:lnTo>
                  <a:pt x="104393" y="1062227"/>
                </a:lnTo>
                <a:lnTo>
                  <a:pt x="104393" y="1184300"/>
                </a:lnTo>
                <a:lnTo>
                  <a:pt x="174498" y="1044701"/>
                </a:lnTo>
                <a:close/>
              </a:path>
              <a:path w="174625" h="1219200">
                <a:moveTo>
                  <a:pt x="104393" y="1044701"/>
                </a:moveTo>
                <a:lnTo>
                  <a:pt x="104393" y="0"/>
                </a:lnTo>
                <a:lnTo>
                  <a:pt x="70103" y="0"/>
                </a:lnTo>
                <a:lnTo>
                  <a:pt x="70103" y="1044701"/>
                </a:lnTo>
                <a:lnTo>
                  <a:pt x="104393" y="1044701"/>
                </a:lnTo>
                <a:close/>
              </a:path>
              <a:path w="174625" h="1219200">
                <a:moveTo>
                  <a:pt x="104393" y="1184300"/>
                </a:moveTo>
                <a:lnTo>
                  <a:pt x="104393" y="1062227"/>
                </a:lnTo>
                <a:lnTo>
                  <a:pt x="70103" y="1062227"/>
                </a:lnTo>
                <a:lnTo>
                  <a:pt x="70103" y="1185524"/>
                </a:lnTo>
                <a:lnTo>
                  <a:pt x="86868" y="1219200"/>
                </a:lnTo>
                <a:lnTo>
                  <a:pt x="104393" y="118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31371" y="5759196"/>
            <a:ext cx="174625" cy="533400"/>
          </a:xfrm>
          <a:custGeom>
            <a:avLst/>
            <a:gdLst/>
            <a:ahLst/>
            <a:cxnLst/>
            <a:rect l="l" t="t" r="r" b="b"/>
            <a:pathLst>
              <a:path w="174625" h="533400">
                <a:moveTo>
                  <a:pt x="174498" y="358901"/>
                </a:moveTo>
                <a:lnTo>
                  <a:pt x="0" y="358901"/>
                </a:lnTo>
                <a:lnTo>
                  <a:pt x="70104" y="499724"/>
                </a:lnTo>
                <a:lnTo>
                  <a:pt x="70104" y="376427"/>
                </a:lnTo>
                <a:lnTo>
                  <a:pt x="104394" y="376427"/>
                </a:lnTo>
                <a:lnTo>
                  <a:pt x="104394" y="498500"/>
                </a:lnTo>
                <a:lnTo>
                  <a:pt x="174498" y="358901"/>
                </a:lnTo>
                <a:close/>
              </a:path>
              <a:path w="174625" h="533400">
                <a:moveTo>
                  <a:pt x="104394" y="358901"/>
                </a:moveTo>
                <a:lnTo>
                  <a:pt x="104393" y="0"/>
                </a:lnTo>
                <a:lnTo>
                  <a:pt x="70103" y="0"/>
                </a:lnTo>
                <a:lnTo>
                  <a:pt x="70104" y="358901"/>
                </a:lnTo>
                <a:lnTo>
                  <a:pt x="104394" y="358901"/>
                </a:lnTo>
                <a:close/>
              </a:path>
              <a:path w="174625" h="533400">
                <a:moveTo>
                  <a:pt x="104394" y="498500"/>
                </a:moveTo>
                <a:lnTo>
                  <a:pt x="104394" y="376427"/>
                </a:lnTo>
                <a:lnTo>
                  <a:pt x="70104" y="376427"/>
                </a:lnTo>
                <a:lnTo>
                  <a:pt x="70104" y="499724"/>
                </a:lnTo>
                <a:lnTo>
                  <a:pt x="86868" y="533400"/>
                </a:lnTo>
                <a:lnTo>
                  <a:pt x="104394" y="498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70239" y="2253995"/>
            <a:ext cx="1295399" cy="381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65667" y="2249423"/>
            <a:ext cx="1305560" cy="391160"/>
          </a:xfrm>
          <a:custGeom>
            <a:avLst/>
            <a:gdLst/>
            <a:ahLst/>
            <a:cxnLst/>
            <a:rect l="l" t="t" r="r" b="b"/>
            <a:pathLst>
              <a:path w="1305560" h="391160">
                <a:moveTo>
                  <a:pt x="1305306" y="390905"/>
                </a:moveTo>
                <a:lnTo>
                  <a:pt x="1305306" y="0"/>
                </a:lnTo>
                <a:lnTo>
                  <a:pt x="0" y="0"/>
                </a:lnTo>
                <a:lnTo>
                  <a:pt x="0" y="390906"/>
                </a:lnTo>
                <a:lnTo>
                  <a:pt x="4572" y="390906"/>
                </a:lnTo>
                <a:lnTo>
                  <a:pt x="4571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1295400" y="9905"/>
                </a:lnTo>
                <a:lnTo>
                  <a:pt x="1295400" y="4571"/>
                </a:lnTo>
                <a:lnTo>
                  <a:pt x="1299972" y="9905"/>
                </a:lnTo>
                <a:lnTo>
                  <a:pt x="1299972" y="390905"/>
                </a:lnTo>
                <a:lnTo>
                  <a:pt x="1305306" y="390905"/>
                </a:lnTo>
                <a:close/>
              </a:path>
              <a:path w="1305560" h="391160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1305560" h="391160">
                <a:moveTo>
                  <a:pt x="9906" y="3810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1305560" h="391160">
                <a:moveTo>
                  <a:pt x="1299972" y="380999"/>
                </a:moveTo>
                <a:lnTo>
                  <a:pt x="4571" y="381000"/>
                </a:lnTo>
                <a:lnTo>
                  <a:pt x="9906" y="385571"/>
                </a:lnTo>
                <a:lnTo>
                  <a:pt x="9906" y="390906"/>
                </a:lnTo>
                <a:lnTo>
                  <a:pt x="1295400" y="390905"/>
                </a:lnTo>
                <a:lnTo>
                  <a:pt x="1295400" y="385571"/>
                </a:lnTo>
                <a:lnTo>
                  <a:pt x="1299972" y="380999"/>
                </a:lnTo>
                <a:close/>
              </a:path>
              <a:path w="1305560" h="391160">
                <a:moveTo>
                  <a:pt x="9906" y="390906"/>
                </a:moveTo>
                <a:lnTo>
                  <a:pt x="9906" y="385571"/>
                </a:lnTo>
                <a:lnTo>
                  <a:pt x="4571" y="381000"/>
                </a:lnTo>
                <a:lnTo>
                  <a:pt x="4572" y="390906"/>
                </a:lnTo>
                <a:lnTo>
                  <a:pt x="9906" y="390906"/>
                </a:lnTo>
                <a:close/>
              </a:path>
              <a:path w="1305560" h="391160">
                <a:moveTo>
                  <a:pt x="1299972" y="9905"/>
                </a:moveTo>
                <a:lnTo>
                  <a:pt x="1295400" y="4571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560" h="391160">
                <a:moveTo>
                  <a:pt x="1299972" y="380999"/>
                </a:moveTo>
                <a:lnTo>
                  <a:pt x="1299972" y="9905"/>
                </a:lnTo>
                <a:lnTo>
                  <a:pt x="1295400" y="9905"/>
                </a:lnTo>
                <a:lnTo>
                  <a:pt x="1295400" y="380999"/>
                </a:lnTo>
                <a:lnTo>
                  <a:pt x="1299972" y="380999"/>
                </a:lnTo>
                <a:close/>
              </a:path>
              <a:path w="1305560" h="391160">
                <a:moveTo>
                  <a:pt x="1299972" y="390905"/>
                </a:moveTo>
                <a:lnTo>
                  <a:pt x="1299972" y="380999"/>
                </a:lnTo>
                <a:lnTo>
                  <a:pt x="1295400" y="385571"/>
                </a:lnTo>
                <a:lnTo>
                  <a:pt x="1295400" y="390905"/>
                </a:lnTo>
                <a:lnTo>
                  <a:pt x="12999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092585" y="2243582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密钥更新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642227" y="4158996"/>
            <a:ext cx="1371600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37667" y="4154423"/>
            <a:ext cx="1381760" cy="391160"/>
          </a:xfrm>
          <a:custGeom>
            <a:avLst/>
            <a:gdLst/>
            <a:ahLst/>
            <a:cxnLst/>
            <a:rect l="l" t="t" r="r" b="b"/>
            <a:pathLst>
              <a:path w="1381759" h="391160">
                <a:moveTo>
                  <a:pt x="1381505" y="390905"/>
                </a:moveTo>
                <a:lnTo>
                  <a:pt x="13815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1371600" y="9905"/>
                </a:lnTo>
                <a:lnTo>
                  <a:pt x="1371600" y="4572"/>
                </a:lnTo>
                <a:lnTo>
                  <a:pt x="1376159" y="9905"/>
                </a:lnTo>
                <a:lnTo>
                  <a:pt x="1376159" y="390905"/>
                </a:lnTo>
                <a:lnTo>
                  <a:pt x="1381505" y="390905"/>
                </a:lnTo>
                <a:close/>
              </a:path>
              <a:path w="1381759" h="391160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1381759" h="391160">
                <a:moveTo>
                  <a:pt x="9893" y="381000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893" y="381000"/>
                </a:lnTo>
                <a:close/>
              </a:path>
              <a:path w="1381759" h="391160">
                <a:moveTo>
                  <a:pt x="1376159" y="381000"/>
                </a:moveTo>
                <a:lnTo>
                  <a:pt x="4559" y="381000"/>
                </a:lnTo>
                <a:lnTo>
                  <a:pt x="9893" y="385572"/>
                </a:lnTo>
                <a:lnTo>
                  <a:pt x="9893" y="390905"/>
                </a:lnTo>
                <a:lnTo>
                  <a:pt x="1371600" y="390905"/>
                </a:lnTo>
                <a:lnTo>
                  <a:pt x="1371600" y="385572"/>
                </a:lnTo>
                <a:lnTo>
                  <a:pt x="1376159" y="381000"/>
                </a:lnTo>
                <a:close/>
              </a:path>
              <a:path w="1381759" h="391160">
                <a:moveTo>
                  <a:pt x="9893" y="390905"/>
                </a:moveTo>
                <a:lnTo>
                  <a:pt x="9893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893" y="390905"/>
                </a:lnTo>
                <a:close/>
              </a:path>
              <a:path w="1381759" h="391160">
                <a:moveTo>
                  <a:pt x="1376159" y="9905"/>
                </a:moveTo>
                <a:lnTo>
                  <a:pt x="1371600" y="4572"/>
                </a:lnTo>
                <a:lnTo>
                  <a:pt x="1371600" y="9905"/>
                </a:lnTo>
                <a:lnTo>
                  <a:pt x="1376159" y="9905"/>
                </a:lnTo>
                <a:close/>
              </a:path>
              <a:path w="1381759" h="391160">
                <a:moveTo>
                  <a:pt x="1376159" y="381000"/>
                </a:moveTo>
                <a:lnTo>
                  <a:pt x="1376159" y="9905"/>
                </a:lnTo>
                <a:lnTo>
                  <a:pt x="1371600" y="9905"/>
                </a:lnTo>
                <a:lnTo>
                  <a:pt x="1371600" y="381000"/>
                </a:lnTo>
                <a:lnTo>
                  <a:pt x="1376159" y="381000"/>
                </a:lnTo>
                <a:close/>
              </a:path>
              <a:path w="1381759" h="391160">
                <a:moveTo>
                  <a:pt x="1376159" y="390905"/>
                </a:moveTo>
                <a:lnTo>
                  <a:pt x="1376159" y="381000"/>
                </a:lnTo>
                <a:lnTo>
                  <a:pt x="1371600" y="385572"/>
                </a:lnTo>
                <a:lnTo>
                  <a:pt x="1371600" y="390905"/>
                </a:lnTo>
                <a:lnTo>
                  <a:pt x="1376159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702685" y="4148582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密钥撤销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737239" y="4997196"/>
            <a:ext cx="838200" cy="762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32667" y="5124450"/>
            <a:ext cx="848360" cy="132080"/>
          </a:xfrm>
          <a:custGeom>
            <a:avLst/>
            <a:gdLst/>
            <a:ahLst/>
            <a:cxnLst/>
            <a:rect l="l" t="t" r="r" b="b"/>
            <a:pathLst>
              <a:path w="848360" h="132079">
                <a:moveTo>
                  <a:pt x="848106" y="762"/>
                </a:moveTo>
                <a:lnTo>
                  <a:pt x="838200" y="0"/>
                </a:lnTo>
                <a:lnTo>
                  <a:pt x="838200" y="5334"/>
                </a:lnTo>
                <a:lnTo>
                  <a:pt x="836676" y="12192"/>
                </a:lnTo>
                <a:lnTo>
                  <a:pt x="836676" y="11430"/>
                </a:lnTo>
                <a:lnTo>
                  <a:pt x="833628" y="17526"/>
                </a:lnTo>
                <a:lnTo>
                  <a:pt x="815584" y="38399"/>
                </a:lnTo>
                <a:lnTo>
                  <a:pt x="755330" y="73183"/>
                </a:lnTo>
                <a:lnTo>
                  <a:pt x="715094" y="87092"/>
                </a:lnTo>
                <a:lnTo>
                  <a:pt x="669435" y="98679"/>
                </a:lnTo>
                <a:lnTo>
                  <a:pt x="619340" y="107943"/>
                </a:lnTo>
                <a:lnTo>
                  <a:pt x="565797" y="114884"/>
                </a:lnTo>
                <a:lnTo>
                  <a:pt x="509794" y="119500"/>
                </a:lnTo>
                <a:lnTo>
                  <a:pt x="452316" y="121793"/>
                </a:lnTo>
                <a:lnTo>
                  <a:pt x="394352" y="121760"/>
                </a:lnTo>
                <a:lnTo>
                  <a:pt x="336890" y="119402"/>
                </a:lnTo>
                <a:lnTo>
                  <a:pt x="280916" y="114718"/>
                </a:lnTo>
                <a:lnTo>
                  <a:pt x="227418" y="107708"/>
                </a:lnTo>
                <a:lnTo>
                  <a:pt x="177383" y="98371"/>
                </a:lnTo>
                <a:lnTo>
                  <a:pt x="131799" y="86706"/>
                </a:lnTo>
                <a:lnTo>
                  <a:pt x="91653" y="72714"/>
                </a:lnTo>
                <a:lnTo>
                  <a:pt x="31624" y="37743"/>
                </a:lnTo>
                <a:lnTo>
                  <a:pt x="11430" y="11430"/>
                </a:lnTo>
                <a:lnTo>
                  <a:pt x="11430" y="12192"/>
                </a:lnTo>
                <a:lnTo>
                  <a:pt x="9906" y="5334"/>
                </a:lnTo>
                <a:lnTo>
                  <a:pt x="9906" y="0"/>
                </a:lnTo>
                <a:lnTo>
                  <a:pt x="0" y="762"/>
                </a:lnTo>
                <a:lnTo>
                  <a:pt x="762" y="6858"/>
                </a:lnTo>
                <a:lnTo>
                  <a:pt x="762" y="7620"/>
                </a:lnTo>
                <a:lnTo>
                  <a:pt x="2286" y="14478"/>
                </a:lnTo>
                <a:lnTo>
                  <a:pt x="3048" y="15240"/>
                </a:lnTo>
                <a:lnTo>
                  <a:pt x="5334" y="22098"/>
                </a:lnTo>
                <a:lnTo>
                  <a:pt x="22817" y="42949"/>
                </a:lnTo>
                <a:lnTo>
                  <a:pt x="80139" y="78067"/>
                </a:lnTo>
                <a:lnTo>
                  <a:pt x="118252" y="92331"/>
                </a:lnTo>
                <a:lnTo>
                  <a:pt x="161518" y="104398"/>
                </a:lnTo>
                <a:lnTo>
                  <a:pt x="209076" y="114267"/>
                </a:lnTo>
                <a:lnTo>
                  <a:pt x="260062" y="121938"/>
                </a:lnTo>
                <a:lnTo>
                  <a:pt x="313616" y="127410"/>
                </a:lnTo>
                <a:lnTo>
                  <a:pt x="368874" y="130682"/>
                </a:lnTo>
                <a:lnTo>
                  <a:pt x="424976" y="131754"/>
                </a:lnTo>
                <a:lnTo>
                  <a:pt x="481060" y="130625"/>
                </a:lnTo>
                <a:lnTo>
                  <a:pt x="536263" y="127296"/>
                </a:lnTo>
                <a:lnTo>
                  <a:pt x="589724" y="121764"/>
                </a:lnTo>
                <a:lnTo>
                  <a:pt x="640581" y="114029"/>
                </a:lnTo>
                <a:lnTo>
                  <a:pt x="687972" y="104092"/>
                </a:lnTo>
                <a:lnTo>
                  <a:pt x="731035" y="91950"/>
                </a:lnTo>
                <a:lnTo>
                  <a:pt x="768909" y="77605"/>
                </a:lnTo>
                <a:lnTo>
                  <a:pt x="825639" y="42298"/>
                </a:lnTo>
                <a:lnTo>
                  <a:pt x="845058" y="15240"/>
                </a:lnTo>
                <a:lnTo>
                  <a:pt x="845820" y="14478"/>
                </a:lnTo>
                <a:lnTo>
                  <a:pt x="847344" y="7620"/>
                </a:lnTo>
                <a:lnTo>
                  <a:pt x="847344" y="6858"/>
                </a:lnTo>
                <a:lnTo>
                  <a:pt x="84810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32667" y="4993004"/>
            <a:ext cx="848360" cy="771525"/>
          </a:xfrm>
          <a:custGeom>
            <a:avLst/>
            <a:gdLst/>
            <a:ahLst/>
            <a:cxnLst/>
            <a:rect l="l" t="t" r="r" b="b"/>
            <a:pathLst>
              <a:path w="848360" h="771525">
                <a:moveTo>
                  <a:pt x="762" y="646557"/>
                </a:moveTo>
                <a:lnTo>
                  <a:pt x="761" y="124587"/>
                </a:lnTo>
                <a:lnTo>
                  <a:pt x="0" y="131445"/>
                </a:lnTo>
                <a:lnTo>
                  <a:pt x="0" y="639699"/>
                </a:lnTo>
                <a:lnTo>
                  <a:pt x="762" y="646557"/>
                </a:lnTo>
                <a:close/>
              </a:path>
              <a:path w="848360" h="771525">
                <a:moveTo>
                  <a:pt x="2286" y="653415"/>
                </a:moveTo>
                <a:lnTo>
                  <a:pt x="2285" y="117729"/>
                </a:lnTo>
                <a:lnTo>
                  <a:pt x="761" y="123825"/>
                </a:lnTo>
                <a:lnTo>
                  <a:pt x="762" y="647319"/>
                </a:lnTo>
                <a:lnTo>
                  <a:pt x="2286" y="653415"/>
                </a:lnTo>
                <a:close/>
              </a:path>
              <a:path w="848360" h="771525">
                <a:moveTo>
                  <a:pt x="845819" y="654177"/>
                </a:moveTo>
                <a:lnTo>
                  <a:pt x="845819" y="116967"/>
                </a:lnTo>
                <a:lnTo>
                  <a:pt x="845058" y="116967"/>
                </a:lnTo>
                <a:lnTo>
                  <a:pt x="842010" y="110109"/>
                </a:lnTo>
                <a:lnTo>
                  <a:pt x="800598" y="70462"/>
                </a:lnTo>
                <a:lnTo>
                  <a:pt x="731120" y="39627"/>
                </a:lnTo>
                <a:lnTo>
                  <a:pt x="688044" y="27515"/>
                </a:lnTo>
                <a:lnTo>
                  <a:pt x="640578" y="17606"/>
                </a:lnTo>
                <a:lnTo>
                  <a:pt x="589597" y="9899"/>
                </a:lnTo>
                <a:lnTo>
                  <a:pt x="535976" y="4396"/>
                </a:lnTo>
                <a:lnTo>
                  <a:pt x="480293" y="1089"/>
                </a:lnTo>
                <a:lnTo>
                  <a:pt x="424119" y="0"/>
                </a:lnTo>
                <a:lnTo>
                  <a:pt x="367945" y="1104"/>
                </a:lnTo>
                <a:lnTo>
                  <a:pt x="312610" y="4405"/>
                </a:lnTo>
                <a:lnTo>
                  <a:pt x="258925" y="9912"/>
                </a:lnTo>
                <a:lnTo>
                  <a:pt x="207853" y="17622"/>
                </a:lnTo>
                <a:lnTo>
                  <a:pt x="160271" y="27533"/>
                </a:lnTo>
                <a:lnTo>
                  <a:pt x="117052" y="39646"/>
                </a:lnTo>
                <a:lnTo>
                  <a:pt x="79074" y="53960"/>
                </a:lnTo>
                <a:lnTo>
                  <a:pt x="22339" y="89192"/>
                </a:lnTo>
                <a:lnTo>
                  <a:pt x="3047" y="116967"/>
                </a:lnTo>
                <a:lnTo>
                  <a:pt x="2285" y="116967"/>
                </a:lnTo>
                <a:lnTo>
                  <a:pt x="2286" y="654177"/>
                </a:lnTo>
                <a:lnTo>
                  <a:pt x="3048" y="654177"/>
                </a:lnTo>
                <a:lnTo>
                  <a:pt x="5334" y="661035"/>
                </a:lnTo>
                <a:lnTo>
                  <a:pt x="9906" y="666606"/>
                </a:lnTo>
                <a:lnTo>
                  <a:pt x="9906" y="126111"/>
                </a:lnTo>
                <a:lnTo>
                  <a:pt x="11430" y="120015"/>
                </a:lnTo>
                <a:lnTo>
                  <a:pt x="11430" y="120777"/>
                </a:lnTo>
                <a:lnTo>
                  <a:pt x="14478" y="113919"/>
                </a:lnTo>
                <a:lnTo>
                  <a:pt x="32508" y="93148"/>
                </a:lnTo>
                <a:lnTo>
                  <a:pt x="92736" y="58526"/>
                </a:lnTo>
                <a:lnTo>
                  <a:pt x="132959" y="44677"/>
                </a:lnTo>
                <a:lnTo>
                  <a:pt x="178606" y="33137"/>
                </a:lnTo>
                <a:lnTo>
                  <a:pt x="228689" y="23908"/>
                </a:lnTo>
                <a:lnTo>
                  <a:pt x="282222" y="16990"/>
                </a:lnTo>
                <a:lnTo>
                  <a:pt x="338217" y="12385"/>
                </a:lnTo>
                <a:lnTo>
                  <a:pt x="394483" y="10141"/>
                </a:lnTo>
                <a:lnTo>
                  <a:pt x="453646" y="10117"/>
                </a:lnTo>
                <a:lnTo>
                  <a:pt x="511105" y="12457"/>
                </a:lnTo>
                <a:lnTo>
                  <a:pt x="567080" y="17113"/>
                </a:lnTo>
                <a:lnTo>
                  <a:pt x="620581" y="24088"/>
                </a:lnTo>
                <a:lnTo>
                  <a:pt x="670623" y="33382"/>
                </a:lnTo>
                <a:lnTo>
                  <a:pt x="716218" y="44997"/>
                </a:lnTo>
                <a:lnTo>
                  <a:pt x="756379" y="58933"/>
                </a:lnTo>
                <a:lnTo>
                  <a:pt x="816452" y="93774"/>
                </a:lnTo>
                <a:lnTo>
                  <a:pt x="836676" y="120777"/>
                </a:lnTo>
                <a:lnTo>
                  <a:pt x="836676" y="120015"/>
                </a:lnTo>
                <a:lnTo>
                  <a:pt x="838200" y="126111"/>
                </a:lnTo>
                <a:lnTo>
                  <a:pt x="838200" y="666600"/>
                </a:lnTo>
                <a:lnTo>
                  <a:pt x="842772" y="661035"/>
                </a:lnTo>
                <a:lnTo>
                  <a:pt x="845058" y="654177"/>
                </a:lnTo>
                <a:lnTo>
                  <a:pt x="845819" y="654177"/>
                </a:lnTo>
                <a:close/>
              </a:path>
              <a:path w="848360" h="771525">
                <a:moveTo>
                  <a:pt x="838200" y="666600"/>
                </a:moveTo>
                <a:lnTo>
                  <a:pt x="838200" y="645033"/>
                </a:lnTo>
                <a:lnTo>
                  <a:pt x="836676" y="651129"/>
                </a:lnTo>
                <a:lnTo>
                  <a:pt x="836676" y="650367"/>
                </a:lnTo>
                <a:lnTo>
                  <a:pt x="789189" y="696452"/>
                </a:lnTo>
                <a:lnTo>
                  <a:pt x="715160" y="726457"/>
                </a:lnTo>
                <a:lnTo>
                  <a:pt x="669516" y="737997"/>
                </a:lnTo>
                <a:lnTo>
                  <a:pt x="619435" y="747228"/>
                </a:lnTo>
                <a:lnTo>
                  <a:pt x="565904" y="754148"/>
                </a:lnTo>
                <a:lnTo>
                  <a:pt x="509911" y="758756"/>
                </a:lnTo>
                <a:lnTo>
                  <a:pt x="453646" y="761002"/>
                </a:lnTo>
                <a:lnTo>
                  <a:pt x="394483" y="761029"/>
                </a:lnTo>
                <a:lnTo>
                  <a:pt x="337024" y="758692"/>
                </a:lnTo>
                <a:lnTo>
                  <a:pt x="281049" y="754038"/>
                </a:lnTo>
                <a:lnTo>
                  <a:pt x="227546" y="747065"/>
                </a:lnTo>
                <a:lnTo>
                  <a:pt x="177502" y="737773"/>
                </a:lnTo>
                <a:lnTo>
                  <a:pt x="131905" y="726159"/>
                </a:lnTo>
                <a:lnTo>
                  <a:pt x="91740" y="712222"/>
                </a:lnTo>
                <a:lnTo>
                  <a:pt x="31659" y="677376"/>
                </a:lnTo>
                <a:lnTo>
                  <a:pt x="11430" y="650367"/>
                </a:lnTo>
                <a:lnTo>
                  <a:pt x="11430" y="651129"/>
                </a:lnTo>
                <a:lnTo>
                  <a:pt x="9906" y="645033"/>
                </a:lnTo>
                <a:lnTo>
                  <a:pt x="9906" y="666606"/>
                </a:lnTo>
                <a:lnTo>
                  <a:pt x="22514" y="681969"/>
                </a:lnTo>
                <a:lnTo>
                  <a:pt x="79409" y="717211"/>
                </a:lnTo>
                <a:lnTo>
                  <a:pt x="117389" y="731521"/>
                </a:lnTo>
                <a:lnTo>
                  <a:pt x="160568" y="743624"/>
                </a:lnTo>
                <a:lnTo>
                  <a:pt x="208080" y="753522"/>
                </a:lnTo>
                <a:lnTo>
                  <a:pt x="259058" y="761215"/>
                </a:lnTo>
                <a:lnTo>
                  <a:pt x="312635" y="766705"/>
                </a:lnTo>
                <a:lnTo>
                  <a:pt x="368033" y="769994"/>
                </a:lnTo>
                <a:lnTo>
                  <a:pt x="424319" y="771074"/>
                </a:lnTo>
                <a:lnTo>
                  <a:pt x="480592" y="769944"/>
                </a:lnTo>
                <a:lnTo>
                  <a:pt x="535598" y="766647"/>
                </a:lnTo>
                <a:lnTo>
                  <a:pt x="589168" y="761132"/>
                </a:lnTo>
                <a:lnTo>
                  <a:pt x="640137" y="753420"/>
                </a:lnTo>
                <a:lnTo>
                  <a:pt x="687637" y="743510"/>
                </a:lnTo>
                <a:lnTo>
                  <a:pt x="730801" y="731404"/>
                </a:lnTo>
                <a:lnTo>
                  <a:pt x="768764" y="717103"/>
                </a:lnTo>
                <a:lnTo>
                  <a:pt x="825616" y="681917"/>
                </a:lnTo>
                <a:lnTo>
                  <a:pt x="838200" y="666600"/>
                </a:lnTo>
                <a:close/>
              </a:path>
              <a:path w="848360" h="771525">
                <a:moveTo>
                  <a:pt x="838200" y="132207"/>
                </a:moveTo>
                <a:lnTo>
                  <a:pt x="838200" y="126111"/>
                </a:lnTo>
                <a:lnTo>
                  <a:pt x="837438" y="125349"/>
                </a:lnTo>
                <a:lnTo>
                  <a:pt x="838200" y="132207"/>
                </a:lnTo>
                <a:close/>
              </a:path>
              <a:path w="848360" h="771525">
                <a:moveTo>
                  <a:pt x="847344" y="647319"/>
                </a:moveTo>
                <a:lnTo>
                  <a:pt x="847344" y="123825"/>
                </a:lnTo>
                <a:lnTo>
                  <a:pt x="845819" y="117729"/>
                </a:lnTo>
                <a:lnTo>
                  <a:pt x="845819" y="653415"/>
                </a:lnTo>
                <a:lnTo>
                  <a:pt x="847344" y="647319"/>
                </a:lnTo>
                <a:close/>
              </a:path>
              <a:path w="848360" h="771525">
                <a:moveTo>
                  <a:pt x="848106" y="639699"/>
                </a:moveTo>
                <a:lnTo>
                  <a:pt x="848106" y="131445"/>
                </a:lnTo>
                <a:lnTo>
                  <a:pt x="847344" y="124587"/>
                </a:lnTo>
                <a:lnTo>
                  <a:pt x="847344" y="646557"/>
                </a:lnTo>
                <a:lnTo>
                  <a:pt x="848106" y="639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837309" y="5000625"/>
            <a:ext cx="638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新宋体"/>
                <a:cs typeface="新宋体"/>
              </a:rPr>
              <a:t>密钥 存档</a:t>
            </a:r>
            <a:endParaRPr sz="2400" dirty="0">
              <a:solidFill>
                <a:srgbClr val="FF0000"/>
              </a:solidFill>
              <a:latin typeface="新宋体"/>
              <a:cs typeface="新宋体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679839" y="4074414"/>
            <a:ext cx="472440" cy="770890"/>
          </a:xfrm>
          <a:custGeom>
            <a:avLst/>
            <a:gdLst/>
            <a:ahLst/>
            <a:cxnLst/>
            <a:rect l="l" t="t" r="r" b="b"/>
            <a:pathLst>
              <a:path w="472439" h="770889">
                <a:moveTo>
                  <a:pt x="75333" y="612066"/>
                </a:moveTo>
                <a:lnTo>
                  <a:pt x="15239" y="576072"/>
                </a:lnTo>
                <a:lnTo>
                  <a:pt x="0" y="770382"/>
                </a:lnTo>
                <a:lnTo>
                  <a:pt x="66293" y="728528"/>
                </a:lnTo>
                <a:lnTo>
                  <a:pt x="66293" y="627126"/>
                </a:lnTo>
                <a:lnTo>
                  <a:pt x="75333" y="612066"/>
                </a:lnTo>
                <a:close/>
              </a:path>
              <a:path w="472439" h="770889">
                <a:moveTo>
                  <a:pt x="104929" y="629794"/>
                </a:moveTo>
                <a:lnTo>
                  <a:pt x="75333" y="612066"/>
                </a:lnTo>
                <a:lnTo>
                  <a:pt x="66293" y="627126"/>
                </a:lnTo>
                <a:lnTo>
                  <a:pt x="96011" y="644652"/>
                </a:lnTo>
                <a:lnTo>
                  <a:pt x="104929" y="629794"/>
                </a:lnTo>
                <a:close/>
              </a:path>
              <a:path w="472439" h="770889">
                <a:moveTo>
                  <a:pt x="165353" y="665988"/>
                </a:moveTo>
                <a:lnTo>
                  <a:pt x="104929" y="629794"/>
                </a:lnTo>
                <a:lnTo>
                  <a:pt x="96011" y="644652"/>
                </a:lnTo>
                <a:lnTo>
                  <a:pt x="66293" y="627126"/>
                </a:lnTo>
                <a:lnTo>
                  <a:pt x="66293" y="728528"/>
                </a:lnTo>
                <a:lnTo>
                  <a:pt x="165353" y="665988"/>
                </a:lnTo>
                <a:close/>
              </a:path>
              <a:path w="472439" h="770889">
                <a:moveTo>
                  <a:pt x="472439" y="17526"/>
                </a:moveTo>
                <a:lnTo>
                  <a:pt x="442721" y="0"/>
                </a:lnTo>
                <a:lnTo>
                  <a:pt x="75333" y="612066"/>
                </a:lnTo>
                <a:lnTo>
                  <a:pt x="104929" y="629794"/>
                </a:lnTo>
                <a:lnTo>
                  <a:pt x="472439" y="17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55733" y="3854196"/>
            <a:ext cx="1534160" cy="1157605"/>
          </a:xfrm>
          <a:custGeom>
            <a:avLst/>
            <a:gdLst/>
            <a:ahLst/>
            <a:cxnLst/>
            <a:rect l="l" t="t" r="r" b="b"/>
            <a:pathLst>
              <a:path w="1534160" h="1157604">
                <a:moveTo>
                  <a:pt x="1405066" y="119297"/>
                </a:moveTo>
                <a:lnTo>
                  <a:pt x="1384126" y="91377"/>
                </a:lnTo>
                <a:lnTo>
                  <a:pt x="0" y="1129283"/>
                </a:lnTo>
                <a:lnTo>
                  <a:pt x="20574" y="1157477"/>
                </a:lnTo>
                <a:lnTo>
                  <a:pt x="1405066" y="119297"/>
                </a:lnTo>
                <a:close/>
              </a:path>
              <a:path w="1534160" h="1157604">
                <a:moveTo>
                  <a:pt x="1533906" y="0"/>
                </a:moveTo>
                <a:lnTo>
                  <a:pt x="1341882" y="35051"/>
                </a:lnTo>
                <a:lnTo>
                  <a:pt x="1384126" y="91377"/>
                </a:lnTo>
                <a:lnTo>
                  <a:pt x="1398270" y="80771"/>
                </a:lnTo>
                <a:lnTo>
                  <a:pt x="1418844" y="108965"/>
                </a:lnTo>
                <a:lnTo>
                  <a:pt x="1418844" y="137667"/>
                </a:lnTo>
                <a:lnTo>
                  <a:pt x="1447038" y="175259"/>
                </a:lnTo>
                <a:lnTo>
                  <a:pt x="1533906" y="0"/>
                </a:lnTo>
                <a:close/>
              </a:path>
              <a:path w="1534160" h="1157604">
                <a:moveTo>
                  <a:pt x="1418844" y="108965"/>
                </a:moveTo>
                <a:lnTo>
                  <a:pt x="1398270" y="80771"/>
                </a:lnTo>
                <a:lnTo>
                  <a:pt x="1384126" y="91377"/>
                </a:lnTo>
                <a:lnTo>
                  <a:pt x="1405066" y="119297"/>
                </a:lnTo>
                <a:lnTo>
                  <a:pt x="1418844" y="108965"/>
                </a:lnTo>
                <a:close/>
              </a:path>
              <a:path w="1534160" h="1157604">
                <a:moveTo>
                  <a:pt x="1418844" y="137667"/>
                </a:moveTo>
                <a:lnTo>
                  <a:pt x="1418844" y="108965"/>
                </a:lnTo>
                <a:lnTo>
                  <a:pt x="1405066" y="119297"/>
                </a:lnTo>
                <a:lnTo>
                  <a:pt x="1418844" y="137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56039" y="5173217"/>
            <a:ext cx="1985010" cy="451484"/>
          </a:xfrm>
          <a:custGeom>
            <a:avLst/>
            <a:gdLst/>
            <a:ahLst/>
            <a:cxnLst/>
            <a:rect l="l" t="t" r="r" b="b"/>
            <a:pathLst>
              <a:path w="1985010" h="451485">
                <a:moveTo>
                  <a:pt x="188213" y="0"/>
                </a:moveTo>
                <a:lnTo>
                  <a:pt x="0" y="52577"/>
                </a:lnTo>
                <a:lnTo>
                  <a:pt x="151637" y="168536"/>
                </a:lnTo>
                <a:lnTo>
                  <a:pt x="151637" y="99821"/>
                </a:lnTo>
                <a:lnTo>
                  <a:pt x="157733" y="65531"/>
                </a:lnTo>
                <a:lnTo>
                  <a:pt x="175053" y="68861"/>
                </a:lnTo>
                <a:lnTo>
                  <a:pt x="188213" y="0"/>
                </a:lnTo>
                <a:close/>
              </a:path>
              <a:path w="1985010" h="451485">
                <a:moveTo>
                  <a:pt x="175053" y="68861"/>
                </a:moveTo>
                <a:lnTo>
                  <a:pt x="157733" y="65531"/>
                </a:lnTo>
                <a:lnTo>
                  <a:pt x="151637" y="99821"/>
                </a:lnTo>
                <a:lnTo>
                  <a:pt x="168516" y="103068"/>
                </a:lnTo>
                <a:lnTo>
                  <a:pt x="175053" y="68861"/>
                </a:lnTo>
                <a:close/>
              </a:path>
              <a:path w="1985010" h="451485">
                <a:moveTo>
                  <a:pt x="168516" y="103068"/>
                </a:moveTo>
                <a:lnTo>
                  <a:pt x="151637" y="99821"/>
                </a:lnTo>
                <a:lnTo>
                  <a:pt x="151637" y="168536"/>
                </a:lnTo>
                <a:lnTo>
                  <a:pt x="155447" y="171449"/>
                </a:lnTo>
                <a:lnTo>
                  <a:pt x="168516" y="103068"/>
                </a:lnTo>
                <a:close/>
              </a:path>
              <a:path w="1985010" h="451485">
                <a:moveTo>
                  <a:pt x="1985009" y="416813"/>
                </a:moveTo>
                <a:lnTo>
                  <a:pt x="175053" y="68861"/>
                </a:lnTo>
                <a:lnTo>
                  <a:pt x="168516" y="103068"/>
                </a:lnTo>
                <a:lnTo>
                  <a:pt x="1978152" y="451103"/>
                </a:lnTo>
                <a:lnTo>
                  <a:pt x="1985009" y="416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56039" y="2625851"/>
            <a:ext cx="1912620" cy="863600"/>
          </a:xfrm>
          <a:custGeom>
            <a:avLst/>
            <a:gdLst/>
            <a:ahLst/>
            <a:cxnLst/>
            <a:rect l="l" t="t" r="r" b="b"/>
            <a:pathLst>
              <a:path w="1912620" h="863600">
                <a:moveTo>
                  <a:pt x="195072" y="0"/>
                </a:moveTo>
                <a:lnTo>
                  <a:pt x="0" y="9144"/>
                </a:lnTo>
                <a:lnTo>
                  <a:pt x="124968" y="160020"/>
                </a:lnTo>
                <a:lnTo>
                  <a:pt x="137160" y="132190"/>
                </a:lnTo>
                <a:lnTo>
                  <a:pt x="137160" y="89154"/>
                </a:lnTo>
                <a:lnTo>
                  <a:pt x="150875" y="57150"/>
                </a:lnTo>
                <a:lnTo>
                  <a:pt x="166941" y="64210"/>
                </a:lnTo>
                <a:lnTo>
                  <a:pt x="195072" y="0"/>
                </a:lnTo>
                <a:close/>
              </a:path>
              <a:path w="1912620" h="863600">
                <a:moveTo>
                  <a:pt x="166941" y="64210"/>
                </a:moveTo>
                <a:lnTo>
                  <a:pt x="150875" y="57150"/>
                </a:lnTo>
                <a:lnTo>
                  <a:pt x="137160" y="89154"/>
                </a:lnTo>
                <a:lnTo>
                  <a:pt x="152969" y="96104"/>
                </a:lnTo>
                <a:lnTo>
                  <a:pt x="166941" y="64210"/>
                </a:lnTo>
                <a:close/>
              </a:path>
              <a:path w="1912620" h="863600">
                <a:moveTo>
                  <a:pt x="152969" y="96104"/>
                </a:moveTo>
                <a:lnTo>
                  <a:pt x="137160" y="89154"/>
                </a:lnTo>
                <a:lnTo>
                  <a:pt x="137160" y="132190"/>
                </a:lnTo>
                <a:lnTo>
                  <a:pt x="152969" y="96104"/>
                </a:lnTo>
                <a:close/>
              </a:path>
              <a:path w="1912620" h="863600">
                <a:moveTo>
                  <a:pt x="1912620" y="831342"/>
                </a:moveTo>
                <a:lnTo>
                  <a:pt x="166941" y="64210"/>
                </a:lnTo>
                <a:lnTo>
                  <a:pt x="152969" y="96104"/>
                </a:lnTo>
                <a:lnTo>
                  <a:pt x="1898142" y="863346"/>
                </a:lnTo>
                <a:lnTo>
                  <a:pt x="1912620" y="831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99829" y="1756410"/>
            <a:ext cx="1756410" cy="515620"/>
          </a:xfrm>
          <a:custGeom>
            <a:avLst/>
            <a:gdLst/>
            <a:ahLst/>
            <a:cxnLst/>
            <a:rect l="l" t="t" r="r" b="b"/>
            <a:pathLst>
              <a:path w="1756410" h="515619">
                <a:moveTo>
                  <a:pt x="1592537" y="101919"/>
                </a:moveTo>
                <a:lnTo>
                  <a:pt x="1583567" y="67586"/>
                </a:lnTo>
                <a:lnTo>
                  <a:pt x="0" y="480822"/>
                </a:lnTo>
                <a:lnTo>
                  <a:pt x="8381" y="515112"/>
                </a:lnTo>
                <a:lnTo>
                  <a:pt x="1592537" y="101919"/>
                </a:lnTo>
                <a:close/>
              </a:path>
              <a:path w="1756410" h="515619">
                <a:moveTo>
                  <a:pt x="1756409" y="40385"/>
                </a:moveTo>
                <a:lnTo>
                  <a:pt x="1565910" y="0"/>
                </a:lnTo>
                <a:lnTo>
                  <a:pt x="1583567" y="67586"/>
                </a:lnTo>
                <a:lnTo>
                  <a:pt x="1600200" y="63245"/>
                </a:lnTo>
                <a:lnTo>
                  <a:pt x="1609344" y="97535"/>
                </a:lnTo>
                <a:lnTo>
                  <a:pt x="1609344" y="166247"/>
                </a:lnTo>
                <a:lnTo>
                  <a:pt x="1610106" y="169163"/>
                </a:lnTo>
                <a:lnTo>
                  <a:pt x="1756409" y="40385"/>
                </a:lnTo>
                <a:close/>
              </a:path>
              <a:path w="1756410" h="515619">
                <a:moveTo>
                  <a:pt x="1609344" y="97535"/>
                </a:moveTo>
                <a:lnTo>
                  <a:pt x="1600200" y="63245"/>
                </a:lnTo>
                <a:lnTo>
                  <a:pt x="1583567" y="67586"/>
                </a:lnTo>
                <a:lnTo>
                  <a:pt x="1592537" y="101919"/>
                </a:lnTo>
                <a:lnTo>
                  <a:pt x="1609344" y="97535"/>
                </a:lnTo>
                <a:close/>
              </a:path>
              <a:path w="1756410" h="515619">
                <a:moveTo>
                  <a:pt x="1609344" y="166247"/>
                </a:moveTo>
                <a:lnTo>
                  <a:pt x="1609344" y="97535"/>
                </a:lnTo>
                <a:lnTo>
                  <a:pt x="1592537" y="101919"/>
                </a:lnTo>
                <a:lnTo>
                  <a:pt x="1609344" y="166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99467" y="3685794"/>
            <a:ext cx="1529080" cy="506730"/>
          </a:xfrm>
          <a:custGeom>
            <a:avLst/>
            <a:gdLst/>
            <a:ahLst/>
            <a:cxnLst/>
            <a:rect l="l" t="t" r="r" b="b"/>
            <a:pathLst>
              <a:path w="1529079" h="506729">
                <a:moveTo>
                  <a:pt x="1366725" y="406594"/>
                </a:moveTo>
                <a:lnTo>
                  <a:pt x="9905" y="0"/>
                </a:lnTo>
                <a:lnTo>
                  <a:pt x="0" y="32766"/>
                </a:lnTo>
                <a:lnTo>
                  <a:pt x="1356640" y="440059"/>
                </a:lnTo>
                <a:lnTo>
                  <a:pt x="1366725" y="406594"/>
                </a:lnTo>
                <a:close/>
              </a:path>
              <a:path w="1529079" h="506729">
                <a:moveTo>
                  <a:pt x="1383029" y="498614"/>
                </a:moveTo>
                <a:lnTo>
                  <a:pt x="1383029" y="411479"/>
                </a:lnTo>
                <a:lnTo>
                  <a:pt x="1373123" y="445007"/>
                </a:lnTo>
                <a:lnTo>
                  <a:pt x="1356640" y="440059"/>
                </a:lnTo>
                <a:lnTo>
                  <a:pt x="1336547" y="506729"/>
                </a:lnTo>
                <a:lnTo>
                  <a:pt x="1383029" y="498614"/>
                </a:lnTo>
                <a:close/>
              </a:path>
              <a:path w="1529079" h="506729">
                <a:moveTo>
                  <a:pt x="1383029" y="411479"/>
                </a:moveTo>
                <a:lnTo>
                  <a:pt x="1366725" y="406594"/>
                </a:lnTo>
                <a:lnTo>
                  <a:pt x="1356640" y="440059"/>
                </a:lnTo>
                <a:lnTo>
                  <a:pt x="1373123" y="445007"/>
                </a:lnTo>
                <a:lnTo>
                  <a:pt x="1383029" y="411479"/>
                </a:lnTo>
                <a:close/>
              </a:path>
              <a:path w="1529079" h="506729">
                <a:moveTo>
                  <a:pt x="1528571" y="473201"/>
                </a:moveTo>
                <a:lnTo>
                  <a:pt x="1386839" y="339851"/>
                </a:lnTo>
                <a:lnTo>
                  <a:pt x="1366725" y="406594"/>
                </a:lnTo>
                <a:lnTo>
                  <a:pt x="1383029" y="411479"/>
                </a:lnTo>
                <a:lnTo>
                  <a:pt x="1383029" y="498614"/>
                </a:lnTo>
                <a:lnTo>
                  <a:pt x="1528571" y="473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75439" y="4524755"/>
            <a:ext cx="1837689" cy="929640"/>
          </a:xfrm>
          <a:custGeom>
            <a:avLst/>
            <a:gdLst/>
            <a:ahLst/>
            <a:cxnLst/>
            <a:rect l="l" t="t" r="r" b="b"/>
            <a:pathLst>
              <a:path w="1837690" h="929639">
                <a:moveTo>
                  <a:pt x="149016" y="836459"/>
                </a:moveTo>
                <a:lnTo>
                  <a:pt x="117347" y="773430"/>
                </a:lnTo>
                <a:lnTo>
                  <a:pt x="0" y="929640"/>
                </a:lnTo>
                <a:lnTo>
                  <a:pt x="133349" y="929640"/>
                </a:lnTo>
                <a:lnTo>
                  <a:pt x="133349" y="844296"/>
                </a:lnTo>
                <a:lnTo>
                  <a:pt x="149016" y="836459"/>
                </a:lnTo>
                <a:close/>
              </a:path>
              <a:path w="1837690" h="929639">
                <a:moveTo>
                  <a:pt x="164623" y="867521"/>
                </a:moveTo>
                <a:lnTo>
                  <a:pt x="149016" y="836459"/>
                </a:lnTo>
                <a:lnTo>
                  <a:pt x="133349" y="844296"/>
                </a:lnTo>
                <a:lnTo>
                  <a:pt x="148589" y="875538"/>
                </a:lnTo>
                <a:lnTo>
                  <a:pt x="164623" y="867521"/>
                </a:lnTo>
                <a:close/>
              </a:path>
              <a:path w="1837690" h="929639">
                <a:moveTo>
                  <a:pt x="195833" y="929640"/>
                </a:moveTo>
                <a:lnTo>
                  <a:pt x="164623" y="867521"/>
                </a:lnTo>
                <a:lnTo>
                  <a:pt x="148589" y="875538"/>
                </a:lnTo>
                <a:lnTo>
                  <a:pt x="133349" y="844296"/>
                </a:lnTo>
                <a:lnTo>
                  <a:pt x="133349" y="929640"/>
                </a:lnTo>
                <a:lnTo>
                  <a:pt x="195833" y="929640"/>
                </a:lnTo>
                <a:close/>
              </a:path>
              <a:path w="1837690" h="929639">
                <a:moveTo>
                  <a:pt x="1837181" y="31241"/>
                </a:moveTo>
                <a:lnTo>
                  <a:pt x="1821179" y="0"/>
                </a:lnTo>
                <a:lnTo>
                  <a:pt x="149016" y="836459"/>
                </a:lnTo>
                <a:lnTo>
                  <a:pt x="164623" y="867521"/>
                </a:lnTo>
                <a:lnTo>
                  <a:pt x="1837181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30409" y="2156460"/>
            <a:ext cx="1329689" cy="10652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70777" y="3067050"/>
            <a:ext cx="2615946" cy="8534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34975" y="3062477"/>
            <a:ext cx="2657094" cy="87096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72019" y="3147822"/>
            <a:ext cx="1821942" cy="1335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67447" y="3143250"/>
            <a:ext cx="1849374" cy="136016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12733" y="5453634"/>
            <a:ext cx="1752599" cy="116662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08161" y="5436108"/>
            <a:ext cx="1777745" cy="11887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93855" y="4073652"/>
            <a:ext cx="1175003" cy="7048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74043" y="4069079"/>
            <a:ext cx="1199388" cy="71399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18239" y="5731002"/>
            <a:ext cx="2748533" cy="72085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80139" y="5725667"/>
            <a:ext cx="2791967" cy="73075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16567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密钥状态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9373" y="2037842"/>
            <a:ext cx="7975600" cy="401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570"/>
              </a:lnSpc>
              <a:buClr>
                <a:srgbClr val="FD1813"/>
              </a:buClr>
              <a:buSzPct val="116071"/>
              <a:buFont typeface="Wingdings"/>
              <a:buChar char=""/>
              <a:tabLst>
                <a:tab pos="355600" algn="l"/>
              </a:tabLst>
            </a:pPr>
            <a:r>
              <a:rPr sz="2800" b="1" dirty="0">
                <a:solidFill>
                  <a:srgbClr val="0000FF"/>
                </a:solidFill>
                <a:latin typeface="新宋体"/>
                <a:cs typeface="新宋体"/>
              </a:rPr>
              <a:t>使用前状态</a:t>
            </a:r>
            <a:r>
              <a:rPr sz="2800" b="1" dirty="0">
                <a:latin typeface="新宋体"/>
                <a:cs typeface="新宋体"/>
              </a:rPr>
              <a:t>：</a:t>
            </a:r>
            <a:r>
              <a:rPr sz="2400" b="1" dirty="0">
                <a:latin typeface="新宋体"/>
                <a:cs typeface="新宋体"/>
              </a:rPr>
              <a:t>密钥不能用于正常的密码操作。</a:t>
            </a:r>
            <a:endParaRPr sz="2400" dirty="0">
              <a:latin typeface="新宋体"/>
              <a:cs typeface="新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D1813"/>
              </a:buClr>
              <a:buFont typeface="Wingdings"/>
              <a:buChar char=""/>
            </a:pPr>
            <a:endParaRPr sz="2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D1813"/>
              </a:buClr>
              <a:buSzPct val="116071"/>
              <a:buFont typeface="Wingdings"/>
              <a:buChar char=""/>
              <a:tabLst>
                <a:tab pos="355600" algn="l"/>
              </a:tabLst>
            </a:pPr>
            <a:r>
              <a:rPr sz="2800" b="1" dirty="0">
                <a:solidFill>
                  <a:srgbClr val="0000FF"/>
                </a:solidFill>
                <a:latin typeface="新宋体"/>
                <a:cs typeface="新宋体"/>
              </a:rPr>
              <a:t>使用状态：</a:t>
            </a:r>
            <a:r>
              <a:rPr sz="2400" b="1" dirty="0">
                <a:latin typeface="新宋体"/>
                <a:cs typeface="新宋体"/>
              </a:rPr>
              <a:t>密钥是可用的，并处于正常使用中。</a:t>
            </a:r>
            <a:endParaRPr sz="2400" dirty="0">
              <a:latin typeface="新宋体"/>
              <a:cs typeface="新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D1813"/>
              </a:buClr>
              <a:buFont typeface="Wingdings"/>
              <a:buChar char=""/>
            </a:pPr>
            <a:endParaRPr sz="2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D1813"/>
              </a:buClr>
              <a:buSzPct val="116071"/>
              <a:buFont typeface="Wingdings"/>
              <a:buChar char=""/>
              <a:tabLst>
                <a:tab pos="355600" algn="l"/>
              </a:tabLst>
            </a:pPr>
            <a:r>
              <a:rPr sz="2800" b="1" dirty="0">
                <a:solidFill>
                  <a:srgbClr val="0000FF"/>
                </a:solidFill>
                <a:latin typeface="新宋体"/>
                <a:cs typeface="新宋体"/>
              </a:rPr>
              <a:t>使用后状态：</a:t>
            </a:r>
            <a:r>
              <a:rPr sz="2400" b="1" dirty="0">
                <a:latin typeface="新宋体"/>
                <a:cs typeface="新宋体"/>
              </a:rPr>
              <a:t>密钥不再正常使用，但为了某种目的对</a:t>
            </a:r>
            <a:endParaRPr sz="2400" dirty="0">
              <a:latin typeface="新宋体"/>
              <a:cs typeface="新宋体"/>
            </a:endParaRPr>
          </a:p>
          <a:p>
            <a:pPr marL="355600">
              <a:lnSpc>
                <a:spcPct val="100000"/>
              </a:lnSpc>
              <a:spcBef>
                <a:spcPts val="2930"/>
              </a:spcBef>
            </a:pPr>
            <a:r>
              <a:rPr sz="2400" b="1" dirty="0">
                <a:latin typeface="新宋体"/>
                <a:cs typeface="新宋体"/>
              </a:rPr>
              <a:t>其进行离线访问是可行。</a:t>
            </a:r>
            <a:endParaRPr sz="2400" dirty="0">
              <a:latin typeface="新宋体"/>
              <a:cs typeface="新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D1813"/>
              </a:buClr>
              <a:buSzPct val="116071"/>
              <a:buFont typeface="Wingdings"/>
              <a:buChar char=""/>
              <a:tabLst>
                <a:tab pos="355600" algn="l"/>
              </a:tabLst>
            </a:pPr>
            <a:r>
              <a:rPr sz="2800" b="1" dirty="0">
                <a:solidFill>
                  <a:srgbClr val="0000FF"/>
                </a:solidFill>
                <a:latin typeface="新宋体"/>
                <a:cs typeface="新宋体"/>
              </a:rPr>
              <a:t>过期状态：</a:t>
            </a:r>
            <a:r>
              <a:rPr sz="2400" b="1" dirty="0">
                <a:latin typeface="新宋体"/>
                <a:cs typeface="新宋体"/>
              </a:rPr>
              <a:t>密钥不再使用，所有的密钥记录已被删除。</a:t>
            </a:r>
            <a:endParaRPr sz="2400" dirty="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28797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密钥的生命周期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89100" y="1833193"/>
            <a:ext cx="183642" cy="195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9100" y="2493848"/>
            <a:ext cx="183642" cy="195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9100" y="3154502"/>
            <a:ext cx="183642" cy="195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9100" y="3815155"/>
            <a:ext cx="183642" cy="1965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9100" y="4476572"/>
            <a:ext cx="183642" cy="1958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89100" y="5137226"/>
            <a:ext cx="183642" cy="1958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89100" y="5802452"/>
            <a:ext cx="183642" cy="1912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70100" y="1491864"/>
            <a:ext cx="3197727" cy="4727961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1781810" algn="just">
              <a:lnSpc>
                <a:spcPct val="152300"/>
              </a:lnSpc>
              <a:spcBef>
                <a:spcPts val="190"/>
              </a:spcBef>
            </a:pPr>
            <a:r>
              <a:rPr sz="2800" b="1" dirty="0" err="1">
                <a:latin typeface="华文楷体"/>
                <a:cs typeface="华文楷体"/>
              </a:rPr>
              <a:t>生成</a:t>
            </a:r>
            <a:r>
              <a:rPr sz="2800" b="1" dirty="0">
                <a:latin typeface="华文楷体"/>
                <a:cs typeface="华文楷体"/>
              </a:rPr>
              <a:t> </a:t>
            </a:r>
            <a:endParaRPr lang="en-US" altLang="zh-CN" sz="2800" b="1" dirty="0">
              <a:latin typeface="华文楷体"/>
              <a:cs typeface="华文楷体"/>
            </a:endParaRPr>
          </a:p>
          <a:p>
            <a:pPr marL="12700" marR="1781810" algn="just">
              <a:lnSpc>
                <a:spcPct val="152300"/>
              </a:lnSpc>
              <a:spcBef>
                <a:spcPts val="190"/>
              </a:spcBef>
            </a:pPr>
            <a:r>
              <a:rPr sz="2800" b="1" dirty="0" err="1">
                <a:latin typeface="华文楷体"/>
                <a:cs typeface="华文楷体"/>
              </a:rPr>
              <a:t>存储</a:t>
            </a:r>
            <a:r>
              <a:rPr sz="2800" b="1" dirty="0">
                <a:latin typeface="华文楷体"/>
                <a:cs typeface="华文楷体"/>
              </a:rPr>
              <a:t> </a:t>
            </a:r>
            <a:endParaRPr lang="en-US" altLang="zh-CN" sz="2800" b="1" dirty="0">
              <a:latin typeface="华文楷体"/>
              <a:cs typeface="华文楷体"/>
            </a:endParaRPr>
          </a:p>
          <a:p>
            <a:pPr marL="12700" marR="1781810" algn="just">
              <a:lnSpc>
                <a:spcPct val="152300"/>
              </a:lnSpc>
              <a:spcBef>
                <a:spcPts val="190"/>
              </a:spcBef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建立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700" marR="1781810" algn="just">
              <a:lnSpc>
                <a:spcPct val="152300"/>
              </a:lnSpc>
              <a:spcBef>
                <a:spcPts val="190"/>
              </a:spcBef>
            </a:pPr>
            <a:r>
              <a:rPr sz="2800" b="1" dirty="0" err="1">
                <a:latin typeface="华文楷体"/>
                <a:cs typeface="华文楷体"/>
              </a:rPr>
              <a:t>使用</a:t>
            </a:r>
            <a:endParaRPr sz="2800" b="1" dirty="0">
              <a:latin typeface="华文楷体"/>
              <a:cs typeface="华文楷体"/>
            </a:endParaRPr>
          </a:p>
          <a:p>
            <a:pPr marL="12700" marR="894080">
              <a:lnSpc>
                <a:spcPct val="155000"/>
              </a:lnSpc>
            </a:pPr>
            <a:r>
              <a:rPr sz="2800" b="1" spc="-5" dirty="0">
                <a:latin typeface="华文楷体"/>
                <a:cs typeface="华文楷体"/>
              </a:rPr>
              <a:t>备份/</a:t>
            </a:r>
            <a:r>
              <a:rPr sz="2800" b="1" spc="-5" dirty="0" err="1">
                <a:latin typeface="华文楷体"/>
                <a:cs typeface="华文楷体"/>
              </a:rPr>
              <a:t>恢复</a:t>
            </a:r>
            <a:r>
              <a:rPr sz="2800" b="1" spc="-5" dirty="0">
                <a:latin typeface="华文楷体"/>
                <a:cs typeface="华文楷体"/>
              </a:rPr>
              <a:t> </a:t>
            </a:r>
            <a:endParaRPr lang="en-US" altLang="zh-CN" sz="2800" b="1" spc="-5" dirty="0">
              <a:latin typeface="华文楷体"/>
              <a:cs typeface="华文楷体"/>
            </a:endParaRPr>
          </a:p>
          <a:p>
            <a:pPr marL="12700" marR="894080">
              <a:lnSpc>
                <a:spcPct val="155000"/>
              </a:lnSpc>
            </a:pPr>
            <a:r>
              <a:rPr sz="2800" b="1" dirty="0" err="1">
                <a:latin typeface="华文楷体"/>
                <a:cs typeface="华文楷体"/>
              </a:rPr>
              <a:t>更新</a:t>
            </a:r>
            <a:endParaRPr sz="2800" b="1" dirty="0">
              <a:latin typeface="华文楷体"/>
              <a:cs typeface="华文楷体"/>
            </a:endParaRPr>
          </a:p>
          <a:p>
            <a:pPr marL="12700" algn="just">
              <a:lnSpc>
                <a:spcPct val="100000"/>
              </a:lnSpc>
              <a:spcBef>
                <a:spcPts val="1845"/>
              </a:spcBef>
            </a:pPr>
            <a:r>
              <a:rPr sz="2800" b="1" spc="-5" dirty="0">
                <a:latin typeface="华文楷体"/>
                <a:cs typeface="华文楷体"/>
              </a:rPr>
              <a:t>存档/撤销/销毁</a:t>
            </a:r>
            <a:endParaRPr sz="2800" b="1" dirty="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20643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密钥的生成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4983" y="1778507"/>
            <a:ext cx="163068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4983" y="3170682"/>
            <a:ext cx="163068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4983" y="4999482"/>
            <a:ext cx="163068" cy="166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4983" y="5951220"/>
            <a:ext cx="163068" cy="1668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01273" y="1553210"/>
            <a:ext cx="7950200" cy="5073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7340" algn="just">
              <a:lnSpc>
                <a:spcPct val="120000"/>
              </a:lnSpc>
              <a:spcBef>
                <a:spcPts val="100"/>
              </a:spcBef>
            </a:pPr>
            <a:r>
              <a:rPr sz="2400" b="1" spc="-5" dirty="0">
                <a:latin typeface="华文仿宋"/>
                <a:cs typeface="华文仿宋"/>
              </a:rPr>
              <a:t>密钥的大小与产生机制直接影响密码系统的安全，所以， 对于一个密码体制，如何产生好的密钥是很关键的，密钥 生成是密钥生命周期的</a:t>
            </a:r>
            <a:r>
              <a:rPr sz="2400" b="1" spc="-5" dirty="0">
                <a:solidFill>
                  <a:srgbClr val="FD1813"/>
                </a:solidFill>
                <a:latin typeface="华文仿宋"/>
                <a:cs typeface="华文仿宋"/>
              </a:rPr>
              <a:t>基础阶段</a:t>
            </a:r>
            <a:r>
              <a:rPr sz="2400" b="1" spc="-5" dirty="0">
                <a:latin typeface="华文仿宋"/>
                <a:cs typeface="华文仿宋"/>
              </a:rPr>
              <a:t>。</a:t>
            </a:r>
            <a:endParaRPr sz="2400" dirty="0">
              <a:latin typeface="华文仿宋"/>
              <a:cs typeface="华文仿宋"/>
            </a:endParaRPr>
          </a:p>
          <a:p>
            <a:pPr marL="12700" marR="272415" algn="just">
              <a:lnSpc>
                <a:spcPct val="120000"/>
              </a:lnSpc>
              <a:spcBef>
                <a:spcPts val="575"/>
              </a:spcBef>
            </a:pPr>
            <a:r>
              <a:rPr sz="2400" b="1" dirty="0">
                <a:latin typeface="新宋体"/>
                <a:cs typeface="新宋体"/>
              </a:rPr>
              <a:t>密钥的生成一般首先通过密钥生成器借助于某种噪声源产 生具有较好统计分析特性的序列，以保障生成密钥的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随机 性和不可预测性</a:t>
            </a:r>
            <a:r>
              <a:rPr sz="2400" b="1" dirty="0">
                <a:latin typeface="新宋体"/>
                <a:cs typeface="新宋体"/>
              </a:rPr>
              <a:t>，然后再对这些序列进行各种随机性检验 以确保其具有较好的密码特性。</a:t>
            </a:r>
            <a:endParaRPr sz="2400" dirty="0">
              <a:latin typeface="新宋体"/>
              <a:cs typeface="新宋体"/>
            </a:endParaRPr>
          </a:p>
          <a:p>
            <a:pPr marL="12700" marR="5080">
              <a:lnSpc>
                <a:spcPct val="120000"/>
              </a:lnSpc>
              <a:spcBef>
                <a:spcPts val="575"/>
              </a:spcBef>
            </a:pPr>
            <a:r>
              <a:rPr sz="2400" b="1" spc="-5" dirty="0">
                <a:latin typeface="华文楷体"/>
                <a:cs typeface="华文楷体"/>
              </a:rPr>
              <a:t>用户可以自己生成所需的密钥，也可以从可信中心或密钥 管理中心申请，</a:t>
            </a:r>
            <a:r>
              <a:rPr sz="2400" b="1" spc="-5" dirty="0">
                <a:solidFill>
                  <a:srgbClr val="FD1813"/>
                </a:solidFill>
                <a:latin typeface="华文楷体"/>
                <a:cs typeface="华文楷体"/>
              </a:rPr>
              <a:t>密钥长度要适中，</a:t>
            </a:r>
            <a:r>
              <a:rPr sz="2400" b="1" spc="-5" dirty="0">
                <a:solidFill>
                  <a:srgbClr val="003300"/>
                </a:solidFill>
                <a:latin typeface="华文楷体"/>
                <a:cs typeface="华文楷体"/>
              </a:rPr>
              <a:t>但要能够抵御穷举攻击</a:t>
            </a:r>
            <a:r>
              <a:rPr sz="2400" b="1" spc="-5" dirty="0">
                <a:latin typeface="华文楷体"/>
                <a:cs typeface="华文楷体"/>
              </a:rPr>
              <a:t>。</a:t>
            </a:r>
            <a:endParaRPr sz="2400" dirty="0">
              <a:latin typeface="华文楷体"/>
              <a:cs typeface="华文楷体"/>
            </a:endParaRPr>
          </a:p>
          <a:p>
            <a:pPr marL="12700" marR="272415" algn="just">
              <a:lnSpc>
                <a:spcPct val="120000"/>
              </a:lnSpc>
              <a:spcBef>
                <a:spcPts val="575"/>
              </a:spcBef>
            </a:pPr>
            <a:r>
              <a:rPr sz="2400" b="1" dirty="0">
                <a:latin typeface="新宋体"/>
                <a:cs typeface="新宋体"/>
              </a:rPr>
              <a:t>不同的密码体制或密钥类型，其密钥的具体生成方法一般 是不相同的，与相应的密码体制或标准相联系。</a:t>
            </a:r>
            <a:endParaRPr sz="2400" dirty="0">
              <a:latin typeface="新宋体"/>
              <a:cs typeface="新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20643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密钥的存储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3583" y="1724025"/>
            <a:ext cx="163068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3583" y="3698367"/>
            <a:ext cx="163068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86973" y="1495425"/>
            <a:ext cx="8039100" cy="497649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105"/>
              </a:spcBef>
            </a:pPr>
            <a:r>
              <a:rPr sz="2400" dirty="0">
                <a:latin typeface="黑体"/>
                <a:cs typeface="黑体"/>
              </a:rPr>
              <a:t>密钥的安全存储实际上是针对静态密钥的保护；</a:t>
            </a:r>
          </a:p>
          <a:p>
            <a:pPr marL="355600" marR="59055" indent="-6350">
              <a:lnSpc>
                <a:spcPct val="135000"/>
              </a:lnSpc>
            </a:pPr>
            <a:r>
              <a:rPr sz="2400" b="1" spc="-5" dirty="0">
                <a:solidFill>
                  <a:srgbClr val="0000FF"/>
                </a:solidFill>
                <a:latin typeface="华文楷体"/>
                <a:cs typeface="华文楷体"/>
              </a:rPr>
              <a:t>如果密钥不是在使用时临时实时产生并一次使用，则必然 要经历存储的过程。</a:t>
            </a:r>
            <a:endParaRPr sz="2400" dirty="0">
              <a:latin typeface="华文楷体"/>
              <a:cs typeface="华文楷体"/>
            </a:endParaRPr>
          </a:p>
          <a:p>
            <a:pPr marR="795020" algn="ctr">
              <a:lnSpc>
                <a:spcPct val="100000"/>
              </a:lnSpc>
              <a:spcBef>
                <a:spcPts val="910"/>
              </a:spcBef>
            </a:pPr>
            <a:r>
              <a:rPr sz="2500" i="1" spc="-100" dirty="0">
                <a:solidFill>
                  <a:srgbClr val="006500"/>
                </a:solidFill>
                <a:latin typeface="黑体"/>
                <a:cs typeface="黑体"/>
              </a:rPr>
              <a:t>其目的是确保密钥的秘密性、真实性以及完整性。</a:t>
            </a:r>
            <a:endParaRPr sz="2500" dirty="0">
              <a:latin typeface="黑体"/>
              <a:cs typeface="黑体"/>
            </a:endParaRPr>
          </a:p>
          <a:p>
            <a:pPr marL="355600">
              <a:lnSpc>
                <a:spcPct val="100000"/>
              </a:lnSpc>
              <a:spcBef>
                <a:spcPts val="990"/>
              </a:spcBef>
            </a:pPr>
            <a:r>
              <a:rPr sz="2400" b="1" dirty="0">
                <a:latin typeface="宋体"/>
                <a:cs typeface="宋体"/>
              </a:rPr>
              <a:t>对静态密钥的保护常有两种方法：</a:t>
            </a:r>
            <a:endParaRPr sz="2400" dirty="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919"/>
              </a:spcBef>
              <a:buClr>
                <a:srgbClr val="FD1813"/>
              </a:buClr>
              <a:buSzPct val="75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基于口令的软保护；</a:t>
            </a:r>
            <a:endParaRPr sz="2000" dirty="0">
              <a:latin typeface="宋体"/>
              <a:cs typeface="宋体"/>
            </a:endParaRPr>
          </a:p>
          <a:p>
            <a:pPr marR="2824480" algn="ctr">
              <a:lnSpc>
                <a:spcPct val="100000"/>
              </a:lnSpc>
              <a:spcBef>
                <a:spcPts val="840"/>
              </a:spcBef>
            </a:pPr>
            <a:r>
              <a:rPr sz="2000" b="1" dirty="0">
                <a:solidFill>
                  <a:srgbClr val="FF0000"/>
                </a:solidFill>
                <a:latin typeface="宋体"/>
                <a:cs typeface="宋体"/>
              </a:rPr>
              <a:t>文件形式或利用确定算法来保护密钥。</a:t>
            </a:r>
            <a:endParaRPr sz="2000" dirty="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FD1813"/>
              </a:buClr>
              <a:buSzPct val="75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基于硬件的物理保护；</a:t>
            </a:r>
            <a:endParaRPr sz="2000" dirty="0">
              <a:latin typeface="宋体"/>
              <a:cs typeface="宋体"/>
            </a:endParaRPr>
          </a:p>
          <a:p>
            <a:pPr marL="361315">
              <a:lnSpc>
                <a:spcPct val="100000"/>
              </a:lnSpc>
              <a:spcBef>
                <a:spcPts val="840"/>
              </a:spcBef>
            </a:pPr>
            <a:r>
              <a:rPr sz="2000" b="1" dirty="0">
                <a:solidFill>
                  <a:srgbClr val="FF0000"/>
                </a:solidFill>
                <a:latin typeface="宋体"/>
                <a:cs typeface="宋体"/>
              </a:rPr>
              <a:t>存入专门密码装置</a:t>
            </a:r>
            <a:r>
              <a:rPr sz="2000" b="1" spc="-5" dirty="0">
                <a:solidFill>
                  <a:srgbClr val="FF0000"/>
                </a:solidFill>
                <a:latin typeface="宋体"/>
                <a:cs typeface="宋体"/>
              </a:rPr>
              <a:t>中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000" b="1" spc="-5" dirty="0">
                <a:solidFill>
                  <a:srgbClr val="FF0000"/>
                </a:solidFill>
                <a:latin typeface="宋体"/>
                <a:cs typeface="宋体"/>
              </a:rPr>
              <a:t>如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ICCard</a:t>
            </a:r>
            <a:r>
              <a:rPr sz="2000" b="1" dirty="0">
                <a:solidFill>
                  <a:srgbClr val="FF0000"/>
                </a:solidFill>
                <a:latin typeface="宋体"/>
                <a:cs typeface="宋体"/>
              </a:rPr>
              <a:t>、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USB</a:t>
            </a:r>
            <a:r>
              <a:rPr sz="20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Key</a:t>
            </a:r>
            <a:r>
              <a:rPr sz="2000" b="1" spc="-5" dirty="0">
                <a:solidFill>
                  <a:srgbClr val="FF0000"/>
                </a:solidFill>
                <a:latin typeface="宋体"/>
                <a:cs typeface="宋体"/>
              </a:rPr>
              <a:t>、加</a:t>
            </a:r>
            <a:r>
              <a:rPr sz="2000" b="1" spc="5" dirty="0">
                <a:solidFill>
                  <a:srgbClr val="FF0000"/>
                </a:solidFill>
                <a:latin typeface="宋体"/>
                <a:cs typeface="宋体"/>
              </a:rPr>
              <a:t>密</a:t>
            </a:r>
            <a:r>
              <a:rPr sz="2000" b="1" dirty="0">
                <a:solidFill>
                  <a:srgbClr val="FF0000"/>
                </a:solidFill>
                <a:latin typeface="宋体"/>
                <a:cs typeface="宋体"/>
              </a:rPr>
              <a:t>卡等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000" b="1" spc="-10" dirty="0">
                <a:solidFill>
                  <a:srgbClr val="FF0000"/>
                </a:solidFill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  <a:p>
            <a:pPr marL="355600" marR="5080" indent="5715">
              <a:lnSpc>
                <a:spcPct val="128600"/>
              </a:lnSpc>
              <a:spcBef>
                <a:spcPts val="20"/>
              </a:spcBef>
            </a:pPr>
            <a:r>
              <a:rPr sz="2100" b="1" i="1" spc="-105" dirty="0">
                <a:solidFill>
                  <a:srgbClr val="006500"/>
                </a:solidFill>
                <a:latin typeface="宋体"/>
                <a:cs typeface="宋体"/>
              </a:rPr>
              <a:t>安全可靠的存储介质是密钥安全</a:t>
            </a:r>
            <a:r>
              <a:rPr sz="2100" b="1" i="1" spc="-100" dirty="0">
                <a:solidFill>
                  <a:srgbClr val="006500"/>
                </a:solidFill>
                <a:latin typeface="宋体"/>
                <a:cs typeface="宋体"/>
              </a:rPr>
              <a:t>存</a:t>
            </a:r>
            <a:r>
              <a:rPr sz="2100" b="1" i="1" spc="-105" dirty="0">
                <a:solidFill>
                  <a:srgbClr val="006500"/>
                </a:solidFill>
                <a:latin typeface="宋体"/>
                <a:cs typeface="宋体"/>
              </a:rPr>
              <a:t>储的物质条件，安全严密的访问控 制是密钥安全存储的管理条件。</a:t>
            </a:r>
            <a:endParaRPr sz="2100" dirty="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08100" y="2024062"/>
            <a:ext cx="7091680" cy="302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897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新宋体"/>
                <a:cs typeface="新宋体"/>
              </a:rPr>
              <a:t>利用密钥进行正常的密码操作，如加密、解密、</a:t>
            </a:r>
            <a:endParaRPr sz="2400" dirty="0">
              <a:latin typeface="新宋体"/>
              <a:cs typeface="新宋体"/>
            </a:endParaRPr>
          </a:p>
          <a:p>
            <a:pPr marL="12700" marR="25400">
              <a:lnSpc>
                <a:spcPct val="175000"/>
              </a:lnSpc>
            </a:pPr>
            <a:r>
              <a:rPr sz="2400" b="1" dirty="0">
                <a:latin typeface="新宋体"/>
                <a:cs typeface="新宋体"/>
              </a:rPr>
              <a:t>签名、验证等，通常情况下，密钥在有效期之内都可 以使用。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应注意使用环境对密钥的安全性的影响。</a:t>
            </a:r>
            <a:endParaRPr sz="2400" dirty="0">
              <a:latin typeface="新宋体"/>
              <a:cs typeface="新宋体"/>
            </a:endParaRPr>
          </a:p>
          <a:p>
            <a:pPr marL="12700" marR="194945" indent="750570">
              <a:lnSpc>
                <a:spcPct val="168000"/>
              </a:lnSpc>
              <a:spcBef>
                <a:spcPts val="595"/>
              </a:spcBef>
            </a:pPr>
            <a:r>
              <a:rPr sz="2500" b="1" i="1" spc="-100" dirty="0">
                <a:solidFill>
                  <a:srgbClr val="FF0000"/>
                </a:solidFill>
                <a:latin typeface="新宋体"/>
                <a:cs typeface="新宋体"/>
              </a:rPr>
              <a:t>密钥安全使用的原</a:t>
            </a:r>
            <a:r>
              <a:rPr sz="2500" b="1" i="1" spc="-105" dirty="0">
                <a:solidFill>
                  <a:srgbClr val="FF0000"/>
                </a:solidFill>
                <a:latin typeface="新宋体"/>
                <a:cs typeface="新宋体"/>
              </a:rPr>
              <a:t>则</a:t>
            </a:r>
            <a:r>
              <a:rPr sz="2500" b="1" i="1" spc="-100" dirty="0">
                <a:solidFill>
                  <a:srgbClr val="006500"/>
                </a:solidFill>
                <a:latin typeface="新宋体"/>
                <a:cs typeface="新宋体"/>
              </a:rPr>
              <a:t>是不允许密钥以明文的形 式出现在密钥设备之外。</a:t>
            </a:r>
            <a:endParaRPr sz="2500" dirty="0">
              <a:latin typeface="新宋体"/>
              <a:cs typeface="新宋体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7CFB4ED6-EF65-462F-A6EB-FF9348D033E8}"/>
              </a:ext>
            </a:extLst>
          </p:cNvPr>
          <p:cNvSpPr txBox="1">
            <a:spLocks/>
          </p:cNvSpPr>
          <p:nvPr/>
        </p:nvSpPr>
        <p:spPr>
          <a:xfrm>
            <a:off x="1282579" y="695198"/>
            <a:ext cx="206438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50" b="0" i="0">
                <a:solidFill>
                  <a:srgbClr val="FF000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密钥的使用</a:t>
            </a:r>
            <a:endParaRPr lang="zh-CN" altLang="en-US" sz="3200" kern="0" dirty="0"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5631" y="2007107"/>
            <a:ext cx="183642" cy="195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5631" y="3656838"/>
            <a:ext cx="183642" cy="196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48873" y="1669020"/>
            <a:ext cx="8296275" cy="48158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9055">
              <a:lnSpc>
                <a:spcPct val="133700"/>
              </a:lnSpc>
              <a:spcBef>
                <a:spcPts val="240"/>
              </a:spcBef>
            </a:pPr>
            <a:r>
              <a:rPr sz="2800" b="1" spc="-5" dirty="0">
                <a:solidFill>
                  <a:srgbClr val="0000FF"/>
                </a:solidFill>
                <a:latin typeface="宋体"/>
                <a:cs typeface="宋体"/>
              </a:rPr>
              <a:t>密钥备份：</a:t>
            </a:r>
            <a:r>
              <a:rPr sz="2400" b="1" dirty="0">
                <a:latin typeface="新宋体"/>
                <a:cs typeface="新宋体"/>
              </a:rPr>
              <a:t>指密钥处于使用状态时的短期存储，为密钥的恢 复提供密钥源。要</a:t>
            </a:r>
            <a:r>
              <a:rPr sz="2400" b="1" spc="-5" dirty="0">
                <a:latin typeface="新宋体"/>
                <a:cs typeface="新宋体"/>
              </a:rPr>
              <a:t>求</a:t>
            </a:r>
            <a:r>
              <a:rPr sz="2400" b="1" dirty="0">
                <a:solidFill>
                  <a:srgbClr val="FF0065"/>
                </a:solidFill>
                <a:latin typeface="新宋体"/>
                <a:cs typeface="新宋体"/>
              </a:rPr>
              <a:t>安全方式</a:t>
            </a:r>
            <a:r>
              <a:rPr sz="2400" b="1" dirty="0">
                <a:latin typeface="新宋体"/>
                <a:cs typeface="新宋体"/>
              </a:rPr>
              <a:t>存储密钥，并且具有不</a:t>
            </a:r>
            <a:r>
              <a:rPr sz="2400" b="1" spc="-10" dirty="0">
                <a:latin typeface="新宋体"/>
                <a:cs typeface="新宋体"/>
              </a:rPr>
              <a:t>低</a:t>
            </a:r>
            <a:r>
              <a:rPr sz="2400" b="1" spc="-545" dirty="0">
                <a:latin typeface="新宋体"/>
                <a:cs typeface="新宋体"/>
              </a:rPr>
              <a:t> </a:t>
            </a:r>
            <a:r>
              <a:rPr sz="2400" b="1" dirty="0">
                <a:latin typeface="新宋体"/>
                <a:cs typeface="新宋体"/>
              </a:rPr>
              <a:t>于正 在使用的密钥的安全控制水平。</a:t>
            </a:r>
            <a:endParaRPr sz="2400">
              <a:latin typeface="新宋体"/>
              <a:cs typeface="新宋体"/>
            </a:endParaRPr>
          </a:p>
          <a:p>
            <a:pPr marL="12700" marR="5080" algn="just">
              <a:lnSpc>
                <a:spcPct val="134100"/>
              </a:lnSpc>
              <a:spcBef>
                <a:spcPts val="620"/>
              </a:spcBef>
            </a:pPr>
            <a:r>
              <a:rPr sz="2800" b="1" spc="-5" dirty="0">
                <a:solidFill>
                  <a:srgbClr val="0000FF"/>
                </a:solidFill>
                <a:latin typeface="宋体"/>
                <a:cs typeface="宋体"/>
              </a:rPr>
              <a:t>密钥恢复：</a:t>
            </a:r>
            <a:r>
              <a:rPr sz="2400" b="1" dirty="0">
                <a:solidFill>
                  <a:srgbClr val="006500"/>
                </a:solidFill>
                <a:latin typeface="新宋体"/>
                <a:cs typeface="新宋体"/>
              </a:rPr>
              <a:t>当密钥因为人为的操作错误或设备发生故障时可 能发生丢失和损坏，因此任何一种密码设备应当具有密钥恢复 的措施。从备份或存档中获取密钥的过程称为密钥恢复。若密 钥丧失但未被泄露，就可以用安全方式从密钥备份中恢复。</a:t>
            </a:r>
            <a:endParaRPr sz="2400">
              <a:latin typeface="新宋体"/>
              <a:cs typeface="新宋体"/>
            </a:endParaRPr>
          </a:p>
          <a:p>
            <a:pPr marL="12700" marR="258445" indent="667385">
              <a:lnSpc>
                <a:spcPct val="135000"/>
              </a:lnSpc>
              <a:spcBef>
                <a:spcPts val="575"/>
              </a:spcBef>
            </a:pPr>
            <a:r>
              <a:rPr sz="2400" b="1" dirty="0">
                <a:solidFill>
                  <a:srgbClr val="006500"/>
                </a:solidFill>
                <a:latin typeface="新宋体"/>
                <a:cs typeface="新宋体"/>
              </a:rPr>
              <a:t>密钥恢复措施需要考虑恢复密钥的效率问题，能在故障 发生后及时恢复密钥。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0CDF4830-17E7-4657-9ECC-9151B60B5A05}"/>
              </a:ext>
            </a:extLst>
          </p:cNvPr>
          <p:cNvSpPr txBox="1">
            <a:spLocks/>
          </p:cNvSpPr>
          <p:nvPr/>
        </p:nvSpPr>
        <p:spPr>
          <a:xfrm>
            <a:off x="1282579" y="695198"/>
            <a:ext cx="36831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50" b="0" i="0">
                <a:solidFill>
                  <a:srgbClr val="FF000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密钥的备份</a:t>
            </a:r>
            <a:r>
              <a:rPr lang="en-US" altLang="zh-CN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/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恢复</a:t>
            </a:r>
            <a:endParaRPr lang="zh-CN" altLang="en-US" sz="3200" kern="0" dirty="0"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20643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密钥的更新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58373" y="1571625"/>
            <a:ext cx="8321040" cy="516064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以下情况需要进行更新：</a:t>
            </a:r>
            <a:endParaRPr sz="2400" dirty="0">
              <a:latin typeface="宋体"/>
              <a:cs typeface="宋体"/>
            </a:endParaRPr>
          </a:p>
          <a:p>
            <a:pPr marL="376555" indent="-363855">
              <a:lnSpc>
                <a:spcPct val="100000"/>
              </a:lnSpc>
              <a:spcBef>
                <a:spcPts val="385"/>
              </a:spcBef>
              <a:buClr>
                <a:srgbClr val="FD1813"/>
              </a:buClr>
              <a:buSzPct val="145833"/>
              <a:buFont typeface="Wingdings"/>
              <a:buChar char=""/>
              <a:tabLst>
                <a:tab pos="376555" algn="l"/>
              </a:tabLst>
            </a:pPr>
            <a:r>
              <a:rPr sz="2400" b="1" spc="-5" dirty="0">
                <a:latin typeface="华文楷体"/>
                <a:cs typeface="华文楷体"/>
              </a:rPr>
              <a:t>密钥有效期结束；</a:t>
            </a:r>
            <a:endParaRPr sz="2400" dirty="0">
              <a:latin typeface="华文楷体"/>
              <a:cs typeface="华文楷体"/>
            </a:endParaRPr>
          </a:p>
          <a:p>
            <a:pPr marL="376555" indent="-363855">
              <a:lnSpc>
                <a:spcPct val="100000"/>
              </a:lnSpc>
              <a:spcBef>
                <a:spcPts val="145"/>
              </a:spcBef>
              <a:buClr>
                <a:srgbClr val="FD1813"/>
              </a:buClr>
              <a:buSzPct val="145833"/>
              <a:buFont typeface="Wingdings"/>
              <a:buChar char=""/>
              <a:tabLst>
                <a:tab pos="376555" algn="l"/>
              </a:tabLst>
            </a:pPr>
            <a:r>
              <a:rPr sz="2400" b="1" spc="-5" dirty="0">
                <a:latin typeface="华文楷体"/>
                <a:cs typeface="华文楷体"/>
              </a:rPr>
              <a:t>已知或怀疑密钥已泄漏；</a:t>
            </a:r>
            <a:endParaRPr sz="2400" dirty="0">
              <a:latin typeface="华文楷体"/>
              <a:cs typeface="华文楷体"/>
            </a:endParaRPr>
          </a:p>
          <a:p>
            <a:pPr marL="376555" indent="-363855">
              <a:lnSpc>
                <a:spcPct val="100000"/>
              </a:lnSpc>
              <a:spcBef>
                <a:spcPts val="140"/>
              </a:spcBef>
              <a:buClr>
                <a:srgbClr val="FD1813"/>
              </a:buClr>
              <a:buSzPct val="145833"/>
              <a:buFont typeface="Wingdings"/>
              <a:buChar char=""/>
              <a:tabLst>
                <a:tab pos="376555" algn="l"/>
              </a:tabLst>
            </a:pPr>
            <a:r>
              <a:rPr sz="2400" b="1" spc="-5" dirty="0">
                <a:latin typeface="华文楷体"/>
                <a:cs typeface="华文楷体"/>
              </a:rPr>
              <a:t>通信成员中有人提出更新密钥。</a:t>
            </a:r>
            <a:endParaRPr sz="2400" dirty="0">
              <a:latin typeface="华文楷体"/>
              <a:cs typeface="华文楷体"/>
            </a:endParaRPr>
          </a:p>
          <a:p>
            <a:pPr marL="12700" marR="5080" indent="673100" algn="just">
              <a:lnSpc>
                <a:spcPct val="135000"/>
              </a:lnSpc>
              <a:spcBef>
                <a:spcPts val="340"/>
              </a:spcBef>
            </a:pPr>
            <a:r>
              <a:rPr sz="2400" b="1" spc="-5" dirty="0">
                <a:solidFill>
                  <a:srgbClr val="0000FF"/>
                </a:solidFill>
                <a:latin typeface="华文楷体"/>
                <a:cs typeface="华文楷体"/>
              </a:rPr>
              <a:t>更新密钥应不影响信息系统的正常使用，密钥注入必须在 安全环境下进行并避免外漏。现用密钥和新密钥同时存在时应 处于同等的安全保护水平下。更换下来的密钥一般情况下应避 免再次使用，除将用于归档的密钥及时采取有效的保护措施以 外应及时进行销毁处理。密钥更新可以通过再生密钥取代原有 密钥的方式来实现。</a:t>
            </a:r>
            <a:endParaRPr sz="2400" dirty="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90307" y="2048255"/>
            <a:ext cx="163068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0307" y="4126991"/>
            <a:ext cx="163068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0307" y="5261609"/>
            <a:ext cx="163068" cy="166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25073" y="1768093"/>
            <a:ext cx="7990205" cy="425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5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密钥存档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：</a:t>
            </a:r>
            <a:r>
              <a:rPr sz="2400" b="1" dirty="0">
                <a:latin typeface="新宋体"/>
                <a:cs typeface="新宋体"/>
              </a:rPr>
              <a:t>当密钥不再正常时，需要对其进行存档，以便在 某种情况下特别需要时（如解决争议）能够对其进行检索。 存档是指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对过了有效期</a:t>
            </a:r>
            <a:r>
              <a:rPr sz="2400" b="1" dirty="0">
                <a:latin typeface="新宋体"/>
                <a:cs typeface="新宋体"/>
              </a:rPr>
              <a:t>的密钥进行长期的离线保存，密钥的 后运行阶段工作。</a:t>
            </a:r>
            <a:endParaRPr sz="2400" dirty="0">
              <a:latin typeface="新宋体"/>
              <a:cs typeface="新宋体"/>
            </a:endParaRPr>
          </a:p>
          <a:p>
            <a:pPr marL="12700" marR="6350" algn="just">
              <a:lnSpc>
                <a:spcPct val="145000"/>
              </a:lnSpc>
              <a:spcBef>
                <a:spcPts val="500"/>
              </a:spcBef>
            </a:pPr>
            <a:r>
              <a:rPr sz="2400" b="1" spc="-5" dirty="0" err="1">
                <a:solidFill>
                  <a:srgbClr val="0000FF"/>
                </a:solidFill>
                <a:latin typeface="宋体"/>
                <a:cs typeface="宋体"/>
              </a:rPr>
              <a:t>密钥撤销</a:t>
            </a:r>
            <a:r>
              <a:rPr sz="2400" b="1" dirty="0" err="1">
                <a:solidFill>
                  <a:srgbClr val="0000FF"/>
                </a:solidFill>
                <a:latin typeface="宋体"/>
                <a:cs typeface="宋体"/>
              </a:rPr>
              <a:t>：</a:t>
            </a:r>
            <a:r>
              <a:rPr sz="2400" b="1" spc="5" dirty="0" err="1">
                <a:latin typeface="新宋体"/>
                <a:cs typeface="新宋体"/>
              </a:rPr>
              <a:t>若</a:t>
            </a:r>
            <a:r>
              <a:rPr sz="2400" b="1" dirty="0" err="1">
                <a:solidFill>
                  <a:srgbClr val="FF0065"/>
                </a:solidFill>
                <a:latin typeface="新宋体"/>
                <a:cs typeface="新宋体"/>
              </a:rPr>
              <a:t>密钥丢失或在密钥过期</a:t>
            </a:r>
            <a:r>
              <a:rPr sz="2400" b="1" dirty="0" err="1">
                <a:latin typeface="新宋体"/>
                <a:cs typeface="新宋体"/>
              </a:rPr>
              <a:t>之前，需要将它从正常使用的集合中删除</a:t>
            </a:r>
            <a:r>
              <a:rPr sz="2400" b="1" dirty="0">
                <a:latin typeface="新宋体"/>
                <a:cs typeface="新宋体"/>
              </a:rPr>
              <a:t>。</a:t>
            </a:r>
            <a:endParaRPr sz="2400" dirty="0">
              <a:latin typeface="新宋体"/>
              <a:cs typeface="新宋体"/>
            </a:endParaRPr>
          </a:p>
          <a:p>
            <a:pPr marL="12700" marR="6350" algn="just">
              <a:lnSpc>
                <a:spcPct val="145000"/>
              </a:lnSpc>
              <a:spcBef>
                <a:spcPts val="580"/>
              </a:spcBef>
            </a:pP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密钥销毁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：</a:t>
            </a:r>
            <a:r>
              <a:rPr sz="2400" b="1" dirty="0">
                <a:solidFill>
                  <a:srgbClr val="006500"/>
                </a:solidFill>
                <a:latin typeface="新宋体"/>
                <a:cs typeface="新宋体"/>
              </a:rPr>
              <a:t>对于不再需要保留密钥及其相关联的内容，将清 除所有与其相关的痕迹。</a:t>
            </a:r>
            <a:endParaRPr sz="2400" dirty="0">
              <a:latin typeface="新宋体"/>
              <a:cs typeface="新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D1DAC8BE-BE2A-4176-82E8-60E45B7ED89C}"/>
              </a:ext>
            </a:extLst>
          </p:cNvPr>
          <p:cNvSpPr txBox="1">
            <a:spLocks/>
          </p:cNvSpPr>
          <p:nvPr/>
        </p:nvSpPr>
        <p:spPr>
          <a:xfrm>
            <a:off x="1282579" y="695198"/>
            <a:ext cx="44451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50" b="0" i="0">
                <a:solidFill>
                  <a:srgbClr val="FF000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密钥的存档</a:t>
            </a:r>
            <a:r>
              <a:rPr lang="en-US" altLang="zh-CN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/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撤销</a:t>
            </a:r>
            <a:r>
              <a:rPr lang="en-US" altLang="zh-CN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/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销毁</a:t>
            </a:r>
            <a:endParaRPr lang="zh-CN" altLang="en-US" sz="3200" kern="0" dirty="0"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24720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密钥安全审计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34573" y="1776475"/>
            <a:ext cx="8258809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indent="610235" algn="just">
              <a:lnSpc>
                <a:spcPct val="125000"/>
              </a:lnSpc>
              <a:spcBef>
                <a:spcPts val="100"/>
              </a:spcBef>
            </a:pPr>
            <a:r>
              <a:rPr sz="2400" b="1" spc="-5" dirty="0">
                <a:latin typeface="华文楷体"/>
                <a:cs typeface="华文楷体"/>
              </a:rPr>
              <a:t>密钥管理中的安全审计是对在密钥的生存期中对密钥进行 的各种操作及相关事件进行记录，以便及时发现问题，在事故 发生后跟踪事故线索，追究事故责任。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spc="-5" dirty="0">
                <a:solidFill>
                  <a:srgbClr val="0000FF"/>
                </a:solidFill>
                <a:latin typeface="华文楷体"/>
                <a:cs typeface="华文楷体"/>
              </a:rPr>
              <a:t>密码安全审计记录应包括：</a:t>
            </a:r>
            <a:endParaRPr sz="2400">
              <a:latin typeface="华文楷体"/>
              <a:cs typeface="华文楷体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FD1813"/>
              </a:buClr>
              <a:buSzPct val="118750"/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latin typeface="华文楷体"/>
                <a:cs typeface="华文楷体"/>
              </a:rPr>
              <a:t>实施密钥管理和操作的人员、时间；</a:t>
            </a:r>
            <a:endParaRPr sz="2400">
              <a:latin typeface="华文楷体"/>
              <a:cs typeface="华文楷体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FD1813"/>
              </a:buClr>
              <a:buSzPct val="118750"/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latin typeface="华文楷体"/>
                <a:cs typeface="华文楷体"/>
              </a:rPr>
              <a:t>对密钥管理和操作的内容；</a:t>
            </a:r>
            <a:endParaRPr sz="2400">
              <a:latin typeface="华文楷体"/>
              <a:cs typeface="华文楷体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FD1813"/>
              </a:buClr>
              <a:buSzPct val="118750"/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latin typeface="华文楷体"/>
                <a:cs typeface="华文楷体"/>
              </a:rPr>
              <a:t>存放密钥的载体及标志；</a:t>
            </a:r>
            <a:endParaRPr sz="2400">
              <a:latin typeface="华文楷体"/>
              <a:cs typeface="华文楷体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FD1813"/>
              </a:buClr>
              <a:buSzPct val="118750"/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latin typeface="华文楷体"/>
                <a:cs typeface="华文楷体"/>
              </a:rPr>
              <a:t>可能泄露密钥的行为及涉及密钥安全的事件。</a:t>
            </a:r>
            <a:endParaRPr sz="2400">
              <a:latin typeface="华文楷体"/>
              <a:cs typeface="华文楷体"/>
            </a:endParaRPr>
          </a:p>
          <a:p>
            <a:pPr marL="12700" marR="5080" indent="533400">
              <a:lnSpc>
                <a:spcPct val="125000"/>
              </a:lnSpc>
            </a:pPr>
            <a:r>
              <a:rPr sz="2400" b="1" spc="-5" dirty="0">
                <a:solidFill>
                  <a:srgbClr val="0000FF"/>
                </a:solidFill>
                <a:latin typeface="华文楷体"/>
                <a:cs typeface="华文楷体"/>
              </a:rPr>
              <a:t>密钥的安全审计记录不应包含密钥本身，但可以包含其校 验值。安全审计记录应有防止非授权修改和销毁的安全措施。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F02A364E-146C-4104-B813-A3326B3C13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27" y="6183299"/>
            <a:ext cx="4963547" cy="13182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C935BFF-8428-4C8E-9000-F65D5F1E2E00}"/>
              </a:ext>
            </a:extLst>
          </p:cNvPr>
          <p:cNvSpPr/>
          <p:nvPr/>
        </p:nvSpPr>
        <p:spPr>
          <a:xfrm>
            <a:off x="304800" y="0"/>
            <a:ext cx="10083800" cy="608471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4200"/>
            <a:endParaRPr lang="zh-CN" altLang="en-US" sz="1985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1EFA1D-83E1-4E82-911F-6DB75B23E1F7}"/>
              </a:ext>
            </a:extLst>
          </p:cNvPr>
          <p:cNvSpPr txBox="1"/>
          <p:nvPr/>
        </p:nvSpPr>
        <p:spPr>
          <a:xfrm>
            <a:off x="1193800" y="1478136"/>
            <a:ext cx="8305800" cy="2645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4200">
              <a:lnSpc>
                <a:spcPct val="150000"/>
              </a:lnSpc>
            </a:pPr>
            <a:r>
              <a:rPr lang="zh-CN" altLang="en-US" sz="6000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第九讲</a:t>
            </a:r>
            <a:endParaRPr lang="en-US" altLang="zh-CN" sz="6000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defTabSz="504200">
              <a:lnSpc>
                <a:spcPct val="150000"/>
              </a:lnSpc>
            </a:pPr>
            <a:r>
              <a:rPr lang="zh-CN" altLang="en-US" sz="6000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密钥管理</a:t>
            </a:r>
          </a:p>
        </p:txBody>
      </p:sp>
    </p:spTree>
    <p:extLst>
      <p:ext uri="{BB962C8B-B14F-4D97-AF65-F5344CB8AC3E}">
        <p14:creationId xmlns:p14="http://schemas.microsoft.com/office/powerpoint/2010/main" val="1909045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36950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公钥密钥管理的简介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18907" y="1907413"/>
            <a:ext cx="163068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8907" y="3004692"/>
            <a:ext cx="163068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8907" y="4101973"/>
            <a:ext cx="163068" cy="171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8907" y="5747893"/>
            <a:ext cx="163068" cy="171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3673" y="1571625"/>
            <a:ext cx="7948676" cy="496316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dirty="0">
                <a:latin typeface="宋体"/>
                <a:cs typeface="宋体"/>
              </a:rPr>
              <a:t>密码体制的不同，密钥的管理方法也不同；</a:t>
            </a:r>
            <a:endParaRPr sz="2400" dirty="0">
              <a:latin typeface="宋体"/>
              <a:cs typeface="宋体"/>
            </a:endParaRPr>
          </a:p>
          <a:p>
            <a:pPr marL="12700" marR="5080" indent="161925">
              <a:lnSpc>
                <a:spcPct val="150000"/>
              </a:lnSpc>
            </a:pP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公钥密码的密钥管理与对称密码的密钥管理大不相同。 </a:t>
            </a: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对称密码其实就一个密钥(即已知一个密钥可推出另一个密 钥)，因此，密钥的秘密性、真实性、完整性都必须保护； </a:t>
            </a:r>
            <a:r>
              <a:rPr sz="2400" b="1" dirty="0">
                <a:latin typeface="宋体"/>
                <a:cs typeface="宋体"/>
              </a:rPr>
              <a:t>公钥密码有两个密钥，公钥和私钥是不同的，而且已知公 </a:t>
            </a:r>
            <a:r>
              <a:rPr sz="2400" b="1" dirty="0" err="1">
                <a:latin typeface="宋体"/>
                <a:cs typeface="宋体"/>
              </a:rPr>
              <a:t>钥在计算上不能求出私钥</a:t>
            </a:r>
            <a:r>
              <a:rPr sz="2400" b="1" dirty="0">
                <a:latin typeface="宋体"/>
                <a:cs typeface="宋体"/>
              </a:rPr>
              <a:t>，</a:t>
            </a:r>
            <a:r>
              <a:rPr lang="zh-CN" altLang="en-US" sz="2400" b="1" dirty="0">
                <a:latin typeface="宋体"/>
                <a:cs typeface="宋体"/>
              </a:rPr>
              <a:t>故</a:t>
            </a:r>
            <a:r>
              <a:rPr sz="2400" b="1" dirty="0" err="1">
                <a:latin typeface="宋体"/>
                <a:cs typeface="宋体"/>
              </a:rPr>
              <a:t>公钥的秘密性不用确保</a:t>
            </a:r>
            <a:r>
              <a:rPr sz="2400" b="1" spc="-5" dirty="0" err="1">
                <a:latin typeface="宋体"/>
                <a:cs typeface="宋体"/>
              </a:rPr>
              <a:t>，但其</a:t>
            </a:r>
            <a:r>
              <a:rPr sz="2400" b="1" dirty="0" err="1">
                <a:solidFill>
                  <a:srgbClr val="0000FF"/>
                </a:solidFill>
                <a:latin typeface="新宋体"/>
                <a:cs typeface="新宋体"/>
              </a:rPr>
              <a:t>真实性、完整性都必须严格保护</a:t>
            </a:r>
            <a:r>
              <a:rPr sz="2400" b="1" spc="-10" dirty="0">
                <a:latin typeface="宋体"/>
                <a:cs typeface="宋体"/>
              </a:rPr>
              <a:t>；</a:t>
            </a:r>
            <a:endParaRPr sz="2400" dirty="0">
              <a:latin typeface="宋体"/>
              <a:cs typeface="宋体"/>
            </a:endParaRPr>
          </a:p>
          <a:p>
            <a:pPr marL="12700" marR="158750">
              <a:lnSpc>
                <a:spcPct val="150000"/>
              </a:lnSpc>
            </a:pP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公钥密码体制的私钥的秘密性、真实性、完整性都必须保 护；</a:t>
            </a:r>
            <a:endParaRPr sz="2400" dirty="0">
              <a:latin typeface="新宋体"/>
              <a:cs typeface="新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135759" y="2196083"/>
            <a:ext cx="474980" cy="513715"/>
          </a:xfrm>
          <a:custGeom>
            <a:avLst/>
            <a:gdLst/>
            <a:ahLst/>
            <a:cxnLst/>
            <a:rect l="l" t="t" r="r" b="b"/>
            <a:pathLst>
              <a:path w="474979" h="513714">
                <a:moveTo>
                  <a:pt x="176021" y="513588"/>
                </a:moveTo>
                <a:lnTo>
                  <a:pt x="176021" y="209550"/>
                </a:lnTo>
                <a:lnTo>
                  <a:pt x="160781" y="227838"/>
                </a:lnTo>
                <a:lnTo>
                  <a:pt x="160781" y="252222"/>
                </a:lnTo>
                <a:lnTo>
                  <a:pt x="160019" y="249174"/>
                </a:lnTo>
                <a:lnTo>
                  <a:pt x="159257" y="245364"/>
                </a:lnTo>
                <a:lnTo>
                  <a:pt x="158495" y="242315"/>
                </a:lnTo>
                <a:lnTo>
                  <a:pt x="112621" y="248447"/>
                </a:lnTo>
                <a:lnTo>
                  <a:pt x="69818" y="266223"/>
                </a:lnTo>
                <a:lnTo>
                  <a:pt x="31730" y="294715"/>
                </a:lnTo>
                <a:lnTo>
                  <a:pt x="0" y="332994"/>
                </a:lnTo>
                <a:lnTo>
                  <a:pt x="0" y="513588"/>
                </a:lnTo>
                <a:lnTo>
                  <a:pt x="176021" y="513588"/>
                </a:lnTo>
                <a:close/>
              </a:path>
              <a:path w="474979" h="513714">
                <a:moveTo>
                  <a:pt x="345185" y="118110"/>
                </a:moveTo>
                <a:lnTo>
                  <a:pt x="337030" y="72009"/>
                </a:lnTo>
                <a:lnTo>
                  <a:pt x="314801" y="34480"/>
                </a:lnTo>
                <a:lnTo>
                  <a:pt x="281856" y="9239"/>
                </a:lnTo>
                <a:lnTo>
                  <a:pt x="241553" y="0"/>
                </a:lnTo>
                <a:lnTo>
                  <a:pt x="201251" y="9239"/>
                </a:lnTo>
                <a:lnTo>
                  <a:pt x="168306" y="34480"/>
                </a:lnTo>
                <a:lnTo>
                  <a:pt x="146077" y="72009"/>
                </a:lnTo>
                <a:lnTo>
                  <a:pt x="137921" y="118110"/>
                </a:lnTo>
                <a:lnTo>
                  <a:pt x="140553" y="143970"/>
                </a:lnTo>
                <a:lnTo>
                  <a:pt x="148113" y="168402"/>
                </a:lnTo>
                <a:lnTo>
                  <a:pt x="160103" y="190547"/>
                </a:lnTo>
                <a:lnTo>
                  <a:pt x="176021" y="209550"/>
                </a:lnTo>
                <a:lnTo>
                  <a:pt x="176021" y="513588"/>
                </a:lnTo>
                <a:lnTo>
                  <a:pt x="210311" y="513588"/>
                </a:lnTo>
                <a:lnTo>
                  <a:pt x="210311" y="304800"/>
                </a:lnTo>
                <a:lnTo>
                  <a:pt x="264413" y="304800"/>
                </a:lnTo>
                <a:lnTo>
                  <a:pt x="264413" y="513588"/>
                </a:lnTo>
                <a:lnTo>
                  <a:pt x="306323" y="513588"/>
                </a:lnTo>
                <a:lnTo>
                  <a:pt x="306323" y="209550"/>
                </a:lnTo>
                <a:lnTo>
                  <a:pt x="322683" y="190547"/>
                </a:lnTo>
                <a:lnTo>
                  <a:pt x="334898" y="168402"/>
                </a:lnTo>
                <a:lnTo>
                  <a:pt x="342542" y="143970"/>
                </a:lnTo>
                <a:lnTo>
                  <a:pt x="345185" y="118110"/>
                </a:lnTo>
                <a:close/>
              </a:path>
              <a:path w="474979" h="513714">
                <a:moveTo>
                  <a:pt x="264413" y="513588"/>
                </a:moveTo>
                <a:lnTo>
                  <a:pt x="264413" y="304800"/>
                </a:lnTo>
                <a:lnTo>
                  <a:pt x="251031" y="309086"/>
                </a:lnTo>
                <a:lnTo>
                  <a:pt x="237362" y="310515"/>
                </a:lnTo>
                <a:lnTo>
                  <a:pt x="223694" y="309086"/>
                </a:lnTo>
                <a:lnTo>
                  <a:pt x="210311" y="304800"/>
                </a:lnTo>
                <a:lnTo>
                  <a:pt x="210311" y="513588"/>
                </a:lnTo>
                <a:lnTo>
                  <a:pt x="264413" y="513588"/>
                </a:lnTo>
                <a:close/>
              </a:path>
              <a:path w="474979" h="513714">
                <a:moveTo>
                  <a:pt x="474725" y="513588"/>
                </a:moveTo>
                <a:lnTo>
                  <a:pt x="474725" y="332994"/>
                </a:lnTo>
                <a:lnTo>
                  <a:pt x="443829" y="296001"/>
                </a:lnTo>
                <a:lnTo>
                  <a:pt x="407003" y="267938"/>
                </a:lnTo>
                <a:lnTo>
                  <a:pt x="365748" y="249733"/>
                </a:lnTo>
                <a:lnTo>
                  <a:pt x="321563" y="242315"/>
                </a:lnTo>
                <a:lnTo>
                  <a:pt x="321563" y="227837"/>
                </a:lnTo>
                <a:lnTo>
                  <a:pt x="306323" y="209550"/>
                </a:lnTo>
                <a:lnTo>
                  <a:pt x="306323" y="513588"/>
                </a:lnTo>
                <a:lnTo>
                  <a:pt x="474725" y="513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12886" y="2410205"/>
            <a:ext cx="482358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12899" y="2410205"/>
            <a:ext cx="482600" cy="285115"/>
          </a:xfrm>
          <a:custGeom>
            <a:avLst/>
            <a:gdLst/>
            <a:ahLst/>
            <a:cxnLst/>
            <a:rect l="l" t="t" r="r" b="b"/>
            <a:pathLst>
              <a:path w="482600" h="285114">
                <a:moveTo>
                  <a:pt x="80772" y="284988"/>
                </a:moveTo>
                <a:lnTo>
                  <a:pt x="482346" y="284987"/>
                </a:lnTo>
                <a:lnTo>
                  <a:pt x="482346" y="124967"/>
                </a:lnTo>
                <a:lnTo>
                  <a:pt x="462479" y="81832"/>
                </a:lnTo>
                <a:lnTo>
                  <a:pt x="434967" y="46524"/>
                </a:lnTo>
                <a:lnTo>
                  <a:pt x="401311" y="20287"/>
                </a:lnTo>
                <a:lnTo>
                  <a:pt x="363010" y="4364"/>
                </a:lnTo>
                <a:lnTo>
                  <a:pt x="321564" y="0"/>
                </a:lnTo>
                <a:lnTo>
                  <a:pt x="306121" y="34801"/>
                </a:lnTo>
                <a:lnTo>
                  <a:pt x="281463" y="58959"/>
                </a:lnTo>
                <a:lnTo>
                  <a:pt x="250948" y="70401"/>
                </a:lnTo>
                <a:lnTo>
                  <a:pt x="217932" y="67055"/>
                </a:lnTo>
                <a:lnTo>
                  <a:pt x="198501" y="57221"/>
                </a:lnTo>
                <a:lnTo>
                  <a:pt x="181927" y="42100"/>
                </a:lnTo>
                <a:lnTo>
                  <a:pt x="169068" y="22693"/>
                </a:lnTo>
                <a:lnTo>
                  <a:pt x="160782" y="0"/>
                </a:lnTo>
                <a:lnTo>
                  <a:pt x="111763" y="13632"/>
                </a:lnTo>
                <a:lnTo>
                  <a:pt x="67532" y="39909"/>
                </a:lnTo>
                <a:lnTo>
                  <a:pt x="29729" y="77473"/>
                </a:lnTo>
                <a:lnTo>
                  <a:pt x="0" y="124967"/>
                </a:lnTo>
                <a:lnTo>
                  <a:pt x="0" y="284988"/>
                </a:lnTo>
                <a:lnTo>
                  <a:pt x="80772" y="284988"/>
                </a:lnTo>
                <a:close/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09674" y="2599944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8471" y="2599944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50"/>
                </a:moveTo>
                <a:lnTo>
                  <a:pt x="0" y="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0821" y="2182367"/>
            <a:ext cx="207010" cy="304800"/>
          </a:xfrm>
          <a:custGeom>
            <a:avLst/>
            <a:gdLst/>
            <a:ahLst/>
            <a:cxnLst/>
            <a:rect l="l" t="t" r="r" b="b"/>
            <a:pathLst>
              <a:path w="207009" h="304800">
                <a:moveTo>
                  <a:pt x="206501" y="117347"/>
                </a:moveTo>
                <a:lnTo>
                  <a:pt x="198453" y="71687"/>
                </a:lnTo>
                <a:lnTo>
                  <a:pt x="176402" y="34385"/>
                </a:lnTo>
                <a:lnTo>
                  <a:pt x="143494" y="9227"/>
                </a:lnTo>
                <a:lnTo>
                  <a:pt x="102869" y="0"/>
                </a:lnTo>
                <a:lnTo>
                  <a:pt x="62686" y="9227"/>
                </a:lnTo>
                <a:lnTo>
                  <a:pt x="30003" y="34385"/>
                </a:lnTo>
                <a:lnTo>
                  <a:pt x="8036" y="71687"/>
                </a:lnTo>
                <a:lnTo>
                  <a:pt x="0" y="117347"/>
                </a:lnTo>
                <a:lnTo>
                  <a:pt x="2524" y="143315"/>
                </a:lnTo>
                <a:lnTo>
                  <a:pt x="9905" y="167925"/>
                </a:lnTo>
                <a:lnTo>
                  <a:pt x="21859" y="190107"/>
                </a:lnTo>
                <a:lnTo>
                  <a:pt x="38099" y="208787"/>
                </a:lnTo>
                <a:lnTo>
                  <a:pt x="38099" y="304800"/>
                </a:lnTo>
                <a:lnTo>
                  <a:pt x="168401" y="304800"/>
                </a:lnTo>
                <a:lnTo>
                  <a:pt x="168401" y="208787"/>
                </a:lnTo>
                <a:lnTo>
                  <a:pt x="184642" y="190107"/>
                </a:lnTo>
                <a:lnTo>
                  <a:pt x="196595" y="167925"/>
                </a:lnTo>
                <a:lnTo>
                  <a:pt x="203977" y="143315"/>
                </a:lnTo>
                <a:lnTo>
                  <a:pt x="206501" y="117347"/>
                </a:lnTo>
                <a:close/>
              </a:path>
              <a:path w="207009" h="304800">
                <a:moveTo>
                  <a:pt x="38099" y="304800"/>
                </a:moveTo>
                <a:lnTo>
                  <a:pt x="38099" y="208787"/>
                </a:lnTo>
                <a:lnTo>
                  <a:pt x="22859" y="227837"/>
                </a:lnTo>
                <a:lnTo>
                  <a:pt x="22859" y="304800"/>
                </a:lnTo>
                <a:lnTo>
                  <a:pt x="38099" y="304800"/>
                </a:lnTo>
                <a:close/>
              </a:path>
              <a:path w="207009" h="304800">
                <a:moveTo>
                  <a:pt x="183641" y="304800"/>
                </a:moveTo>
                <a:lnTo>
                  <a:pt x="183641" y="227837"/>
                </a:lnTo>
                <a:lnTo>
                  <a:pt x="168401" y="208787"/>
                </a:lnTo>
                <a:lnTo>
                  <a:pt x="168401" y="304800"/>
                </a:lnTo>
                <a:lnTo>
                  <a:pt x="183641" y="3048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50821" y="2182367"/>
            <a:ext cx="207010" cy="304800"/>
          </a:xfrm>
          <a:custGeom>
            <a:avLst/>
            <a:gdLst/>
            <a:ahLst/>
            <a:cxnLst/>
            <a:rect l="l" t="t" r="r" b="b"/>
            <a:pathLst>
              <a:path w="207009" h="304800">
                <a:moveTo>
                  <a:pt x="168401" y="208787"/>
                </a:moveTo>
                <a:lnTo>
                  <a:pt x="184642" y="190107"/>
                </a:lnTo>
                <a:lnTo>
                  <a:pt x="196595" y="167925"/>
                </a:lnTo>
                <a:lnTo>
                  <a:pt x="203977" y="143315"/>
                </a:lnTo>
                <a:lnTo>
                  <a:pt x="206501" y="117347"/>
                </a:lnTo>
                <a:lnTo>
                  <a:pt x="198453" y="71687"/>
                </a:lnTo>
                <a:lnTo>
                  <a:pt x="176402" y="34385"/>
                </a:lnTo>
                <a:lnTo>
                  <a:pt x="143494" y="9227"/>
                </a:lnTo>
                <a:lnTo>
                  <a:pt x="102869" y="0"/>
                </a:lnTo>
                <a:lnTo>
                  <a:pt x="62686" y="9227"/>
                </a:lnTo>
                <a:lnTo>
                  <a:pt x="30003" y="34385"/>
                </a:lnTo>
                <a:lnTo>
                  <a:pt x="8036" y="71687"/>
                </a:lnTo>
                <a:lnTo>
                  <a:pt x="0" y="117347"/>
                </a:lnTo>
                <a:lnTo>
                  <a:pt x="2524" y="143315"/>
                </a:lnTo>
                <a:lnTo>
                  <a:pt x="9905" y="167925"/>
                </a:lnTo>
                <a:lnTo>
                  <a:pt x="21859" y="190107"/>
                </a:lnTo>
                <a:lnTo>
                  <a:pt x="38099" y="208787"/>
                </a:lnTo>
                <a:lnTo>
                  <a:pt x="22859" y="227837"/>
                </a:lnTo>
                <a:lnTo>
                  <a:pt x="22859" y="304800"/>
                </a:lnTo>
                <a:lnTo>
                  <a:pt x="183641" y="304800"/>
                </a:lnTo>
                <a:lnTo>
                  <a:pt x="183641" y="227837"/>
                </a:lnTo>
                <a:lnTo>
                  <a:pt x="168401" y="208787"/>
                </a:lnTo>
                <a:close/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47341" y="2180793"/>
            <a:ext cx="212318" cy="1271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75193" y="2821685"/>
            <a:ext cx="162305" cy="150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14919" y="2283714"/>
            <a:ext cx="432816" cy="3672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15597" y="2283985"/>
            <a:ext cx="432434" cy="367030"/>
          </a:xfrm>
          <a:custGeom>
            <a:avLst/>
            <a:gdLst/>
            <a:ahLst/>
            <a:cxnLst/>
            <a:rect l="l" t="t" r="r" b="b"/>
            <a:pathLst>
              <a:path w="432435" h="367030">
                <a:moveTo>
                  <a:pt x="222588" y="296146"/>
                </a:moveTo>
                <a:lnTo>
                  <a:pt x="341460" y="298432"/>
                </a:lnTo>
                <a:lnTo>
                  <a:pt x="365082" y="270238"/>
                </a:lnTo>
                <a:lnTo>
                  <a:pt x="364320" y="267952"/>
                </a:lnTo>
                <a:lnTo>
                  <a:pt x="364320" y="266428"/>
                </a:lnTo>
                <a:lnTo>
                  <a:pt x="362796" y="264142"/>
                </a:lnTo>
                <a:lnTo>
                  <a:pt x="365082" y="205468"/>
                </a:lnTo>
                <a:lnTo>
                  <a:pt x="379251" y="206028"/>
                </a:lnTo>
                <a:lnTo>
                  <a:pt x="393276" y="206516"/>
                </a:lnTo>
                <a:lnTo>
                  <a:pt x="407302" y="206861"/>
                </a:lnTo>
                <a:lnTo>
                  <a:pt x="421470" y="206992"/>
                </a:lnTo>
                <a:lnTo>
                  <a:pt x="424518" y="202420"/>
                </a:lnTo>
                <a:lnTo>
                  <a:pt x="428328" y="197086"/>
                </a:lnTo>
                <a:lnTo>
                  <a:pt x="432138" y="192514"/>
                </a:lnTo>
                <a:lnTo>
                  <a:pt x="365082" y="133840"/>
                </a:lnTo>
                <a:lnTo>
                  <a:pt x="370488" y="126994"/>
                </a:lnTo>
                <a:lnTo>
                  <a:pt x="377465" y="121363"/>
                </a:lnTo>
                <a:lnTo>
                  <a:pt x="385870" y="117017"/>
                </a:lnTo>
                <a:lnTo>
                  <a:pt x="395562" y="114028"/>
                </a:lnTo>
                <a:lnTo>
                  <a:pt x="387180" y="68308"/>
                </a:lnTo>
                <a:lnTo>
                  <a:pt x="353797" y="40168"/>
                </a:lnTo>
                <a:lnTo>
                  <a:pt x="314281" y="19252"/>
                </a:lnTo>
                <a:lnTo>
                  <a:pt x="270434" y="5787"/>
                </a:lnTo>
                <a:lnTo>
                  <a:pt x="224054" y="0"/>
                </a:lnTo>
                <a:lnTo>
                  <a:pt x="176941" y="2117"/>
                </a:lnTo>
                <a:lnTo>
                  <a:pt x="130895" y="12365"/>
                </a:lnTo>
                <a:lnTo>
                  <a:pt x="87714" y="30970"/>
                </a:lnTo>
                <a:lnTo>
                  <a:pt x="46005" y="61839"/>
                </a:lnTo>
                <a:lnTo>
                  <a:pt x="17187" y="98845"/>
                </a:lnTo>
                <a:lnTo>
                  <a:pt x="1703" y="139746"/>
                </a:lnTo>
                <a:lnTo>
                  <a:pt x="0" y="182298"/>
                </a:lnTo>
                <a:lnTo>
                  <a:pt x="12520" y="224257"/>
                </a:lnTo>
                <a:lnTo>
                  <a:pt x="39708" y="263380"/>
                </a:lnTo>
                <a:lnTo>
                  <a:pt x="75391" y="293063"/>
                </a:lnTo>
                <a:lnTo>
                  <a:pt x="89238" y="301480"/>
                </a:lnTo>
                <a:lnTo>
                  <a:pt x="93048" y="367012"/>
                </a:lnTo>
                <a:lnTo>
                  <a:pt x="291930" y="367012"/>
                </a:lnTo>
                <a:lnTo>
                  <a:pt x="291930" y="299956"/>
                </a:lnTo>
                <a:lnTo>
                  <a:pt x="222588" y="296146"/>
                </a:lnTo>
                <a:close/>
              </a:path>
            </a:pathLst>
          </a:custGeom>
          <a:ln w="140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75438" y="2230826"/>
            <a:ext cx="444500" cy="356235"/>
          </a:xfrm>
          <a:custGeom>
            <a:avLst/>
            <a:gdLst/>
            <a:ahLst/>
            <a:cxnLst/>
            <a:rect l="l" t="t" r="r" b="b"/>
            <a:pathLst>
              <a:path w="444500" h="356235">
                <a:moveTo>
                  <a:pt x="444103" y="86415"/>
                </a:moveTo>
                <a:lnTo>
                  <a:pt x="407241" y="32885"/>
                </a:lnTo>
                <a:lnTo>
                  <a:pt x="336661" y="7929"/>
                </a:lnTo>
                <a:lnTo>
                  <a:pt x="289321" y="1262"/>
                </a:lnTo>
                <a:lnTo>
                  <a:pt x="265402" y="0"/>
                </a:lnTo>
                <a:lnTo>
                  <a:pt x="241411" y="309"/>
                </a:lnTo>
                <a:lnTo>
                  <a:pt x="220170" y="23"/>
                </a:lnTo>
                <a:lnTo>
                  <a:pt x="177974" y="4595"/>
                </a:lnTo>
                <a:lnTo>
                  <a:pt x="141160" y="16466"/>
                </a:lnTo>
                <a:lnTo>
                  <a:pt x="93583" y="39933"/>
                </a:lnTo>
                <a:lnTo>
                  <a:pt x="73771" y="49470"/>
                </a:lnTo>
                <a:lnTo>
                  <a:pt x="39576" y="73687"/>
                </a:lnTo>
                <a:lnTo>
                  <a:pt x="13477" y="116919"/>
                </a:lnTo>
                <a:lnTo>
                  <a:pt x="904" y="176879"/>
                </a:lnTo>
                <a:lnTo>
                  <a:pt x="619" y="207573"/>
                </a:lnTo>
                <a:lnTo>
                  <a:pt x="0" y="236755"/>
                </a:lnTo>
                <a:lnTo>
                  <a:pt x="18192" y="293405"/>
                </a:lnTo>
                <a:lnTo>
                  <a:pt x="57530" y="332267"/>
                </a:lnTo>
                <a:lnTo>
                  <a:pt x="105441" y="350770"/>
                </a:lnTo>
                <a:lnTo>
                  <a:pt x="114157" y="352561"/>
                </a:lnTo>
                <a:lnTo>
                  <a:pt x="114157" y="227385"/>
                </a:lnTo>
                <a:lnTo>
                  <a:pt x="120253" y="219765"/>
                </a:lnTo>
                <a:lnTo>
                  <a:pt x="129397" y="215955"/>
                </a:lnTo>
                <a:lnTo>
                  <a:pt x="151768" y="211978"/>
                </a:lnTo>
                <a:lnTo>
                  <a:pt x="170640" y="205859"/>
                </a:lnTo>
                <a:lnTo>
                  <a:pt x="185654" y="197738"/>
                </a:lnTo>
                <a:lnTo>
                  <a:pt x="196453" y="187761"/>
                </a:lnTo>
                <a:lnTo>
                  <a:pt x="206561" y="183511"/>
                </a:lnTo>
                <a:lnTo>
                  <a:pt x="215026" y="176617"/>
                </a:lnTo>
                <a:lnTo>
                  <a:pt x="221634" y="167294"/>
                </a:lnTo>
                <a:lnTo>
                  <a:pt x="226171" y="155757"/>
                </a:lnTo>
                <a:lnTo>
                  <a:pt x="248197" y="140327"/>
                </a:lnTo>
                <a:lnTo>
                  <a:pt x="270938" y="126039"/>
                </a:lnTo>
                <a:lnTo>
                  <a:pt x="294536" y="112895"/>
                </a:lnTo>
                <a:lnTo>
                  <a:pt x="319135" y="100893"/>
                </a:lnTo>
                <a:lnTo>
                  <a:pt x="348388" y="98762"/>
                </a:lnTo>
                <a:lnTo>
                  <a:pt x="377713" y="99274"/>
                </a:lnTo>
                <a:lnTo>
                  <a:pt x="406896" y="102500"/>
                </a:lnTo>
                <a:lnTo>
                  <a:pt x="435721" y="108513"/>
                </a:lnTo>
                <a:lnTo>
                  <a:pt x="439531" y="100893"/>
                </a:lnTo>
                <a:lnTo>
                  <a:pt x="442579" y="94035"/>
                </a:lnTo>
                <a:lnTo>
                  <a:pt x="444103" y="86415"/>
                </a:lnTo>
                <a:close/>
              </a:path>
              <a:path w="444500" h="356235">
                <a:moveTo>
                  <a:pt x="203120" y="307216"/>
                </a:moveTo>
                <a:lnTo>
                  <a:pt x="202549" y="301013"/>
                </a:lnTo>
                <a:lnTo>
                  <a:pt x="200834" y="294953"/>
                </a:lnTo>
                <a:lnTo>
                  <a:pt x="197977" y="289107"/>
                </a:lnTo>
                <a:lnTo>
                  <a:pt x="131683" y="283011"/>
                </a:lnTo>
                <a:lnTo>
                  <a:pt x="114157" y="235767"/>
                </a:lnTo>
                <a:lnTo>
                  <a:pt x="114157" y="352561"/>
                </a:lnTo>
                <a:lnTo>
                  <a:pt x="131683" y="356163"/>
                </a:lnTo>
                <a:lnTo>
                  <a:pt x="156579" y="354961"/>
                </a:lnTo>
                <a:lnTo>
                  <a:pt x="178260" y="346543"/>
                </a:lnTo>
                <a:lnTo>
                  <a:pt x="194369" y="332267"/>
                </a:lnTo>
                <a:lnTo>
                  <a:pt x="202549" y="313491"/>
                </a:lnTo>
                <a:lnTo>
                  <a:pt x="203120" y="307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75438" y="2230826"/>
            <a:ext cx="444500" cy="356235"/>
          </a:xfrm>
          <a:custGeom>
            <a:avLst/>
            <a:gdLst/>
            <a:ahLst/>
            <a:cxnLst/>
            <a:rect l="l" t="t" r="r" b="b"/>
            <a:pathLst>
              <a:path w="444500" h="356235">
                <a:moveTo>
                  <a:pt x="319135" y="100893"/>
                </a:moveTo>
                <a:lnTo>
                  <a:pt x="348388" y="98762"/>
                </a:lnTo>
                <a:lnTo>
                  <a:pt x="377713" y="99274"/>
                </a:lnTo>
                <a:lnTo>
                  <a:pt x="406896" y="102500"/>
                </a:lnTo>
                <a:lnTo>
                  <a:pt x="435721" y="108513"/>
                </a:lnTo>
                <a:lnTo>
                  <a:pt x="439531" y="100893"/>
                </a:lnTo>
                <a:lnTo>
                  <a:pt x="442579" y="94035"/>
                </a:lnTo>
                <a:lnTo>
                  <a:pt x="444103" y="86415"/>
                </a:lnTo>
                <a:lnTo>
                  <a:pt x="431065" y="57007"/>
                </a:lnTo>
                <a:lnTo>
                  <a:pt x="374987" y="15906"/>
                </a:lnTo>
                <a:lnTo>
                  <a:pt x="336661" y="7929"/>
                </a:lnTo>
                <a:lnTo>
                  <a:pt x="289321" y="1262"/>
                </a:lnTo>
                <a:lnTo>
                  <a:pt x="265402" y="0"/>
                </a:lnTo>
                <a:lnTo>
                  <a:pt x="241411" y="309"/>
                </a:lnTo>
                <a:lnTo>
                  <a:pt x="220170" y="23"/>
                </a:lnTo>
                <a:lnTo>
                  <a:pt x="177974" y="4595"/>
                </a:lnTo>
                <a:lnTo>
                  <a:pt x="141160" y="16466"/>
                </a:lnTo>
                <a:lnTo>
                  <a:pt x="93583" y="39933"/>
                </a:lnTo>
                <a:lnTo>
                  <a:pt x="73771" y="49470"/>
                </a:lnTo>
                <a:lnTo>
                  <a:pt x="39576" y="73687"/>
                </a:lnTo>
                <a:lnTo>
                  <a:pt x="13477" y="116919"/>
                </a:lnTo>
                <a:lnTo>
                  <a:pt x="904" y="176879"/>
                </a:lnTo>
                <a:lnTo>
                  <a:pt x="619" y="207573"/>
                </a:lnTo>
                <a:lnTo>
                  <a:pt x="0" y="236755"/>
                </a:lnTo>
                <a:lnTo>
                  <a:pt x="18192" y="293405"/>
                </a:lnTo>
                <a:lnTo>
                  <a:pt x="57530" y="332267"/>
                </a:lnTo>
                <a:lnTo>
                  <a:pt x="105441" y="350770"/>
                </a:lnTo>
                <a:lnTo>
                  <a:pt x="131683" y="356163"/>
                </a:lnTo>
                <a:lnTo>
                  <a:pt x="156579" y="354961"/>
                </a:lnTo>
                <a:lnTo>
                  <a:pt x="178260" y="346543"/>
                </a:lnTo>
                <a:lnTo>
                  <a:pt x="194369" y="332267"/>
                </a:lnTo>
                <a:lnTo>
                  <a:pt x="202549" y="313491"/>
                </a:lnTo>
                <a:lnTo>
                  <a:pt x="203120" y="307216"/>
                </a:lnTo>
                <a:lnTo>
                  <a:pt x="202549" y="301013"/>
                </a:lnTo>
                <a:lnTo>
                  <a:pt x="200834" y="294953"/>
                </a:lnTo>
                <a:lnTo>
                  <a:pt x="197977" y="289107"/>
                </a:lnTo>
                <a:lnTo>
                  <a:pt x="131683" y="283011"/>
                </a:lnTo>
                <a:lnTo>
                  <a:pt x="114157" y="235767"/>
                </a:lnTo>
                <a:lnTo>
                  <a:pt x="114157" y="227385"/>
                </a:lnTo>
                <a:lnTo>
                  <a:pt x="120253" y="219765"/>
                </a:lnTo>
                <a:lnTo>
                  <a:pt x="129397" y="215955"/>
                </a:lnTo>
                <a:lnTo>
                  <a:pt x="151768" y="211978"/>
                </a:lnTo>
                <a:lnTo>
                  <a:pt x="170640" y="205859"/>
                </a:lnTo>
                <a:lnTo>
                  <a:pt x="185654" y="197738"/>
                </a:lnTo>
                <a:lnTo>
                  <a:pt x="196453" y="187761"/>
                </a:lnTo>
                <a:lnTo>
                  <a:pt x="206561" y="183511"/>
                </a:lnTo>
                <a:lnTo>
                  <a:pt x="215026" y="176617"/>
                </a:lnTo>
                <a:lnTo>
                  <a:pt x="221634" y="167294"/>
                </a:lnTo>
                <a:lnTo>
                  <a:pt x="226171" y="155757"/>
                </a:lnTo>
                <a:lnTo>
                  <a:pt x="248197" y="140327"/>
                </a:lnTo>
                <a:lnTo>
                  <a:pt x="270938" y="126039"/>
                </a:lnTo>
                <a:lnTo>
                  <a:pt x="294536" y="112895"/>
                </a:lnTo>
                <a:lnTo>
                  <a:pt x="319135" y="100893"/>
                </a:lnTo>
                <a:close/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92287" y="239972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2001"/>
                </a:moveTo>
                <a:lnTo>
                  <a:pt x="74676" y="6667"/>
                </a:lnTo>
                <a:lnTo>
                  <a:pt x="69342" y="4381"/>
                </a:lnTo>
                <a:lnTo>
                  <a:pt x="51970" y="1262"/>
                </a:lnTo>
                <a:lnTo>
                  <a:pt x="34385" y="0"/>
                </a:lnTo>
                <a:lnTo>
                  <a:pt x="16942" y="738"/>
                </a:lnTo>
                <a:lnTo>
                  <a:pt x="0" y="3619"/>
                </a:lnTo>
                <a:lnTo>
                  <a:pt x="1524" y="18097"/>
                </a:lnTo>
                <a:lnTo>
                  <a:pt x="71628" y="18859"/>
                </a:lnTo>
                <a:lnTo>
                  <a:pt x="73152" y="17335"/>
                </a:lnTo>
                <a:lnTo>
                  <a:pt x="73914" y="15811"/>
                </a:lnTo>
                <a:lnTo>
                  <a:pt x="76200" y="12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8155" y="2630423"/>
            <a:ext cx="381000" cy="647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97393" y="2630233"/>
            <a:ext cx="382270" cy="65405"/>
          </a:xfrm>
          <a:custGeom>
            <a:avLst/>
            <a:gdLst/>
            <a:ahLst/>
            <a:cxnLst/>
            <a:rect l="l" t="t" r="r" b="b"/>
            <a:pathLst>
              <a:path w="382269" h="65405">
                <a:moveTo>
                  <a:pt x="310134" y="18478"/>
                </a:moveTo>
                <a:lnTo>
                  <a:pt x="284642" y="22895"/>
                </a:lnTo>
                <a:lnTo>
                  <a:pt x="258794" y="24669"/>
                </a:lnTo>
                <a:lnTo>
                  <a:pt x="233088" y="23729"/>
                </a:lnTo>
                <a:lnTo>
                  <a:pt x="208026" y="20002"/>
                </a:lnTo>
                <a:lnTo>
                  <a:pt x="163949" y="4714"/>
                </a:lnTo>
                <a:lnTo>
                  <a:pt x="117157" y="0"/>
                </a:lnTo>
                <a:lnTo>
                  <a:pt x="70651" y="5857"/>
                </a:lnTo>
                <a:lnTo>
                  <a:pt x="27432" y="22288"/>
                </a:lnTo>
                <a:lnTo>
                  <a:pt x="0" y="64198"/>
                </a:lnTo>
                <a:lnTo>
                  <a:pt x="47012" y="64478"/>
                </a:lnTo>
                <a:lnTo>
                  <a:pt x="93914" y="64430"/>
                </a:lnTo>
                <a:lnTo>
                  <a:pt x="140781" y="64088"/>
                </a:lnTo>
                <a:lnTo>
                  <a:pt x="187683" y="63491"/>
                </a:lnTo>
                <a:lnTo>
                  <a:pt x="234696" y="62674"/>
                </a:lnTo>
                <a:lnTo>
                  <a:pt x="295656" y="62674"/>
                </a:lnTo>
                <a:lnTo>
                  <a:pt x="300990" y="64960"/>
                </a:lnTo>
                <a:lnTo>
                  <a:pt x="307848" y="64960"/>
                </a:lnTo>
                <a:lnTo>
                  <a:pt x="313182" y="61912"/>
                </a:lnTo>
                <a:lnTo>
                  <a:pt x="330327" y="64067"/>
                </a:lnTo>
                <a:lnTo>
                  <a:pt x="347472" y="64865"/>
                </a:lnTo>
                <a:lnTo>
                  <a:pt x="364617" y="64377"/>
                </a:lnTo>
                <a:lnTo>
                  <a:pt x="381762" y="62674"/>
                </a:lnTo>
                <a:lnTo>
                  <a:pt x="371963" y="42910"/>
                </a:lnTo>
                <a:lnTo>
                  <a:pt x="355377" y="28003"/>
                </a:lnTo>
                <a:lnTo>
                  <a:pt x="334077" y="19383"/>
                </a:lnTo>
                <a:lnTo>
                  <a:pt x="310134" y="18478"/>
                </a:lnTo>
                <a:close/>
              </a:path>
            </a:pathLst>
          </a:custGeom>
          <a:ln w="1403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10931" y="2800350"/>
            <a:ext cx="191262" cy="1546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50905" y="2155698"/>
            <a:ext cx="461010" cy="3985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50905" y="2155698"/>
            <a:ext cx="461009" cy="398145"/>
          </a:xfrm>
          <a:custGeom>
            <a:avLst/>
            <a:gdLst/>
            <a:ahLst/>
            <a:cxnLst/>
            <a:rect l="l" t="t" r="r" b="b"/>
            <a:pathLst>
              <a:path w="461010" h="398144">
                <a:moveTo>
                  <a:pt x="461010" y="0"/>
                </a:moveTo>
                <a:lnTo>
                  <a:pt x="461010" y="44958"/>
                </a:lnTo>
                <a:lnTo>
                  <a:pt x="430530" y="96012"/>
                </a:lnTo>
                <a:lnTo>
                  <a:pt x="316230" y="151638"/>
                </a:lnTo>
                <a:lnTo>
                  <a:pt x="278130" y="218694"/>
                </a:lnTo>
                <a:lnTo>
                  <a:pt x="176022" y="267462"/>
                </a:lnTo>
                <a:lnTo>
                  <a:pt x="168604" y="291726"/>
                </a:lnTo>
                <a:lnTo>
                  <a:pt x="158972" y="315277"/>
                </a:lnTo>
                <a:lnTo>
                  <a:pt x="133350" y="359664"/>
                </a:lnTo>
                <a:lnTo>
                  <a:pt x="94488" y="390906"/>
                </a:lnTo>
                <a:lnTo>
                  <a:pt x="61245" y="397859"/>
                </a:lnTo>
                <a:lnTo>
                  <a:pt x="45088" y="392727"/>
                </a:lnTo>
                <a:lnTo>
                  <a:pt x="32004" y="382524"/>
                </a:lnTo>
                <a:lnTo>
                  <a:pt x="30480" y="381000"/>
                </a:lnTo>
                <a:lnTo>
                  <a:pt x="28956" y="379476"/>
                </a:lnTo>
                <a:lnTo>
                  <a:pt x="28194" y="377952"/>
                </a:lnTo>
                <a:lnTo>
                  <a:pt x="16073" y="355580"/>
                </a:lnTo>
                <a:lnTo>
                  <a:pt x="7239" y="332136"/>
                </a:lnTo>
                <a:lnTo>
                  <a:pt x="1833" y="307978"/>
                </a:lnTo>
                <a:lnTo>
                  <a:pt x="0" y="283464"/>
                </a:lnTo>
                <a:lnTo>
                  <a:pt x="3012" y="252186"/>
                </a:lnTo>
                <a:lnTo>
                  <a:pt x="17037" y="190773"/>
                </a:lnTo>
                <a:lnTo>
                  <a:pt x="39409" y="137993"/>
                </a:lnTo>
                <a:lnTo>
                  <a:pt x="72985" y="97559"/>
                </a:lnTo>
                <a:lnTo>
                  <a:pt x="112442" y="75985"/>
                </a:lnTo>
                <a:lnTo>
                  <a:pt x="130683" y="77343"/>
                </a:lnTo>
                <a:lnTo>
                  <a:pt x="166878" y="106191"/>
                </a:lnTo>
                <a:lnTo>
                  <a:pt x="180594" y="137160"/>
                </a:lnTo>
                <a:lnTo>
                  <a:pt x="461010" y="0"/>
                </a:lnTo>
                <a:close/>
              </a:path>
            </a:pathLst>
          </a:custGeom>
          <a:ln w="140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74238" y="2355945"/>
            <a:ext cx="71445" cy="103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19307" y="2138172"/>
            <a:ext cx="291846" cy="1546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19307" y="2138172"/>
            <a:ext cx="292735" cy="154940"/>
          </a:xfrm>
          <a:custGeom>
            <a:avLst/>
            <a:gdLst/>
            <a:ahLst/>
            <a:cxnLst/>
            <a:rect l="l" t="t" r="r" b="b"/>
            <a:pathLst>
              <a:path w="292735" h="154939">
                <a:moveTo>
                  <a:pt x="0" y="126491"/>
                </a:moveTo>
                <a:lnTo>
                  <a:pt x="12192" y="154685"/>
                </a:lnTo>
                <a:lnTo>
                  <a:pt x="292608" y="17525"/>
                </a:lnTo>
                <a:lnTo>
                  <a:pt x="256032" y="0"/>
                </a:lnTo>
                <a:lnTo>
                  <a:pt x="0" y="126491"/>
                </a:lnTo>
                <a:close/>
              </a:path>
            </a:pathLst>
          </a:custGeom>
          <a:ln w="140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14329" y="2215133"/>
            <a:ext cx="172212" cy="33299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14329" y="2215419"/>
            <a:ext cx="174625" cy="334645"/>
          </a:xfrm>
          <a:custGeom>
            <a:avLst/>
            <a:gdLst/>
            <a:ahLst/>
            <a:cxnLst/>
            <a:rect l="l" t="t" r="r" b="b"/>
            <a:pathLst>
              <a:path w="174625" h="334644">
                <a:moveTo>
                  <a:pt x="82296" y="334232"/>
                </a:moveTo>
                <a:lnTo>
                  <a:pt x="61329" y="309788"/>
                </a:lnTo>
                <a:lnTo>
                  <a:pt x="46577" y="282701"/>
                </a:lnTo>
                <a:lnTo>
                  <a:pt x="38254" y="253757"/>
                </a:lnTo>
                <a:lnTo>
                  <a:pt x="36576" y="223742"/>
                </a:lnTo>
                <a:lnTo>
                  <a:pt x="39159" y="192464"/>
                </a:lnTo>
                <a:lnTo>
                  <a:pt x="53185" y="131052"/>
                </a:lnTo>
                <a:lnTo>
                  <a:pt x="76735" y="78700"/>
                </a:lnTo>
                <a:lnTo>
                  <a:pt x="110097" y="38266"/>
                </a:lnTo>
                <a:lnTo>
                  <a:pt x="152781" y="16001"/>
                </a:lnTo>
                <a:lnTo>
                  <a:pt x="163853" y="16656"/>
                </a:lnTo>
                <a:lnTo>
                  <a:pt x="174498" y="19526"/>
                </a:lnTo>
                <a:lnTo>
                  <a:pt x="155448" y="9620"/>
                </a:lnTo>
                <a:lnTo>
                  <a:pt x="141315" y="3202"/>
                </a:lnTo>
                <a:lnTo>
                  <a:pt x="125825" y="0"/>
                </a:lnTo>
                <a:lnTo>
                  <a:pt x="109906" y="83"/>
                </a:lnTo>
                <a:lnTo>
                  <a:pt x="75783" y="17204"/>
                </a:lnTo>
                <a:lnTo>
                  <a:pt x="46374" y="50565"/>
                </a:lnTo>
                <a:lnTo>
                  <a:pt x="21109" y="102488"/>
                </a:lnTo>
                <a:lnTo>
                  <a:pt x="3131" y="170973"/>
                </a:lnTo>
                <a:lnTo>
                  <a:pt x="0" y="206216"/>
                </a:lnTo>
                <a:lnTo>
                  <a:pt x="2393" y="234005"/>
                </a:lnTo>
                <a:lnTo>
                  <a:pt x="9429" y="261080"/>
                </a:lnTo>
                <a:lnTo>
                  <a:pt x="20895" y="287012"/>
                </a:lnTo>
                <a:lnTo>
                  <a:pt x="36576" y="311372"/>
                </a:lnTo>
                <a:lnTo>
                  <a:pt x="82296" y="334232"/>
                </a:lnTo>
                <a:close/>
              </a:path>
            </a:pathLst>
          </a:custGeom>
          <a:ln w="140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86719" y="2362961"/>
            <a:ext cx="51815" cy="899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79702" y="2355945"/>
            <a:ext cx="65754" cy="1036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52607" y="2679192"/>
            <a:ext cx="152400" cy="4114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29391" y="2648711"/>
            <a:ext cx="438911" cy="2194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28729" y="2144014"/>
            <a:ext cx="474725" cy="41021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28729" y="2143505"/>
            <a:ext cx="474980" cy="410845"/>
          </a:xfrm>
          <a:custGeom>
            <a:avLst/>
            <a:gdLst/>
            <a:ahLst/>
            <a:cxnLst/>
            <a:rect l="l" t="t" r="r" b="b"/>
            <a:pathLst>
              <a:path w="474979" h="410844">
                <a:moveTo>
                  <a:pt x="474725" y="0"/>
                </a:moveTo>
                <a:lnTo>
                  <a:pt x="474725" y="46482"/>
                </a:lnTo>
                <a:lnTo>
                  <a:pt x="443483" y="98298"/>
                </a:lnTo>
                <a:lnTo>
                  <a:pt x="325373" y="156210"/>
                </a:lnTo>
                <a:lnTo>
                  <a:pt x="286511" y="225552"/>
                </a:lnTo>
                <a:lnTo>
                  <a:pt x="181355" y="275844"/>
                </a:lnTo>
                <a:lnTo>
                  <a:pt x="173485" y="300692"/>
                </a:lnTo>
                <a:lnTo>
                  <a:pt x="163544" y="324897"/>
                </a:lnTo>
                <a:lnTo>
                  <a:pt x="137160" y="371094"/>
                </a:lnTo>
                <a:lnTo>
                  <a:pt x="108227" y="396275"/>
                </a:lnTo>
                <a:lnTo>
                  <a:pt x="62388" y="410241"/>
                </a:lnTo>
                <a:lnTo>
                  <a:pt x="45660" y="404919"/>
                </a:lnTo>
                <a:lnTo>
                  <a:pt x="32003" y="393954"/>
                </a:lnTo>
                <a:lnTo>
                  <a:pt x="31241" y="393192"/>
                </a:lnTo>
                <a:lnTo>
                  <a:pt x="29717" y="390906"/>
                </a:lnTo>
                <a:lnTo>
                  <a:pt x="28955" y="389382"/>
                </a:lnTo>
                <a:lnTo>
                  <a:pt x="16287" y="366426"/>
                </a:lnTo>
                <a:lnTo>
                  <a:pt x="7048" y="342328"/>
                </a:lnTo>
                <a:lnTo>
                  <a:pt x="1523" y="317373"/>
                </a:lnTo>
                <a:lnTo>
                  <a:pt x="0" y="291846"/>
                </a:lnTo>
                <a:lnTo>
                  <a:pt x="2702" y="259877"/>
                </a:lnTo>
                <a:lnTo>
                  <a:pt x="17252" y="196798"/>
                </a:lnTo>
                <a:lnTo>
                  <a:pt x="40624" y="142315"/>
                </a:lnTo>
                <a:lnTo>
                  <a:pt x="74818" y="100429"/>
                </a:lnTo>
                <a:lnTo>
                  <a:pt x="115728" y="78271"/>
                </a:lnTo>
                <a:lnTo>
                  <a:pt x="134683" y="79629"/>
                </a:lnTo>
                <a:lnTo>
                  <a:pt x="171890" y="109049"/>
                </a:lnTo>
                <a:lnTo>
                  <a:pt x="185927" y="141732"/>
                </a:lnTo>
                <a:lnTo>
                  <a:pt x="474725" y="0"/>
                </a:lnTo>
                <a:close/>
              </a:path>
            </a:pathLst>
          </a:custGeom>
          <a:ln w="140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52835" y="2349849"/>
            <a:ext cx="73588" cy="10699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01703" y="2125217"/>
            <a:ext cx="300989" cy="1600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01703" y="2125217"/>
            <a:ext cx="302260" cy="160020"/>
          </a:xfrm>
          <a:custGeom>
            <a:avLst/>
            <a:gdLst/>
            <a:ahLst/>
            <a:cxnLst/>
            <a:rect l="l" t="t" r="r" b="b"/>
            <a:pathLst>
              <a:path w="302260" h="160019">
                <a:moveTo>
                  <a:pt x="0" y="130301"/>
                </a:moveTo>
                <a:lnTo>
                  <a:pt x="12954" y="160019"/>
                </a:lnTo>
                <a:lnTo>
                  <a:pt x="301752" y="18287"/>
                </a:lnTo>
                <a:lnTo>
                  <a:pt x="263652" y="0"/>
                </a:lnTo>
                <a:lnTo>
                  <a:pt x="0" y="130301"/>
                </a:lnTo>
                <a:close/>
              </a:path>
            </a:pathLst>
          </a:custGeom>
          <a:ln w="140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90629" y="2204466"/>
            <a:ext cx="176783" cy="34366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90629" y="2204847"/>
            <a:ext cx="180340" cy="344170"/>
          </a:xfrm>
          <a:custGeom>
            <a:avLst/>
            <a:gdLst/>
            <a:ahLst/>
            <a:cxnLst/>
            <a:rect l="l" t="t" r="r" b="b"/>
            <a:pathLst>
              <a:path w="180339" h="344169">
                <a:moveTo>
                  <a:pt x="84582" y="344042"/>
                </a:moveTo>
                <a:lnTo>
                  <a:pt x="63067" y="319016"/>
                </a:lnTo>
                <a:lnTo>
                  <a:pt x="47910" y="291274"/>
                </a:lnTo>
                <a:lnTo>
                  <a:pt x="39469" y="261532"/>
                </a:lnTo>
                <a:lnTo>
                  <a:pt x="38100" y="230504"/>
                </a:lnTo>
                <a:lnTo>
                  <a:pt x="40374" y="198215"/>
                </a:lnTo>
                <a:lnTo>
                  <a:pt x="54923" y="135350"/>
                </a:lnTo>
                <a:lnTo>
                  <a:pt x="79152" y="81510"/>
                </a:lnTo>
                <a:lnTo>
                  <a:pt x="113347" y="39838"/>
                </a:lnTo>
                <a:lnTo>
                  <a:pt x="145649" y="18157"/>
                </a:lnTo>
                <a:lnTo>
                  <a:pt x="157067" y="16668"/>
                </a:lnTo>
                <a:lnTo>
                  <a:pt x="168628" y="17323"/>
                </a:lnTo>
                <a:lnTo>
                  <a:pt x="179832" y="20192"/>
                </a:lnTo>
                <a:lnTo>
                  <a:pt x="160020" y="10286"/>
                </a:lnTo>
                <a:lnTo>
                  <a:pt x="145434" y="3428"/>
                </a:lnTo>
                <a:lnTo>
                  <a:pt x="129635" y="0"/>
                </a:lnTo>
                <a:lnTo>
                  <a:pt x="113407" y="0"/>
                </a:lnTo>
                <a:lnTo>
                  <a:pt x="78271" y="17680"/>
                </a:lnTo>
                <a:lnTo>
                  <a:pt x="48029" y="52185"/>
                </a:lnTo>
                <a:lnTo>
                  <a:pt x="22074" y="105822"/>
                </a:lnTo>
                <a:lnTo>
                  <a:pt x="3262" y="176593"/>
                </a:lnTo>
                <a:lnTo>
                  <a:pt x="0" y="212978"/>
                </a:lnTo>
                <a:lnTo>
                  <a:pt x="2416" y="241458"/>
                </a:lnTo>
                <a:lnTo>
                  <a:pt x="9620" y="269366"/>
                </a:lnTo>
                <a:lnTo>
                  <a:pt x="21538" y="296132"/>
                </a:lnTo>
                <a:lnTo>
                  <a:pt x="38100" y="321182"/>
                </a:lnTo>
                <a:lnTo>
                  <a:pt x="84582" y="344042"/>
                </a:lnTo>
                <a:close/>
              </a:path>
            </a:pathLst>
          </a:custGeom>
          <a:ln w="140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65305" y="2356866"/>
            <a:ext cx="53339" cy="9296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58289" y="2349849"/>
            <a:ext cx="67599" cy="10671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76329" y="2974848"/>
            <a:ext cx="448817" cy="38785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76329" y="2974085"/>
            <a:ext cx="448945" cy="387985"/>
          </a:xfrm>
          <a:custGeom>
            <a:avLst/>
            <a:gdLst/>
            <a:ahLst/>
            <a:cxnLst/>
            <a:rect l="l" t="t" r="r" b="b"/>
            <a:pathLst>
              <a:path w="448945" h="387985">
                <a:moveTo>
                  <a:pt x="448817" y="0"/>
                </a:moveTo>
                <a:lnTo>
                  <a:pt x="448817" y="44196"/>
                </a:lnTo>
                <a:lnTo>
                  <a:pt x="419861" y="92964"/>
                </a:lnTo>
                <a:lnTo>
                  <a:pt x="307847" y="147828"/>
                </a:lnTo>
                <a:lnTo>
                  <a:pt x="271271" y="213360"/>
                </a:lnTo>
                <a:lnTo>
                  <a:pt x="171449" y="261365"/>
                </a:lnTo>
                <a:lnTo>
                  <a:pt x="164163" y="284630"/>
                </a:lnTo>
                <a:lnTo>
                  <a:pt x="154876" y="307467"/>
                </a:lnTo>
                <a:lnTo>
                  <a:pt x="130301" y="351282"/>
                </a:lnTo>
                <a:lnTo>
                  <a:pt x="92201" y="381762"/>
                </a:lnTo>
                <a:lnTo>
                  <a:pt x="59340" y="387858"/>
                </a:lnTo>
                <a:lnTo>
                  <a:pt x="43445" y="383047"/>
                </a:lnTo>
                <a:lnTo>
                  <a:pt x="30479" y="373380"/>
                </a:lnTo>
                <a:lnTo>
                  <a:pt x="29717" y="371856"/>
                </a:lnTo>
                <a:lnTo>
                  <a:pt x="28193" y="370332"/>
                </a:lnTo>
                <a:lnTo>
                  <a:pt x="27431" y="368808"/>
                </a:lnTo>
                <a:lnTo>
                  <a:pt x="15430" y="347007"/>
                </a:lnTo>
                <a:lnTo>
                  <a:pt x="6857" y="324135"/>
                </a:lnTo>
                <a:lnTo>
                  <a:pt x="1714" y="300549"/>
                </a:lnTo>
                <a:lnTo>
                  <a:pt x="0" y="276606"/>
                </a:lnTo>
                <a:lnTo>
                  <a:pt x="2571" y="246018"/>
                </a:lnTo>
                <a:lnTo>
                  <a:pt x="16287" y="186273"/>
                </a:lnTo>
                <a:lnTo>
                  <a:pt x="38409" y="134743"/>
                </a:lnTo>
                <a:lnTo>
                  <a:pt x="70937" y="95142"/>
                </a:lnTo>
                <a:lnTo>
                  <a:pt x="109585" y="74116"/>
                </a:lnTo>
                <a:lnTo>
                  <a:pt x="127253" y="75533"/>
                </a:lnTo>
                <a:lnTo>
                  <a:pt x="162305" y="103143"/>
                </a:lnTo>
                <a:lnTo>
                  <a:pt x="176021" y="134112"/>
                </a:lnTo>
                <a:lnTo>
                  <a:pt x="448817" y="0"/>
                </a:lnTo>
                <a:close/>
              </a:path>
            </a:pathLst>
          </a:custGeom>
          <a:ln w="140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98566" y="3168999"/>
            <a:ext cx="70266" cy="10166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40159" y="2957322"/>
            <a:ext cx="284988" cy="1508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40159" y="2957322"/>
            <a:ext cx="285115" cy="151130"/>
          </a:xfrm>
          <a:custGeom>
            <a:avLst/>
            <a:gdLst/>
            <a:ahLst/>
            <a:cxnLst/>
            <a:rect l="l" t="t" r="r" b="b"/>
            <a:pathLst>
              <a:path w="285114" h="151130">
                <a:moveTo>
                  <a:pt x="0" y="123444"/>
                </a:moveTo>
                <a:lnTo>
                  <a:pt x="12192" y="150876"/>
                </a:lnTo>
                <a:lnTo>
                  <a:pt x="284988" y="16764"/>
                </a:lnTo>
                <a:lnTo>
                  <a:pt x="249936" y="0"/>
                </a:lnTo>
                <a:lnTo>
                  <a:pt x="0" y="123444"/>
                </a:lnTo>
                <a:close/>
              </a:path>
            </a:pathLst>
          </a:custGeom>
          <a:ln w="140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40515" y="3031998"/>
            <a:ext cx="166877" cy="32537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40515" y="3032283"/>
            <a:ext cx="170180" cy="326390"/>
          </a:xfrm>
          <a:custGeom>
            <a:avLst/>
            <a:gdLst/>
            <a:ahLst/>
            <a:cxnLst/>
            <a:rect l="l" t="t" r="r" b="b"/>
            <a:pathLst>
              <a:path w="170179" h="326389">
                <a:moveTo>
                  <a:pt x="80010" y="325850"/>
                </a:moveTo>
                <a:lnTo>
                  <a:pt x="59495" y="301978"/>
                </a:lnTo>
                <a:lnTo>
                  <a:pt x="45053" y="275462"/>
                </a:lnTo>
                <a:lnTo>
                  <a:pt x="37040" y="247090"/>
                </a:lnTo>
                <a:lnTo>
                  <a:pt x="35814" y="217646"/>
                </a:lnTo>
                <a:lnTo>
                  <a:pt x="37957" y="187392"/>
                </a:lnTo>
                <a:lnTo>
                  <a:pt x="51673" y="127742"/>
                </a:lnTo>
                <a:lnTo>
                  <a:pt x="74759" y="76664"/>
                </a:lnTo>
                <a:lnTo>
                  <a:pt x="107501" y="37588"/>
                </a:lnTo>
                <a:lnTo>
                  <a:pt x="148685" y="15716"/>
                </a:lnTo>
                <a:lnTo>
                  <a:pt x="159412" y="16549"/>
                </a:lnTo>
                <a:lnTo>
                  <a:pt x="169926" y="19526"/>
                </a:lnTo>
                <a:lnTo>
                  <a:pt x="150876" y="9620"/>
                </a:lnTo>
                <a:lnTo>
                  <a:pt x="137421" y="3202"/>
                </a:lnTo>
                <a:lnTo>
                  <a:pt x="122682" y="0"/>
                </a:lnTo>
                <a:lnTo>
                  <a:pt x="107370" y="83"/>
                </a:lnTo>
                <a:lnTo>
                  <a:pt x="58197" y="32099"/>
                </a:lnTo>
                <a:lnTo>
                  <a:pt x="35052" y="67532"/>
                </a:lnTo>
                <a:lnTo>
                  <a:pt x="9810" y="133064"/>
                </a:lnTo>
                <a:lnTo>
                  <a:pt x="0" y="200882"/>
                </a:lnTo>
                <a:lnTo>
                  <a:pt x="2274" y="228099"/>
                </a:lnTo>
                <a:lnTo>
                  <a:pt x="9048" y="254603"/>
                </a:lnTo>
                <a:lnTo>
                  <a:pt x="20252" y="279963"/>
                </a:lnTo>
                <a:lnTo>
                  <a:pt x="35814" y="303752"/>
                </a:lnTo>
                <a:lnTo>
                  <a:pt x="80010" y="325850"/>
                </a:lnTo>
                <a:close/>
              </a:path>
            </a:pathLst>
          </a:custGeom>
          <a:ln w="140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10619" y="3176016"/>
            <a:ext cx="51053" cy="8763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03602" y="3168999"/>
            <a:ext cx="64992" cy="10213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53953" y="2965195"/>
            <a:ext cx="460248" cy="39751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53953" y="2964179"/>
            <a:ext cx="460375" cy="398145"/>
          </a:xfrm>
          <a:custGeom>
            <a:avLst/>
            <a:gdLst/>
            <a:ahLst/>
            <a:cxnLst/>
            <a:rect l="l" t="t" r="r" b="b"/>
            <a:pathLst>
              <a:path w="460375" h="398145">
                <a:moveTo>
                  <a:pt x="460248" y="0"/>
                </a:moveTo>
                <a:lnTo>
                  <a:pt x="460248" y="44958"/>
                </a:lnTo>
                <a:lnTo>
                  <a:pt x="430530" y="96012"/>
                </a:lnTo>
                <a:lnTo>
                  <a:pt x="315468" y="151638"/>
                </a:lnTo>
                <a:lnTo>
                  <a:pt x="278130" y="218694"/>
                </a:lnTo>
                <a:lnTo>
                  <a:pt x="176022" y="267462"/>
                </a:lnTo>
                <a:lnTo>
                  <a:pt x="168175" y="291726"/>
                </a:lnTo>
                <a:lnTo>
                  <a:pt x="158400" y="315277"/>
                </a:lnTo>
                <a:lnTo>
                  <a:pt x="133350" y="359664"/>
                </a:lnTo>
                <a:lnTo>
                  <a:pt x="93726" y="390906"/>
                </a:lnTo>
                <a:lnTo>
                  <a:pt x="60483" y="398145"/>
                </a:lnTo>
                <a:lnTo>
                  <a:pt x="44326" y="393049"/>
                </a:lnTo>
                <a:lnTo>
                  <a:pt x="31242" y="382524"/>
                </a:lnTo>
                <a:lnTo>
                  <a:pt x="29718" y="381000"/>
                </a:lnTo>
                <a:lnTo>
                  <a:pt x="28956" y="379476"/>
                </a:lnTo>
                <a:lnTo>
                  <a:pt x="28194" y="377952"/>
                </a:lnTo>
                <a:lnTo>
                  <a:pt x="15644" y="355580"/>
                </a:lnTo>
                <a:lnTo>
                  <a:pt x="6667" y="332136"/>
                </a:lnTo>
                <a:lnTo>
                  <a:pt x="1404" y="307978"/>
                </a:lnTo>
                <a:lnTo>
                  <a:pt x="0" y="283464"/>
                </a:lnTo>
                <a:lnTo>
                  <a:pt x="2678" y="252186"/>
                </a:lnTo>
                <a:lnTo>
                  <a:pt x="16609" y="190773"/>
                </a:lnTo>
                <a:lnTo>
                  <a:pt x="38969" y="137993"/>
                </a:lnTo>
                <a:lnTo>
                  <a:pt x="72330" y="97559"/>
                </a:lnTo>
                <a:lnTo>
                  <a:pt x="112109" y="75985"/>
                </a:lnTo>
                <a:lnTo>
                  <a:pt x="130492" y="77343"/>
                </a:lnTo>
                <a:lnTo>
                  <a:pt x="166544" y="106191"/>
                </a:lnTo>
                <a:lnTo>
                  <a:pt x="179832" y="137160"/>
                </a:lnTo>
                <a:lnTo>
                  <a:pt x="460248" y="0"/>
                </a:lnTo>
                <a:close/>
              </a:path>
            </a:pathLst>
          </a:custGeom>
          <a:ln w="140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76642" y="3164427"/>
            <a:ext cx="71981" cy="10394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21593" y="2946654"/>
            <a:ext cx="292608" cy="15468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21593" y="2946654"/>
            <a:ext cx="292735" cy="154940"/>
          </a:xfrm>
          <a:custGeom>
            <a:avLst/>
            <a:gdLst/>
            <a:ahLst/>
            <a:cxnLst/>
            <a:rect l="l" t="t" r="r" b="b"/>
            <a:pathLst>
              <a:path w="292735" h="154939">
                <a:moveTo>
                  <a:pt x="0" y="126491"/>
                </a:moveTo>
                <a:lnTo>
                  <a:pt x="12192" y="154685"/>
                </a:lnTo>
                <a:lnTo>
                  <a:pt x="292608" y="17525"/>
                </a:lnTo>
                <a:lnTo>
                  <a:pt x="256032" y="0"/>
                </a:lnTo>
                <a:lnTo>
                  <a:pt x="0" y="126491"/>
                </a:lnTo>
                <a:close/>
              </a:path>
            </a:pathLst>
          </a:custGeom>
          <a:ln w="140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17377" y="3023616"/>
            <a:ext cx="169925" cy="33299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16615" y="3023901"/>
            <a:ext cx="174625" cy="334645"/>
          </a:xfrm>
          <a:custGeom>
            <a:avLst/>
            <a:gdLst/>
            <a:ahLst/>
            <a:cxnLst/>
            <a:rect l="l" t="t" r="r" b="b"/>
            <a:pathLst>
              <a:path w="174625" h="334645">
                <a:moveTo>
                  <a:pt x="82296" y="334232"/>
                </a:moveTo>
                <a:lnTo>
                  <a:pt x="61650" y="309788"/>
                </a:lnTo>
                <a:lnTo>
                  <a:pt x="46863" y="282701"/>
                </a:lnTo>
                <a:lnTo>
                  <a:pt x="38361" y="253757"/>
                </a:lnTo>
                <a:lnTo>
                  <a:pt x="36576" y="223742"/>
                </a:lnTo>
                <a:lnTo>
                  <a:pt x="39266" y="192464"/>
                </a:lnTo>
                <a:lnTo>
                  <a:pt x="53506" y="131052"/>
                </a:lnTo>
                <a:lnTo>
                  <a:pt x="77069" y="78700"/>
                </a:lnTo>
                <a:lnTo>
                  <a:pt x="110525" y="38266"/>
                </a:lnTo>
                <a:lnTo>
                  <a:pt x="152876" y="16001"/>
                </a:lnTo>
                <a:lnTo>
                  <a:pt x="163865" y="16656"/>
                </a:lnTo>
                <a:lnTo>
                  <a:pt x="174498" y="19526"/>
                </a:lnTo>
                <a:lnTo>
                  <a:pt x="155448" y="9620"/>
                </a:lnTo>
                <a:lnTo>
                  <a:pt x="141434" y="3202"/>
                </a:lnTo>
                <a:lnTo>
                  <a:pt x="126206" y="0"/>
                </a:lnTo>
                <a:lnTo>
                  <a:pt x="110549" y="83"/>
                </a:lnTo>
                <a:lnTo>
                  <a:pt x="76438" y="17204"/>
                </a:lnTo>
                <a:lnTo>
                  <a:pt x="46815" y="50565"/>
                </a:lnTo>
                <a:lnTo>
                  <a:pt x="21431" y="102488"/>
                </a:lnTo>
                <a:lnTo>
                  <a:pt x="3143" y="170973"/>
                </a:lnTo>
                <a:lnTo>
                  <a:pt x="0" y="206216"/>
                </a:lnTo>
                <a:lnTo>
                  <a:pt x="2726" y="234005"/>
                </a:lnTo>
                <a:lnTo>
                  <a:pt x="9810" y="261080"/>
                </a:lnTo>
                <a:lnTo>
                  <a:pt x="21324" y="287012"/>
                </a:lnTo>
                <a:lnTo>
                  <a:pt x="37338" y="311372"/>
                </a:lnTo>
                <a:lnTo>
                  <a:pt x="82296" y="334232"/>
                </a:lnTo>
                <a:close/>
              </a:path>
            </a:pathLst>
          </a:custGeom>
          <a:ln w="140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89005" y="3171444"/>
            <a:ext cx="52577" cy="8991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81989" y="3164427"/>
            <a:ext cx="66504" cy="10367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60149" y="2774442"/>
            <a:ext cx="3074670" cy="1558290"/>
          </a:xfrm>
          <a:custGeom>
            <a:avLst/>
            <a:gdLst/>
            <a:ahLst/>
            <a:cxnLst/>
            <a:rect l="l" t="t" r="r" b="b"/>
            <a:pathLst>
              <a:path w="3074670" h="1558289">
                <a:moveTo>
                  <a:pt x="0" y="1558289"/>
                </a:moveTo>
                <a:lnTo>
                  <a:pt x="3074670" y="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195957" y="2709672"/>
            <a:ext cx="165735" cy="109220"/>
          </a:xfrm>
          <a:custGeom>
            <a:avLst/>
            <a:gdLst/>
            <a:ahLst/>
            <a:cxnLst/>
            <a:rect l="l" t="t" r="r" b="b"/>
            <a:pathLst>
              <a:path w="165734" h="109219">
                <a:moveTo>
                  <a:pt x="165354" y="0"/>
                </a:moveTo>
                <a:lnTo>
                  <a:pt x="0" y="32003"/>
                </a:lnTo>
                <a:lnTo>
                  <a:pt x="55626" y="108965"/>
                </a:lnTo>
                <a:lnTo>
                  <a:pt x="1653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83549" y="2462022"/>
            <a:ext cx="2146300" cy="194310"/>
          </a:xfrm>
          <a:custGeom>
            <a:avLst/>
            <a:gdLst/>
            <a:ahLst/>
            <a:cxnLst/>
            <a:rect l="l" t="t" r="r" b="b"/>
            <a:pathLst>
              <a:path w="2146300" h="194310">
                <a:moveTo>
                  <a:pt x="0" y="0"/>
                </a:moveTo>
                <a:lnTo>
                  <a:pt x="2145792" y="194309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10291" y="2610611"/>
            <a:ext cx="166370" cy="89535"/>
          </a:xfrm>
          <a:custGeom>
            <a:avLst/>
            <a:gdLst/>
            <a:ahLst/>
            <a:cxnLst/>
            <a:rect l="l" t="t" r="r" b="b"/>
            <a:pathLst>
              <a:path w="166370" h="89535">
                <a:moveTo>
                  <a:pt x="166115" y="58673"/>
                </a:moveTo>
                <a:lnTo>
                  <a:pt x="11429" y="0"/>
                </a:lnTo>
                <a:lnTo>
                  <a:pt x="0" y="89154"/>
                </a:lnTo>
                <a:lnTo>
                  <a:pt x="166115" y="586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83549" y="2462022"/>
            <a:ext cx="2548890" cy="1791970"/>
          </a:xfrm>
          <a:custGeom>
            <a:avLst/>
            <a:gdLst/>
            <a:ahLst/>
            <a:cxnLst/>
            <a:rect l="l" t="t" r="r" b="b"/>
            <a:pathLst>
              <a:path w="2548890" h="1791970">
                <a:moveTo>
                  <a:pt x="0" y="0"/>
                </a:moveTo>
                <a:lnTo>
                  <a:pt x="2548890" y="1791462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387481" y="4211573"/>
            <a:ext cx="158750" cy="121285"/>
          </a:xfrm>
          <a:custGeom>
            <a:avLst/>
            <a:gdLst/>
            <a:ahLst/>
            <a:cxnLst/>
            <a:rect l="l" t="t" r="r" b="b"/>
            <a:pathLst>
              <a:path w="158750" h="121285">
                <a:moveTo>
                  <a:pt x="158495" y="121157"/>
                </a:moveTo>
                <a:lnTo>
                  <a:pt x="69341" y="0"/>
                </a:lnTo>
                <a:lnTo>
                  <a:pt x="0" y="68580"/>
                </a:lnTo>
                <a:lnTo>
                  <a:pt x="158495" y="1211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74171" y="4325111"/>
            <a:ext cx="586105" cy="285115"/>
          </a:xfrm>
          <a:custGeom>
            <a:avLst/>
            <a:gdLst/>
            <a:ahLst/>
            <a:cxnLst/>
            <a:rect l="l" t="t" r="r" b="b"/>
            <a:pathLst>
              <a:path w="586104" h="285114">
                <a:moveTo>
                  <a:pt x="585978" y="284987"/>
                </a:moveTo>
                <a:lnTo>
                  <a:pt x="585978" y="94487"/>
                </a:lnTo>
                <a:lnTo>
                  <a:pt x="555522" y="61837"/>
                </a:lnTo>
                <a:lnTo>
                  <a:pt x="519726" y="35551"/>
                </a:lnTo>
                <a:lnTo>
                  <a:pt x="479651" y="16142"/>
                </a:lnTo>
                <a:lnTo>
                  <a:pt x="436357" y="4120"/>
                </a:lnTo>
                <a:lnTo>
                  <a:pt x="390906" y="0"/>
                </a:lnTo>
                <a:lnTo>
                  <a:pt x="371998" y="34801"/>
                </a:lnTo>
                <a:lnTo>
                  <a:pt x="341947" y="58959"/>
                </a:lnTo>
                <a:lnTo>
                  <a:pt x="304752" y="70401"/>
                </a:lnTo>
                <a:lnTo>
                  <a:pt x="264414" y="67055"/>
                </a:lnTo>
                <a:lnTo>
                  <a:pt x="240827" y="57221"/>
                </a:lnTo>
                <a:lnTo>
                  <a:pt x="220884" y="42100"/>
                </a:lnTo>
                <a:lnTo>
                  <a:pt x="205370" y="22693"/>
                </a:lnTo>
                <a:lnTo>
                  <a:pt x="195072" y="0"/>
                </a:lnTo>
                <a:lnTo>
                  <a:pt x="149620" y="4120"/>
                </a:lnTo>
                <a:lnTo>
                  <a:pt x="106326" y="16142"/>
                </a:lnTo>
                <a:lnTo>
                  <a:pt x="66251" y="35551"/>
                </a:lnTo>
                <a:lnTo>
                  <a:pt x="30455" y="61837"/>
                </a:lnTo>
                <a:lnTo>
                  <a:pt x="0" y="94487"/>
                </a:lnTo>
                <a:lnTo>
                  <a:pt x="0" y="284988"/>
                </a:lnTo>
                <a:lnTo>
                  <a:pt x="585978" y="284987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15903" y="4055364"/>
            <a:ext cx="284225" cy="33527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715903" y="4055364"/>
            <a:ext cx="256540" cy="321310"/>
          </a:xfrm>
          <a:custGeom>
            <a:avLst/>
            <a:gdLst/>
            <a:ahLst/>
            <a:cxnLst/>
            <a:rect l="l" t="t" r="r" b="b"/>
            <a:pathLst>
              <a:path w="256539" h="321310">
                <a:moveTo>
                  <a:pt x="208025" y="219455"/>
                </a:moveTo>
                <a:lnTo>
                  <a:pt x="228385" y="200060"/>
                </a:lnTo>
                <a:lnTo>
                  <a:pt x="243458" y="176879"/>
                </a:lnTo>
                <a:lnTo>
                  <a:pt x="252817" y="150983"/>
                </a:lnTo>
                <a:lnTo>
                  <a:pt x="256031" y="123443"/>
                </a:lnTo>
                <a:lnTo>
                  <a:pt x="245995" y="75545"/>
                </a:lnTo>
                <a:lnTo>
                  <a:pt x="218598" y="36290"/>
                </a:lnTo>
                <a:lnTo>
                  <a:pt x="177915" y="9751"/>
                </a:lnTo>
                <a:lnTo>
                  <a:pt x="128015" y="0"/>
                </a:lnTo>
                <a:lnTo>
                  <a:pt x="78116" y="9751"/>
                </a:lnTo>
                <a:lnTo>
                  <a:pt x="37433" y="36290"/>
                </a:lnTo>
                <a:lnTo>
                  <a:pt x="10036" y="75545"/>
                </a:lnTo>
                <a:lnTo>
                  <a:pt x="0" y="123443"/>
                </a:lnTo>
                <a:lnTo>
                  <a:pt x="3202" y="150983"/>
                </a:lnTo>
                <a:lnTo>
                  <a:pt x="12477" y="176879"/>
                </a:lnTo>
                <a:lnTo>
                  <a:pt x="27324" y="200060"/>
                </a:lnTo>
                <a:lnTo>
                  <a:pt x="47243" y="219455"/>
                </a:lnTo>
                <a:lnTo>
                  <a:pt x="28193" y="240029"/>
                </a:lnTo>
                <a:lnTo>
                  <a:pt x="28193" y="320801"/>
                </a:lnTo>
                <a:lnTo>
                  <a:pt x="227075" y="320801"/>
                </a:lnTo>
                <a:lnTo>
                  <a:pt x="227075" y="240029"/>
                </a:lnTo>
                <a:lnTo>
                  <a:pt x="208025" y="219455"/>
                </a:lnTo>
                <a:close/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714760" y="4056888"/>
            <a:ext cx="257175" cy="121920"/>
          </a:xfrm>
          <a:custGeom>
            <a:avLst/>
            <a:gdLst/>
            <a:ahLst/>
            <a:cxnLst/>
            <a:rect l="l" t="t" r="r" b="b"/>
            <a:pathLst>
              <a:path w="257175" h="121920">
                <a:moveTo>
                  <a:pt x="257174" y="121920"/>
                </a:moveTo>
                <a:lnTo>
                  <a:pt x="253615" y="78867"/>
                </a:lnTo>
                <a:lnTo>
                  <a:pt x="231552" y="41529"/>
                </a:lnTo>
                <a:lnTo>
                  <a:pt x="194488" y="13906"/>
                </a:lnTo>
                <a:lnTo>
                  <a:pt x="145922" y="0"/>
                </a:lnTo>
                <a:lnTo>
                  <a:pt x="94690" y="2631"/>
                </a:lnTo>
                <a:lnTo>
                  <a:pt x="50387" y="21050"/>
                </a:lnTo>
                <a:lnTo>
                  <a:pt x="17656" y="52185"/>
                </a:lnTo>
                <a:lnTo>
                  <a:pt x="1142" y="92964"/>
                </a:lnTo>
                <a:lnTo>
                  <a:pt x="0" y="107727"/>
                </a:lnTo>
                <a:lnTo>
                  <a:pt x="285" y="114931"/>
                </a:lnTo>
                <a:lnTo>
                  <a:pt x="1142" y="121920"/>
                </a:lnTo>
                <a:lnTo>
                  <a:pt x="65115" y="119514"/>
                </a:lnTo>
                <a:lnTo>
                  <a:pt x="117443" y="112966"/>
                </a:lnTo>
                <a:lnTo>
                  <a:pt x="152769" y="103274"/>
                </a:lnTo>
                <a:lnTo>
                  <a:pt x="165734" y="91440"/>
                </a:lnTo>
                <a:lnTo>
                  <a:pt x="172843" y="103274"/>
                </a:lnTo>
                <a:lnTo>
                  <a:pt x="192309" y="112966"/>
                </a:lnTo>
                <a:lnTo>
                  <a:pt x="221349" y="119514"/>
                </a:lnTo>
                <a:lnTo>
                  <a:pt x="257174" y="121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714760" y="4056888"/>
            <a:ext cx="257175" cy="121920"/>
          </a:xfrm>
          <a:custGeom>
            <a:avLst/>
            <a:gdLst/>
            <a:ahLst/>
            <a:cxnLst/>
            <a:rect l="l" t="t" r="r" b="b"/>
            <a:pathLst>
              <a:path w="257175" h="121920">
                <a:moveTo>
                  <a:pt x="1142" y="121920"/>
                </a:moveTo>
                <a:lnTo>
                  <a:pt x="65115" y="119514"/>
                </a:lnTo>
                <a:lnTo>
                  <a:pt x="117443" y="112966"/>
                </a:lnTo>
                <a:lnTo>
                  <a:pt x="152769" y="103274"/>
                </a:lnTo>
                <a:lnTo>
                  <a:pt x="165734" y="91440"/>
                </a:lnTo>
                <a:lnTo>
                  <a:pt x="172843" y="103274"/>
                </a:lnTo>
                <a:lnTo>
                  <a:pt x="192309" y="112966"/>
                </a:lnTo>
                <a:lnTo>
                  <a:pt x="221349" y="119514"/>
                </a:lnTo>
                <a:lnTo>
                  <a:pt x="257174" y="121920"/>
                </a:lnTo>
                <a:lnTo>
                  <a:pt x="253615" y="78867"/>
                </a:lnTo>
                <a:lnTo>
                  <a:pt x="231552" y="41529"/>
                </a:lnTo>
                <a:lnTo>
                  <a:pt x="194488" y="13906"/>
                </a:lnTo>
                <a:lnTo>
                  <a:pt x="145922" y="0"/>
                </a:lnTo>
                <a:lnTo>
                  <a:pt x="94690" y="2631"/>
                </a:lnTo>
                <a:lnTo>
                  <a:pt x="50387" y="21050"/>
                </a:lnTo>
                <a:lnTo>
                  <a:pt x="17656" y="52185"/>
                </a:lnTo>
                <a:lnTo>
                  <a:pt x="1142" y="92964"/>
                </a:lnTo>
                <a:lnTo>
                  <a:pt x="0" y="107727"/>
                </a:lnTo>
                <a:lnTo>
                  <a:pt x="285" y="114931"/>
                </a:lnTo>
                <a:lnTo>
                  <a:pt x="1142" y="121920"/>
                </a:lnTo>
                <a:close/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45977" y="4295394"/>
            <a:ext cx="596265" cy="299085"/>
          </a:xfrm>
          <a:custGeom>
            <a:avLst/>
            <a:gdLst/>
            <a:ahLst/>
            <a:cxnLst/>
            <a:rect l="l" t="t" r="r" b="b"/>
            <a:pathLst>
              <a:path w="596264" h="299085">
                <a:moveTo>
                  <a:pt x="595884" y="298703"/>
                </a:moveTo>
                <a:lnTo>
                  <a:pt x="595884" y="99059"/>
                </a:lnTo>
                <a:lnTo>
                  <a:pt x="564593" y="64763"/>
                </a:lnTo>
                <a:lnTo>
                  <a:pt x="528072" y="37197"/>
                </a:lnTo>
                <a:lnTo>
                  <a:pt x="487308" y="16873"/>
                </a:lnTo>
                <a:lnTo>
                  <a:pt x="443288" y="4303"/>
                </a:lnTo>
                <a:lnTo>
                  <a:pt x="397002" y="0"/>
                </a:lnTo>
                <a:lnTo>
                  <a:pt x="377963" y="36349"/>
                </a:lnTo>
                <a:lnTo>
                  <a:pt x="347567" y="61626"/>
                </a:lnTo>
                <a:lnTo>
                  <a:pt x="309883" y="73616"/>
                </a:lnTo>
                <a:lnTo>
                  <a:pt x="268986" y="70103"/>
                </a:lnTo>
                <a:lnTo>
                  <a:pt x="244840" y="59686"/>
                </a:lnTo>
                <a:lnTo>
                  <a:pt x="224409" y="43910"/>
                </a:lnTo>
                <a:lnTo>
                  <a:pt x="208549" y="23705"/>
                </a:lnTo>
                <a:lnTo>
                  <a:pt x="198120" y="0"/>
                </a:lnTo>
                <a:lnTo>
                  <a:pt x="152131" y="4303"/>
                </a:lnTo>
                <a:lnTo>
                  <a:pt x="108191" y="16873"/>
                </a:lnTo>
                <a:lnTo>
                  <a:pt x="67433" y="37197"/>
                </a:lnTo>
                <a:lnTo>
                  <a:pt x="30992" y="64763"/>
                </a:lnTo>
                <a:lnTo>
                  <a:pt x="0" y="99059"/>
                </a:lnTo>
                <a:lnTo>
                  <a:pt x="0" y="298703"/>
                </a:lnTo>
                <a:lnTo>
                  <a:pt x="595884" y="2987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545977" y="4295394"/>
            <a:ext cx="596265" cy="299085"/>
          </a:xfrm>
          <a:custGeom>
            <a:avLst/>
            <a:gdLst/>
            <a:ahLst/>
            <a:cxnLst/>
            <a:rect l="l" t="t" r="r" b="b"/>
            <a:pathLst>
              <a:path w="596264" h="299085">
                <a:moveTo>
                  <a:pt x="99060" y="298703"/>
                </a:moveTo>
                <a:lnTo>
                  <a:pt x="595884" y="298703"/>
                </a:lnTo>
                <a:lnTo>
                  <a:pt x="595884" y="99059"/>
                </a:lnTo>
                <a:lnTo>
                  <a:pt x="564593" y="64763"/>
                </a:lnTo>
                <a:lnTo>
                  <a:pt x="528072" y="37197"/>
                </a:lnTo>
                <a:lnTo>
                  <a:pt x="487308" y="16873"/>
                </a:lnTo>
                <a:lnTo>
                  <a:pt x="443288" y="4303"/>
                </a:lnTo>
                <a:lnTo>
                  <a:pt x="397002" y="0"/>
                </a:lnTo>
                <a:lnTo>
                  <a:pt x="377963" y="36349"/>
                </a:lnTo>
                <a:lnTo>
                  <a:pt x="347567" y="61626"/>
                </a:lnTo>
                <a:lnTo>
                  <a:pt x="309883" y="73616"/>
                </a:lnTo>
                <a:lnTo>
                  <a:pt x="268986" y="70103"/>
                </a:lnTo>
                <a:lnTo>
                  <a:pt x="244840" y="59686"/>
                </a:lnTo>
                <a:lnTo>
                  <a:pt x="224409" y="43910"/>
                </a:lnTo>
                <a:lnTo>
                  <a:pt x="208549" y="23705"/>
                </a:lnTo>
                <a:lnTo>
                  <a:pt x="198120" y="0"/>
                </a:lnTo>
                <a:lnTo>
                  <a:pt x="152131" y="4303"/>
                </a:lnTo>
                <a:lnTo>
                  <a:pt x="108191" y="16873"/>
                </a:lnTo>
                <a:lnTo>
                  <a:pt x="67433" y="37197"/>
                </a:lnTo>
                <a:lnTo>
                  <a:pt x="30992" y="64763"/>
                </a:lnTo>
                <a:lnTo>
                  <a:pt x="0" y="99059"/>
                </a:lnTo>
                <a:lnTo>
                  <a:pt x="0" y="298703"/>
                </a:lnTo>
                <a:lnTo>
                  <a:pt x="99060" y="298703"/>
                </a:lnTo>
                <a:close/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664849" y="4494276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0"/>
                </a:moveTo>
                <a:lnTo>
                  <a:pt x="0" y="99822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22227" y="4494276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99821"/>
                </a:moveTo>
                <a:lnTo>
                  <a:pt x="0" y="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57813" y="4676394"/>
            <a:ext cx="163068" cy="15773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93755" y="1609344"/>
            <a:ext cx="1341119" cy="8229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293755" y="1691639"/>
            <a:ext cx="1341119" cy="8229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293755" y="1773935"/>
            <a:ext cx="1341119" cy="8229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899801" y="1514855"/>
            <a:ext cx="2044700" cy="2078989"/>
          </a:xfrm>
          <a:custGeom>
            <a:avLst/>
            <a:gdLst/>
            <a:ahLst/>
            <a:cxnLst/>
            <a:rect l="l" t="t" r="r" b="b"/>
            <a:pathLst>
              <a:path w="2044700" h="2078989">
                <a:moveTo>
                  <a:pt x="0" y="0"/>
                </a:moveTo>
                <a:lnTo>
                  <a:pt x="0" y="2078736"/>
                </a:lnTo>
                <a:lnTo>
                  <a:pt x="2044445" y="2078736"/>
                </a:lnTo>
                <a:lnTo>
                  <a:pt x="2044445" y="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899801" y="1514855"/>
            <a:ext cx="2044700" cy="0"/>
          </a:xfrm>
          <a:custGeom>
            <a:avLst/>
            <a:gdLst/>
            <a:ahLst/>
            <a:cxnLst/>
            <a:rect l="l" t="t" r="r" b="b"/>
            <a:pathLst>
              <a:path w="2044700">
                <a:moveTo>
                  <a:pt x="0" y="0"/>
                </a:moveTo>
                <a:lnTo>
                  <a:pt x="2044445" y="0"/>
                </a:lnTo>
              </a:path>
            </a:pathLst>
          </a:custGeom>
          <a:ln w="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923673" y="2574798"/>
            <a:ext cx="3995153" cy="188899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896241" y="2554985"/>
            <a:ext cx="4022725" cy="1914525"/>
          </a:xfrm>
          <a:custGeom>
            <a:avLst/>
            <a:gdLst/>
            <a:ahLst/>
            <a:cxnLst/>
            <a:rect l="l" t="t" r="r" b="b"/>
            <a:pathLst>
              <a:path w="4022725" h="1914525">
                <a:moveTo>
                  <a:pt x="1979023" y="1066037"/>
                </a:moveTo>
                <a:lnTo>
                  <a:pt x="0" y="0"/>
                </a:lnTo>
                <a:lnTo>
                  <a:pt x="25145" y="24587"/>
                </a:lnTo>
                <a:lnTo>
                  <a:pt x="25145" y="24383"/>
                </a:lnTo>
                <a:lnTo>
                  <a:pt x="30479" y="16763"/>
                </a:lnTo>
                <a:lnTo>
                  <a:pt x="54352" y="40115"/>
                </a:lnTo>
                <a:lnTo>
                  <a:pt x="1977389" y="1075943"/>
                </a:lnTo>
                <a:lnTo>
                  <a:pt x="1978152" y="1075943"/>
                </a:lnTo>
                <a:lnTo>
                  <a:pt x="1978152" y="1066037"/>
                </a:lnTo>
                <a:lnTo>
                  <a:pt x="1979023" y="1066037"/>
                </a:lnTo>
                <a:close/>
              </a:path>
              <a:path w="4022725" h="1914525">
                <a:moveTo>
                  <a:pt x="54352" y="40115"/>
                </a:moveTo>
                <a:lnTo>
                  <a:pt x="30479" y="16763"/>
                </a:lnTo>
                <a:lnTo>
                  <a:pt x="25145" y="24383"/>
                </a:lnTo>
                <a:lnTo>
                  <a:pt x="54352" y="40115"/>
                </a:lnTo>
                <a:close/>
              </a:path>
              <a:path w="4022725" h="1914525">
                <a:moveTo>
                  <a:pt x="1113282" y="1075943"/>
                </a:moveTo>
                <a:lnTo>
                  <a:pt x="54352" y="40115"/>
                </a:lnTo>
                <a:lnTo>
                  <a:pt x="25145" y="24383"/>
                </a:lnTo>
                <a:lnTo>
                  <a:pt x="25145" y="24587"/>
                </a:lnTo>
                <a:lnTo>
                  <a:pt x="1090231" y="1066037"/>
                </a:lnTo>
                <a:lnTo>
                  <a:pt x="1101852" y="1066037"/>
                </a:lnTo>
                <a:lnTo>
                  <a:pt x="1101852" y="1075943"/>
                </a:lnTo>
                <a:lnTo>
                  <a:pt x="1113282" y="1075943"/>
                </a:lnTo>
                <a:close/>
              </a:path>
              <a:path w="4022725" h="1914525">
                <a:moveTo>
                  <a:pt x="1101852" y="1075943"/>
                </a:moveTo>
                <a:lnTo>
                  <a:pt x="1101852" y="1066037"/>
                </a:lnTo>
                <a:lnTo>
                  <a:pt x="1098804" y="1074419"/>
                </a:lnTo>
                <a:lnTo>
                  <a:pt x="1090231" y="1066037"/>
                </a:lnTo>
                <a:lnTo>
                  <a:pt x="657605" y="1066037"/>
                </a:lnTo>
                <a:lnTo>
                  <a:pt x="613619" y="1072948"/>
                </a:lnTo>
                <a:lnTo>
                  <a:pt x="574939" y="1092283"/>
                </a:lnTo>
                <a:lnTo>
                  <a:pt x="543774" y="1121878"/>
                </a:lnTo>
                <a:lnTo>
                  <a:pt x="522333" y="1159571"/>
                </a:lnTo>
                <a:lnTo>
                  <a:pt x="512825" y="1203197"/>
                </a:lnTo>
                <a:lnTo>
                  <a:pt x="512825" y="1776983"/>
                </a:lnTo>
                <a:lnTo>
                  <a:pt x="513588" y="1784603"/>
                </a:lnTo>
                <a:lnTo>
                  <a:pt x="522731" y="1819769"/>
                </a:lnTo>
                <a:lnTo>
                  <a:pt x="522731" y="1203959"/>
                </a:lnTo>
                <a:lnTo>
                  <a:pt x="525018" y="1183385"/>
                </a:lnTo>
                <a:lnTo>
                  <a:pt x="526541" y="1176527"/>
                </a:lnTo>
                <a:lnTo>
                  <a:pt x="526541" y="1177289"/>
                </a:lnTo>
                <a:lnTo>
                  <a:pt x="528827" y="1170431"/>
                </a:lnTo>
                <a:lnTo>
                  <a:pt x="530352" y="1166367"/>
                </a:lnTo>
                <a:lnTo>
                  <a:pt x="530352" y="1164335"/>
                </a:lnTo>
                <a:lnTo>
                  <a:pt x="533399" y="1158239"/>
                </a:lnTo>
                <a:lnTo>
                  <a:pt x="535685" y="1152143"/>
                </a:lnTo>
                <a:lnTo>
                  <a:pt x="538733" y="1146047"/>
                </a:lnTo>
                <a:lnTo>
                  <a:pt x="538733" y="1146809"/>
                </a:lnTo>
                <a:lnTo>
                  <a:pt x="545591" y="1135379"/>
                </a:lnTo>
                <a:lnTo>
                  <a:pt x="553211" y="1124711"/>
                </a:lnTo>
                <a:lnTo>
                  <a:pt x="561593" y="1115631"/>
                </a:lnTo>
                <a:lnTo>
                  <a:pt x="562355" y="1114805"/>
                </a:lnTo>
                <a:lnTo>
                  <a:pt x="571499" y="1106423"/>
                </a:lnTo>
                <a:lnTo>
                  <a:pt x="582168" y="1098803"/>
                </a:lnTo>
                <a:lnTo>
                  <a:pt x="592835" y="1092403"/>
                </a:lnTo>
                <a:lnTo>
                  <a:pt x="592835" y="1091945"/>
                </a:lnTo>
                <a:lnTo>
                  <a:pt x="598932" y="1088897"/>
                </a:lnTo>
                <a:lnTo>
                  <a:pt x="605027" y="1086611"/>
                </a:lnTo>
                <a:lnTo>
                  <a:pt x="611124" y="1083563"/>
                </a:lnTo>
                <a:lnTo>
                  <a:pt x="611124" y="1084325"/>
                </a:lnTo>
                <a:lnTo>
                  <a:pt x="617219" y="1082039"/>
                </a:lnTo>
                <a:lnTo>
                  <a:pt x="623316" y="1080007"/>
                </a:lnTo>
                <a:lnTo>
                  <a:pt x="623316" y="1079753"/>
                </a:lnTo>
                <a:lnTo>
                  <a:pt x="630174" y="1078229"/>
                </a:lnTo>
                <a:lnTo>
                  <a:pt x="649985" y="1076028"/>
                </a:lnTo>
                <a:lnTo>
                  <a:pt x="1101852" y="1075943"/>
                </a:lnTo>
                <a:close/>
              </a:path>
              <a:path w="4022725" h="1914525">
                <a:moveTo>
                  <a:pt x="531114" y="1815845"/>
                </a:moveTo>
                <a:lnTo>
                  <a:pt x="528828" y="1809749"/>
                </a:lnTo>
                <a:lnTo>
                  <a:pt x="526542" y="1802891"/>
                </a:lnTo>
                <a:lnTo>
                  <a:pt x="526542" y="1803653"/>
                </a:lnTo>
                <a:lnTo>
                  <a:pt x="525018" y="1796795"/>
                </a:lnTo>
                <a:lnTo>
                  <a:pt x="522731" y="1776221"/>
                </a:lnTo>
                <a:lnTo>
                  <a:pt x="522731" y="1819769"/>
                </a:lnTo>
                <a:lnTo>
                  <a:pt x="524105" y="1825050"/>
                </a:lnTo>
                <a:lnTo>
                  <a:pt x="530352" y="1835331"/>
                </a:lnTo>
                <a:lnTo>
                  <a:pt x="530352" y="1815845"/>
                </a:lnTo>
                <a:lnTo>
                  <a:pt x="531114" y="1815845"/>
                </a:lnTo>
                <a:close/>
              </a:path>
              <a:path w="4022725" h="1914525">
                <a:moveTo>
                  <a:pt x="531113" y="1164335"/>
                </a:moveTo>
                <a:lnTo>
                  <a:pt x="530352" y="1164335"/>
                </a:lnTo>
                <a:lnTo>
                  <a:pt x="530352" y="1166367"/>
                </a:lnTo>
                <a:lnTo>
                  <a:pt x="531113" y="1164335"/>
                </a:lnTo>
                <a:close/>
              </a:path>
              <a:path w="4022725" h="1914525">
                <a:moveTo>
                  <a:pt x="562356" y="1876005"/>
                </a:moveTo>
                <a:lnTo>
                  <a:pt x="562356" y="1865375"/>
                </a:lnTo>
                <a:lnTo>
                  <a:pt x="561594" y="1864613"/>
                </a:lnTo>
                <a:lnTo>
                  <a:pt x="553212" y="1855469"/>
                </a:lnTo>
                <a:lnTo>
                  <a:pt x="545592" y="1844802"/>
                </a:lnTo>
                <a:lnTo>
                  <a:pt x="538734" y="1833371"/>
                </a:lnTo>
                <a:lnTo>
                  <a:pt x="538734" y="1834133"/>
                </a:lnTo>
                <a:lnTo>
                  <a:pt x="535686" y="1828037"/>
                </a:lnTo>
                <a:lnTo>
                  <a:pt x="533400" y="1821941"/>
                </a:lnTo>
                <a:lnTo>
                  <a:pt x="530352" y="1815845"/>
                </a:lnTo>
                <a:lnTo>
                  <a:pt x="530352" y="1835331"/>
                </a:lnTo>
                <a:lnTo>
                  <a:pt x="545806" y="1860765"/>
                </a:lnTo>
                <a:lnTo>
                  <a:pt x="562356" y="1876005"/>
                </a:lnTo>
                <a:close/>
              </a:path>
              <a:path w="4022725" h="1914525">
                <a:moveTo>
                  <a:pt x="562355" y="1114805"/>
                </a:moveTo>
                <a:lnTo>
                  <a:pt x="561593" y="1115567"/>
                </a:lnTo>
                <a:lnTo>
                  <a:pt x="561990" y="1115202"/>
                </a:lnTo>
                <a:lnTo>
                  <a:pt x="562355" y="1114805"/>
                </a:lnTo>
                <a:close/>
              </a:path>
              <a:path w="4022725" h="1914525">
                <a:moveTo>
                  <a:pt x="561990" y="1115202"/>
                </a:moveTo>
                <a:lnTo>
                  <a:pt x="561593" y="1115567"/>
                </a:lnTo>
                <a:lnTo>
                  <a:pt x="561990" y="1115202"/>
                </a:lnTo>
                <a:close/>
              </a:path>
              <a:path w="4022725" h="1914525">
                <a:moveTo>
                  <a:pt x="561990" y="1864979"/>
                </a:moveTo>
                <a:lnTo>
                  <a:pt x="561594" y="1864550"/>
                </a:lnTo>
                <a:lnTo>
                  <a:pt x="561990" y="1864979"/>
                </a:lnTo>
                <a:close/>
              </a:path>
              <a:path w="4022725" h="1914525">
                <a:moveTo>
                  <a:pt x="562356" y="1865375"/>
                </a:moveTo>
                <a:lnTo>
                  <a:pt x="561990" y="1864979"/>
                </a:lnTo>
                <a:lnTo>
                  <a:pt x="561594" y="1864613"/>
                </a:lnTo>
                <a:lnTo>
                  <a:pt x="562356" y="1865375"/>
                </a:lnTo>
                <a:close/>
              </a:path>
              <a:path w="4022725" h="1914525">
                <a:moveTo>
                  <a:pt x="562355" y="1114864"/>
                </a:moveTo>
                <a:lnTo>
                  <a:pt x="561990" y="1115202"/>
                </a:lnTo>
                <a:lnTo>
                  <a:pt x="562355" y="1114864"/>
                </a:lnTo>
                <a:close/>
              </a:path>
              <a:path w="4022725" h="1914525">
                <a:moveTo>
                  <a:pt x="593598" y="1888235"/>
                </a:moveTo>
                <a:lnTo>
                  <a:pt x="582168" y="1881377"/>
                </a:lnTo>
                <a:lnTo>
                  <a:pt x="571500" y="1873757"/>
                </a:lnTo>
                <a:lnTo>
                  <a:pt x="561990" y="1864979"/>
                </a:lnTo>
                <a:lnTo>
                  <a:pt x="562356" y="1865375"/>
                </a:lnTo>
                <a:lnTo>
                  <a:pt x="562356" y="1876005"/>
                </a:lnTo>
                <a:lnTo>
                  <a:pt x="576544" y="1889070"/>
                </a:lnTo>
                <a:lnTo>
                  <a:pt x="592836" y="1896957"/>
                </a:lnTo>
                <a:lnTo>
                  <a:pt x="592836" y="1888235"/>
                </a:lnTo>
                <a:lnTo>
                  <a:pt x="593598" y="1888235"/>
                </a:lnTo>
                <a:close/>
              </a:path>
              <a:path w="4022725" h="1914525">
                <a:moveTo>
                  <a:pt x="593597" y="1091945"/>
                </a:moveTo>
                <a:lnTo>
                  <a:pt x="592835" y="1091945"/>
                </a:lnTo>
                <a:lnTo>
                  <a:pt x="592835" y="1092403"/>
                </a:lnTo>
                <a:lnTo>
                  <a:pt x="593597" y="1091945"/>
                </a:lnTo>
                <a:close/>
              </a:path>
              <a:path w="4022725" h="1914525">
                <a:moveTo>
                  <a:pt x="624078" y="1900427"/>
                </a:moveTo>
                <a:lnTo>
                  <a:pt x="617220" y="1898141"/>
                </a:lnTo>
                <a:lnTo>
                  <a:pt x="611124" y="1895855"/>
                </a:lnTo>
                <a:lnTo>
                  <a:pt x="611124" y="1896617"/>
                </a:lnTo>
                <a:lnTo>
                  <a:pt x="605028" y="1893569"/>
                </a:lnTo>
                <a:lnTo>
                  <a:pt x="598932" y="1891283"/>
                </a:lnTo>
                <a:lnTo>
                  <a:pt x="592836" y="1888235"/>
                </a:lnTo>
                <a:lnTo>
                  <a:pt x="592836" y="1896957"/>
                </a:lnTo>
                <a:lnTo>
                  <a:pt x="614172" y="1907285"/>
                </a:lnTo>
                <a:lnTo>
                  <a:pt x="621030" y="1909571"/>
                </a:lnTo>
                <a:lnTo>
                  <a:pt x="623316" y="1910029"/>
                </a:lnTo>
                <a:lnTo>
                  <a:pt x="623316" y="1900427"/>
                </a:lnTo>
                <a:lnTo>
                  <a:pt x="624078" y="1900427"/>
                </a:lnTo>
                <a:close/>
              </a:path>
              <a:path w="4022725" h="1914525">
                <a:moveTo>
                  <a:pt x="624077" y="1079753"/>
                </a:moveTo>
                <a:lnTo>
                  <a:pt x="623316" y="1079753"/>
                </a:lnTo>
                <a:lnTo>
                  <a:pt x="623316" y="1080007"/>
                </a:lnTo>
                <a:lnTo>
                  <a:pt x="624077" y="1079753"/>
                </a:lnTo>
                <a:close/>
              </a:path>
              <a:path w="4022725" h="1914525">
                <a:moveTo>
                  <a:pt x="3917441" y="1909993"/>
                </a:moveTo>
                <a:lnTo>
                  <a:pt x="3917441" y="1900427"/>
                </a:lnTo>
                <a:lnTo>
                  <a:pt x="3910584" y="1901951"/>
                </a:lnTo>
                <a:lnTo>
                  <a:pt x="3890772" y="1904153"/>
                </a:lnTo>
                <a:lnTo>
                  <a:pt x="649986" y="1904153"/>
                </a:lnTo>
                <a:lnTo>
                  <a:pt x="630174" y="1901952"/>
                </a:lnTo>
                <a:lnTo>
                  <a:pt x="623316" y="1900427"/>
                </a:lnTo>
                <a:lnTo>
                  <a:pt x="623316" y="1910029"/>
                </a:lnTo>
                <a:lnTo>
                  <a:pt x="628650" y="1911095"/>
                </a:lnTo>
                <a:lnTo>
                  <a:pt x="635508" y="1912619"/>
                </a:lnTo>
                <a:lnTo>
                  <a:pt x="642366" y="1913381"/>
                </a:lnTo>
                <a:lnTo>
                  <a:pt x="650747" y="1913458"/>
                </a:lnTo>
                <a:lnTo>
                  <a:pt x="657606" y="1914143"/>
                </a:lnTo>
                <a:lnTo>
                  <a:pt x="3883152" y="1914143"/>
                </a:lnTo>
                <a:lnTo>
                  <a:pt x="3890010" y="1913458"/>
                </a:lnTo>
                <a:lnTo>
                  <a:pt x="3898391" y="1913381"/>
                </a:lnTo>
                <a:lnTo>
                  <a:pt x="3905250" y="1912619"/>
                </a:lnTo>
                <a:lnTo>
                  <a:pt x="3917441" y="1909993"/>
                </a:lnTo>
                <a:close/>
              </a:path>
              <a:path w="4022725" h="1914525">
                <a:moveTo>
                  <a:pt x="1101852" y="1066037"/>
                </a:moveTo>
                <a:lnTo>
                  <a:pt x="1090231" y="1066037"/>
                </a:lnTo>
                <a:lnTo>
                  <a:pt x="1098804" y="1074419"/>
                </a:lnTo>
                <a:lnTo>
                  <a:pt x="1101852" y="1066037"/>
                </a:lnTo>
                <a:close/>
              </a:path>
              <a:path w="4022725" h="1914525">
                <a:moveTo>
                  <a:pt x="1980438" y="1066799"/>
                </a:moveTo>
                <a:lnTo>
                  <a:pt x="1979023" y="1066037"/>
                </a:lnTo>
                <a:lnTo>
                  <a:pt x="1978152" y="1066037"/>
                </a:lnTo>
                <a:lnTo>
                  <a:pt x="1980438" y="1066799"/>
                </a:lnTo>
                <a:close/>
              </a:path>
              <a:path w="4022725" h="1914525">
                <a:moveTo>
                  <a:pt x="1980438" y="1075943"/>
                </a:moveTo>
                <a:lnTo>
                  <a:pt x="1980438" y="1066799"/>
                </a:lnTo>
                <a:lnTo>
                  <a:pt x="1978152" y="1066037"/>
                </a:lnTo>
                <a:lnTo>
                  <a:pt x="1978152" y="1075943"/>
                </a:lnTo>
                <a:lnTo>
                  <a:pt x="1980438" y="1075943"/>
                </a:lnTo>
                <a:close/>
              </a:path>
              <a:path w="4022725" h="1914525">
                <a:moveTo>
                  <a:pt x="4022597" y="1807539"/>
                </a:moveTo>
                <a:lnTo>
                  <a:pt x="4022597" y="1171955"/>
                </a:lnTo>
                <a:lnTo>
                  <a:pt x="4021074" y="1167383"/>
                </a:lnTo>
                <a:lnTo>
                  <a:pt x="4000079" y="1125771"/>
                </a:lnTo>
                <a:lnTo>
                  <a:pt x="3972058" y="1096965"/>
                </a:lnTo>
                <a:lnTo>
                  <a:pt x="3937302" y="1076698"/>
                </a:lnTo>
                <a:lnTo>
                  <a:pt x="3898391" y="1066799"/>
                </a:lnTo>
                <a:lnTo>
                  <a:pt x="3890772" y="1066037"/>
                </a:lnTo>
                <a:lnTo>
                  <a:pt x="1979023" y="1066037"/>
                </a:lnTo>
                <a:lnTo>
                  <a:pt x="1980438" y="1066799"/>
                </a:lnTo>
                <a:lnTo>
                  <a:pt x="1980438" y="1075943"/>
                </a:lnTo>
                <a:lnTo>
                  <a:pt x="3890772" y="1076028"/>
                </a:lnTo>
                <a:lnTo>
                  <a:pt x="3910584" y="1078229"/>
                </a:lnTo>
                <a:lnTo>
                  <a:pt x="3917441" y="1079753"/>
                </a:lnTo>
                <a:lnTo>
                  <a:pt x="3917441" y="1080007"/>
                </a:lnTo>
                <a:lnTo>
                  <a:pt x="3923538" y="1082039"/>
                </a:lnTo>
                <a:lnTo>
                  <a:pt x="3929634" y="1084325"/>
                </a:lnTo>
                <a:lnTo>
                  <a:pt x="3929634" y="1083563"/>
                </a:lnTo>
                <a:lnTo>
                  <a:pt x="3935729" y="1086611"/>
                </a:lnTo>
                <a:lnTo>
                  <a:pt x="3941826" y="1088897"/>
                </a:lnTo>
                <a:lnTo>
                  <a:pt x="3947922" y="1091945"/>
                </a:lnTo>
                <a:lnTo>
                  <a:pt x="3947922" y="1092403"/>
                </a:lnTo>
                <a:lnTo>
                  <a:pt x="3958590" y="1098803"/>
                </a:lnTo>
                <a:lnTo>
                  <a:pt x="3969258" y="1106423"/>
                </a:lnTo>
                <a:lnTo>
                  <a:pt x="3978402" y="1114864"/>
                </a:lnTo>
                <a:lnTo>
                  <a:pt x="3979164" y="1115567"/>
                </a:lnTo>
                <a:lnTo>
                  <a:pt x="3987546" y="1124711"/>
                </a:lnTo>
                <a:lnTo>
                  <a:pt x="3995166" y="1135379"/>
                </a:lnTo>
                <a:lnTo>
                  <a:pt x="4002024" y="1146809"/>
                </a:lnTo>
                <a:lnTo>
                  <a:pt x="4002024" y="1146047"/>
                </a:lnTo>
                <a:lnTo>
                  <a:pt x="4005072" y="1152143"/>
                </a:lnTo>
                <a:lnTo>
                  <a:pt x="4007358" y="1158239"/>
                </a:lnTo>
                <a:lnTo>
                  <a:pt x="4010405" y="1164335"/>
                </a:lnTo>
                <a:lnTo>
                  <a:pt x="4010405" y="1166367"/>
                </a:lnTo>
                <a:lnTo>
                  <a:pt x="4011929" y="1170431"/>
                </a:lnTo>
                <a:lnTo>
                  <a:pt x="4014216" y="1177289"/>
                </a:lnTo>
                <a:lnTo>
                  <a:pt x="4014216" y="1176527"/>
                </a:lnTo>
                <a:lnTo>
                  <a:pt x="4015740" y="1183385"/>
                </a:lnTo>
                <a:lnTo>
                  <a:pt x="4018026" y="1203959"/>
                </a:lnTo>
                <a:lnTo>
                  <a:pt x="4018026" y="1821064"/>
                </a:lnTo>
                <a:lnTo>
                  <a:pt x="4020116" y="1815655"/>
                </a:lnTo>
                <a:lnTo>
                  <a:pt x="4022597" y="1807539"/>
                </a:lnTo>
                <a:close/>
              </a:path>
              <a:path w="4022725" h="1914525">
                <a:moveTo>
                  <a:pt x="3917441" y="1080007"/>
                </a:moveTo>
                <a:lnTo>
                  <a:pt x="3917441" y="1079753"/>
                </a:lnTo>
                <a:lnTo>
                  <a:pt x="3916679" y="1079753"/>
                </a:lnTo>
                <a:lnTo>
                  <a:pt x="3917441" y="1080007"/>
                </a:lnTo>
                <a:close/>
              </a:path>
              <a:path w="4022725" h="1914525">
                <a:moveTo>
                  <a:pt x="3947922" y="1898707"/>
                </a:moveTo>
                <a:lnTo>
                  <a:pt x="3947922" y="1888235"/>
                </a:lnTo>
                <a:lnTo>
                  <a:pt x="3941826" y="1891283"/>
                </a:lnTo>
                <a:lnTo>
                  <a:pt x="3935729" y="1893569"/>
                </a:lnTo>
                <a:lnTo>
                  <a:pt x="3929634" y="1896617"/>
                </a:lnTo>
                <a:lnTo>
                  <a:pt x="3929634" y="1895855"/>
                </a:lnTo>
                <a:lnTo>
                  <a:pt x="3923538" y="1898141"/>
                </a:lnTo>
                <a:lnTo>
                  <a:pt x="3916679" y="1900427"/>
                </a:lnTo>
                <a:lnTo>
                  <a:pt x="3917441" y="1900427"/>
                </a:lnTo>
                <a:lnTo>
                  <a:pt x="3917441" y="1909993"/>
                </a:lnTo>
                <a:lnTo>
                  <a:pt x="3929443" y="1906328"/>
                </a:lnTo>
                <a:lnTo>
                  <a:pt x="3941108" y="1901820"/>
                </a:lnTo>
                <a:lnTo>
                  <a:pt x="3947922" y="1898707"/>
                </a:lnTo>
                <a:close/>
              </a:path>
              <a:path w="4022725" h="1914525">
                <a:moveTo>
                  <a:pt x="3947922" y="1092403"/>
                </a:moveTo>
                <a:lnTo>
                  <a:pt x="3947922" y="1091945"/>
                </a:lnTo>
                <a:lnTo>
                  <a:pt x="3947160" y="1091945"/>
                </a:lnTo>
                <a:lnTo>
                  <a:pt x="3947922" y="1092403"/>
                </a:lnTo>
                <a:close/>
              </a:path>
              <a:path w="4022725" h="1914525">
                <a:moveTo>
                  <a:pt x="3979164" y="1877099"/>
                </a:moveTo>
                <a:lnTo>
                  <a:pt x="3979164" y="1864613"/>
                </a:lnTo>
                <a:lnTo>
                  <a:pt x="3978402" y="1865375"/>
                </a:lnTo>
                <a:lnTo>
                  <a:pt x="3969258" y="1873757"/>
                </a:lnTo>
                <a:lnTo>
                  <a:pt x="3958590" y="1881377"/>
                </a:lnTo>
                <a:lnTo>
                  <a:pt x="3947160" y="1888235"/>
                </a:lnTo>
                <a:lnTo>
                  <a:pt x="3947922" y="1888235"/>
                </a:lnTo>
                <a:lnTo>
                  <a:pt x="3947922" y="1898707"/>
                </a:lnTo>
                <a:lnTo>
                  <a:pt x="3952493" y="1896617"/>
                </a:lnTo>
                <a:lnTo>
                  <a:pt x="3963924" y="1888997"/>
                </a:lnTo>
                <a:lnTo>
                  <a:pt x="3975354" y="1880615"/>
                </a:lnTo>
                <a:lnTo>
                  <a:pt x="3979164" y="1877099"/>
                </a:lnTo>
                <a:close/>
              </a:path>
              <a:path w="4022725" h="1914525">
                <a:moveTo>
                  <a:pt x="3979164" y="1115567"/>
                </a:moveTo>
                <a:lnTo>
                  <a:pt x="3978402" y="1114805"/>
                </a:lnTo>
                <a:lnTo>
                  <a:pt x="3978767" y="1115202"/>
                </a:lnTo>
                <a:lnTo>
                  <a:pt x="3979164" y="1115567"/>
                </a:lnTo>
                <a:close/>
              </a:path>
              <a:path w="4022725" h="1914525">
                <a:moveTo>
                  <a:pt x="3978767" y="1115202"/>
                </a:moveTo>
                <a:lnTo>
                  <a:pt x="3978402" y="1114805"/>
                </a:lnTo>
                <a:lnTo>
                  <a:pt x="3978767" y="1115202"/>
                </a:lnTo>
                <a:close/>
              </a:path>
              <a:path w="4022725" h="1914525">
                <a:moveTo>
                  <a:pt x="3978767" y="1864979"/>
                </a:moveTo>
                <a:lnTo>
                  <a:pt x="3978402" y="1865317"/>
                </a:lnTo>
                <a:lnTo>
                  <a:pt x="3978767" y="1864979"/>
                </a:lnTo>
                <a:close/>
              </a:path>
              <a:path w="4022725" h="1914525">
                <a:moveTo>
                  <a:pt x="3979164" y="1864613"/>
                </a:moveTo>
                <a:lnTo>
                  <a:pt x="3978767" y="1864979"/>
                </a:lnTo>
                <a:lnTo>
                  <a:pt x="3978402" y="1865375"/>
                </a:lnTo>
                <a:lnTo>
                  <a:pt x="3979164" y="1864613"/>
                </a:lnTo>
                <a:close/>
              </a:path>
              <a:path w="4022725" h="1914525">
                <a:moveTo>
                  <a:pt x="3979164" y="1115631"/>
                </a:moveTo>
                <a:lnTo>
                  <a:pt x="3978767" y="1115202"/>
                </a:lnTo>
                <a:lnTo>
                  <a:pt x="3979164" y="1115631"/>
                </a:lnTo>
                <a:close/>
              </a:path>
              <a:path w="4022725" h="1914525">
                <a:moveTo>
                  <a:pt x="4010405" y="1838705"/>
                </a:moveTo>
                <a:lnTo>
                  <a:pt x="4010405" y="1815845"/>
                </a:lnTo>
                <a:lnTo>
                  <a:pt x="4007358" y="1821941"/>
                </a:lnTo>
                <a:lnTo>
                  <a:pt x="4005072" y="1828037"/>
                </a:lnTo>
                <a:lnTo>
                  <a:pt x="4002024" y="1834133"/>
                </a:lnTo>
                <a:lnTo>
                  <a:pt x="4002024" y="1833371"/>
                </a:lnTo>
                <a:lnTo>
                  <a:pt x="3995166" y="1844801"/>
                </a:lnTo>
                <a:lnTo>
                  <a:pt x="3987546" y="1855469"/>
                </a:lnTo>
                <a:lnTo>
                  <a:pt x="3978767" y="1864979"/>
                </a:lnTo>
                <a:lnTo>
                  <a:pt x="3979164" y="1864613"/>
                </a:lnTo>
                <a:lnTo>
                  <a:pt x="3979164" y="1877099"/>
                </a:lnTo>
                <a:lnTo>
                  <a:pt x="3985260" y="1871471"/>
                </a:lnTo>
                <a:lnTo>
                  <a:pt x="3994404" y="1861565"/>
                </a:lnTo>
                <a:lnTo>
                  <a:pt x="4002786" y="1850135"/>
                </a:lnTo>
                <a:lnTo>
                  <a:pt x="4010405" y="1838705"/>
                </a:lnTo>
                <a:close/>
              </a:path>
              <a:path w="4022725" h="1914525">
                <a:moveTo>
                  <a:pt x="4010405" y="1166367"/>
                </a:moveTo>
                <a:lnTo>
                  <a:pt x="4010405" y="1164335"/>
                </a:lnTo>
                <a:lnTo>
                  <a:pt x="4009643" y="1164335"/>
                </a:lnTo>
                <a:lnTo>
                  <a:pt x="4010405" y="1166367"/>
                </a:lnTo>
                <a:close/>
              </a:path>
              <a:path w="4022725" h="1914525">
                <a:moveTo>
                  <a:pt x="4018026" y="1821064"/>
                </a:moveTo>
                <a:lnTo>
                  <a:pt x="4018026" y="1776221"/>
                </a:lnTo>
                <a:lnTo>
                  <a:pt x="4015740" y="1796795"/>
                </a:lnTo>
                <a:lnTo>
                  <a:pt x="4014216" y="1803653"/>
                </a:lnTo>
                <a:lnTo>
                  <a:pt x="4014216" y="1802891"/>
                </a:lnTo>
                <a:lnTo>
                  <a:pt x="4011929" y="1809749"/>
                </a:lnTo>
                <a:lnTo>
                  <a:pt x="4009643" y="1815845"/>
                </a:lnTo>
                <a:lnTo>
                  <a:pt x="4010405" y="1815845"/>
                </a:lnTo>
                <a:lnTo>
                  <a:pt x="4010405" y="1838705"/>
                </a:lnTo>
                <a:lnTo>
                  <a:pt x="4015608" y="1827320"/>
                </a:lnTo>
                <a:lnTo>
                  <a:pt x="4018026" y="1821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1234573" y="3708145"/>
            <a:ext cx="8603615" cy="307657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5270500" marR="5080" indent="88265">
              <a:lnSpc>
                <a:spcPts val="2300"/>
              </a:lnSpc>
              <a:spcBef>
                <a:spcPts val="254"/>
              </a:spcBef>
            </a:pPr>
            <a:r>
              <a:rPr sz="2000" b="1" dirty="0">
                <a:solidFill>
                  <a:srgbClr val="006500"/>
                </a:solidFill>
                <a:latin typeface="宋体"/>
                <a:cs typeface="宋体"/>
              </a:rPr>
              <a:t>公钥的目录需要保护，</a:t>
            </a:r>
            <a:r>
              <a:rPr sz="2000" b="1" spc="5" dirty="0">
                <a:solidFill>
                  <a:srgbClr val="FD1813"/>
                </a:solidFill>
                <a:latin typeface="宋体"/>
                <a:cs typeface="宋体"/>
              </a:rPr>
              <a:t>数字 </a:t>
            </a:r>
            <a:r>
              <a:rPr sz="2000" b="1" dirty="0">
                <a:solidFill>
                  <a:srgbClr val="FD1813"/>
                </a:solidFill>
                <a:latin typeface="宋体"/>
                <a:cs typeface="宋体"/>
              </a:rPr>
              <a:t>证书</a:t>
            </a:r>
            <a:r>
              <a:rPr sz="2000" b="1" dirty="0">
                <a:solidFill>
                  <a:srgbClr val="006500"/>
                </a:solidFill>
                <a:latin typeface="宋体"/>
                <a:cs typeface="宋体"/>
              </a:rPr>
              <a:t>实现用户公钥的真实</a:t>
            </a:r>
            <a:r>
              <a:rPr sz="2000" b="1" spc="10" dirty="0">
                <a:solidFill>
                  <a:srgbClr val="006500"/>
                </a:solidFill>
                <a:latin typeface="宋体"/>
                <a:cs typeface="宋体"/>
              </a:rPr>
              <a:t>性</a:t>
            </a:r>
            <a:r>
              <a:rPr sz="2000" b="1" spc="-10" dirty="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华文楷体"/>
                <a:cs typeface="华文楷体"/>
              </a:rPr>
              <a:t>1.C将公共目录中B的公钥替换成自己的公钥。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华文楷体"/>
                <a:cs typeface="华文楷体"/>
              </a:rPr>
              <a:t>2.A将他认为的B的公钥提取出来，而实际上那是C的公钥。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华文楷体"/>
                <a:cs typeface="华文楷体"/>
              </a:rPr>
              <a:t>3.C现在可以读取A送给B的加密信息。</a:t>
            </a:r>
            <a:endParaRPr sz="2400">
              <a:latin typeface="华文楷体"/>
              <a:cs typeface="华文楷体"/>
            </a:endParaRPr>
          </a:p>
          <a:p>
            <a:pPr marL="165735" marR="772795" indent="-153670">
              <a:lnSpc>
                <a:spcPct val="100000"/>
              </a:lnSpc>
            </a:pPr>
            <a:r>
              <a:rPr sz="2400" b="1" spc="-5" dirty="0">
                <a:latin typeface="华文楷体"/>
                <a:cs typeface="华文楷体"/>
              </a:rPr>
              <a:t>4.C将A的信息解密并阅读，然后他又用真实的B的公钥加密 该信息并将加密结果发送给B。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2" name="object 82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83" name="object 2">
            <a:extLst>
              <a:ext uri="{FF2B5EF4-FFF2-40B4-BE49-F238E27FC236}">
                <a16:creationId xmlns:a16="http://schemas.microsoft.com/office/drawing/2014/main" id="{BC6B536E-C614-4108-ACEA-1D1F91B25C15}"/>
              </a:ext>
            </a:extLst>
          </p:cNvPr>
          <p:cNvSpPr txBox="1">
            <a:spLocks/>
          </p:cNvSpPr>
          <p:nvPr/>
        </p:nvSpPr>
        <p:spPr>
          <a:xfrm>
            <a:off x="1282579" y="695198"/>
            <a:ext cx="62739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50" b="0" i="0">
                <a:solidFill>
                  <a:srgbClr val="FF000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公钥存在的安全问题（中间人攻击）</a:t>
            </a:r>
            <a:endParaRPr lang="zh-CN" altLang="en-US" sz="3200" kern="0" dirty="0"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28797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数字证书的引言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90021" y="2040128"/>
            <a:ext cx="8143875" cy="397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055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楷体"/>
                <a:cs typeface="楷体"/>
              </a:rPr>
              <a:t>证书类似现实生活中的个人身份证。身份证将个人的身</a:t>
            </a:r>
            <a:endParaRPr sz="2400">
              <a:latin typeface="楷体"/>
              <a:cs typeface="楷体"/>
            </a:endParaRPr>
          </a:p>
          <a:p>
            <a:pPr marL="47625" marR="121920" algn="just">
              <a:lnSpc>
                <a:spcPct val="160000"/>
              </a:lnSpc>
            </a:pPr>
            <a:r>
              <a:rPr sz="2400" b="1" dirty="0">
                <a:latin typeface="楷体"/>
                <a:cs typeface="楷体"/>
              </a:rPr>
              <a:t>份信息(姓名、出生年月日、地址和其他信息)同个人的可识 别特征(照片或指纹)绑定在一起。个人身份证是由国家权威 机关(公安部)签发的，该证件的有效性和合法性是由权威机 关的签名或签章保障的，因此</a:t>
            </a:r>
            <a:r>
              <a:rPr sz="2400" b="1" dirty="0">
                <a:solidFill>
                  <a:srgbClr val="FD1813"/>
                </a:solidFill>
                <a:latin typeface="楷体"/>
                <a:cs typeface="楷体"/>
              </a:rPr>
              <a:t>身份证可以用来验证持有者的 合法身份的信息</a:t>
            </a:r>
            <a:r>
              <a:rPr sz="2400" b="1" dirty="0">
                <a:latin typeface="楷体"/>
                <a:cs typeface="楷体"/>
              </a:rPr>
              <a:t>，称为验证身份鉴定。</a:t>
            </a:r>
            <a:endParaRPr sz="2400">
              <a:latin typeface="楷体"/>
              <a:cs typeface="楷体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新宋体"/>
                <a:cs typeface="新宋体"/>
              </a:rPr>
              <a:t>注</a:t>
            </a:r>
            <a:r>
              <a:rPr sz="2400" b="1" dirty="0">
                <a:latin typeface="新宋体"/>
                <a:cs typeface="新宋体"/>
              </a:rPr>
              <a:t>: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公钥算法的一个最大问题就是确认获得对方公钥的身份。</a:t>
            </a:r>
            <a:endParaRPr sz="240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28797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数字证书的概述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425073" y="1647825"/>
            <a:ext cx="8296275" cy="496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82930">
              <a:lnSpc>
                <a:spcPct val="150000"/>
              </a:lnSpc>
              <a:spcBef>
                <a:spcPts val="100"/>
              </a:spcBef>
            </a:pPr>
            <a:r>
              <a:rPr sz="2400" b="1" dirty="0">
                <a:latin typeface="楷体"/>
                <a:cs typeface="楷体"/>
              </a:rPr>
              <a:t>数字证书也称为公钥证书，是将证书持有者的身份信息 和其所拥有的公钥进行绑定的</a:t>
            </a:r>
            <a:r>
              <a:rPr sz="2400" b="1" dirty="0">
                <a:solidFill>
                  <a:srgbClr val="FD1813"/>
                </a:solidFill>
                <a:latin typeface="楷体"/>
                <a:cs typeface="楷体"/>
              </a:rPr>
              <a:t>文件</a:t>
            </a:r>
            <a:r>
              <a:rPr sz="2400" b="1" dirty="0">
                <a:latin typeface="楷体"/>
                <a:cs typeface="楷体"/>
              </a:rPr>
              <a:t>。证书文件还包含签发该 证书的权威机构认证中心</a:t>
            </a:r>
            <a:r>
              <a:rPr sz="2400" b="1" spc="5" dirty="0">
                <a:latin typeface="楷体"/>
                <a:cs typeface="楷体"/>
              </a:rPr>
              <a:t>CA</a:t>
            </a:r>
            <a:r>
              <a:rPr sz="2400" b="1" dirty="0">
                <a:latin typeface="楷体"/>
                <a:cs typeface="楷体"/>
              </a:rPr>
              <a:t>对该证书的</a:t>
            </a:r>
            <a:r>
              <a:rPr sz="2400" b="1" dirty="0">
                <a:solidFill>
                  <a:srgbClr val="FD1813"/>
                </a:solidFill>
                <a:latin typeface="楷体"/>
                <a:cs typeface="楷体"/>
              </a:rPr>
              <a:t>签名</a:t>
            </a:r>
            <a:r>
              <a:rPr sz="2400" b="1" dirty="0">
                <a:latin typeface="楷体"/>
                <a:cs typeface="楷体"/>
              </a:rPr>
              <a:t>。通过签名保障 了证书的合法性和有效性。证书包含的持有者公钥和相关信 息的真实性和完整性也是通过</a:t>
            </a:r>
            <a:r>
              <a:rPr sz="2400" b="1" spc="5" dirty="0">
                <a:latin typeface="楷体"/>
                <a:cs typeface="楷体"/>
              </a:rPr>
              <a:t>CA</a:t>
            </a:r>
            <a:r>
              <a:rPr sz="2400" b="1" dirty="0">
                <a:latin typeface="楷体"/>
                <a:cs typeface="楷体"/>
              </a:rPr>
              <a:t>的签名来保障的。这使得证 书发布依赖于对证书本身的信任，也就是说证书提供了基本 的信任机制。证书（和相关的私钥）可以提供诸如身份认证、 完整性、机密性和不可否认性等安全服务。证书中的公钥可 用于加密数据或验证对应私钥的签名。</a:t>
            </a:r>
            <a:endParaRPr sz="2400" dirty="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28797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数字证书的内容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56239" y="2406395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0" y="0"/>
                </a:moveTo>
                <a:lnTo>
                  <a:pt x="0" y="304800"/>
                </a:lnTo>
                <a:lnTo>
                  <a:pt x="1447800" y="304800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51667" y="2401823"/>
            <a:ext cx="1457960" cy="314960"/>
          </a:xfrm>
          <a:custGeom>
            <a:avLst/>
            <a:gdLst/>
            <a:ahLst/>
            <a:cxnLst/>
            <a:rect l="l" t="t" r="r" b="b"/>
            <a:pathLst>
              <a:path w="1457960" h="314960">
                <a:moveTo>
                  <a:pt x="1457706" y="314705"/>
                </a:moveTo>
                <a:lnTo>
                  <a:pt x="1457706" y="0"/>
                </a:lnTo>
                <a:lnTo>
                  <a:pt x="0" y="0"/>
                </a:lnTo>
                <a:lnTo>
                  <a:pt x="0" y="314705"/>
                </a:lnTo>
                <a:lnTo>
                  <a:pt x="4572" y="3147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1447800" y="9905"/>
                </a:lnTo>
                <a:lnTo>
                  <a:pt x="1447800" y="4571"/>
                </a:lnTo>
                <a:lnTo>
                  <a:pt x="1452372" y="9905"/>
                </a:lnTo>
                <a:lnTo>
                  <a:pt x="1452372" y="314705"/>
                </a:lnTo>
                <a:lnTo>
                  <a:pt x="1457706" y="314705"/>
                </a:lnTo>
                <a:close/>
              </a:path>
              <a:path w="1457960" h="3149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457960" h="314960">
                <a:moveTo>
                  <a:pt x="9905" y="3047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04799"/>
                </a:lnTo>
                <a:lnTo>
                  <a:pt x="9905" y="304799"/>
                </a:lnTo>
                <a:close/>
              </a:path>
              <a:path w="1457960" h="314960">
                <a:moveTo>
                  <a:pt x="1452372" y="304799"/>
                </a:moveTo>
                <a:lnTo>
                  <a:pt x="4572" y="304799"/>
                </a:lnTo>
                <a:lnTo>
                  <a:pt x="9905" y="309371"/>
                </a:lnTo>
                <a:lnTo>
                  <a:pt x="9905" y="314705"/>
                </a:lnTo>
                <a:lnTo>
                  <a:pt x="1447800" y="314705"/>
                </a:lnTo>
                <a:lnTo>
                  <a:pt x="1447800" y="309371"/>
                </a:lnTo>
                <a:lnTo>
                  <a:pt x="1452372" y="304799"/>
                </a:lnTo>
                <a:close/>
              </a:path>
              <a:path w="1457960" h="314960">
                <a:moveTo>
                  <a:pt x="9905" y="314705"/>
                </a:moveTo>
                <a:lnTo>
                  <a:pt x="9905" y="309371"/>
                </a:lnTo>
                <a:lnTo>
                  <a:pt x="4572" y="304799"/>
                </a:lnTo>
                <a:lnTo>
                  <a:pt x="4572" y="314705"/>
                </a:lnTo>
                <a:lnTo>
                  <a:pt x="9905" y="314705"/>
                </a:lnTo>
                <a:close/>
              </a:path>
              <a:path w="1457960" h="314960">
                <a:moveTo>
                  <a:pt x="1452372" y="9905"/>
                </a:moveTo>
                <a:lnTo>
                  <a:pt x="1447800" y="4571"/>
                </a:lnTo>
                <a:lnTo>
                  <a:pt x="1447800" y="9905"/>
                </a:lnTo>
                <a:lnTo>
                  <a:pt x="1452372" y="9905"/>
                </a:lnTo>
                <a:close/>
              </a:path>
              <a:path w="1457960" h="314960">
                <a:moveTo>
                  <a:pt x="1452372" y="304799"/>
                </a:moveTo>
                <a:lnTo>
                  <a:pt x="1452372" y="9905"/>
                </a:lnTo>
                <a:lnTo>
                  <a:pt x="1447800" y="9905"/>
                </a:lnTo>
                <a:lnTo>
                  <a:pt x="1447800" y="304799"/>
                </a:lnTo>
                <a:lnTo>
                  <a:pt x="1452372" y="304799"/>
                </a:lnTo>
                <a:close/>
              </a:path>
              <a:path w="1457960" h="314960">
                <a:moveTo>
                  <a:pt x="1452372" y="314705"/>
                </a:moveTo>
                <a:lnTo>
                  <a:pt x="1452372" y="304799"/>
                </a:lnTo>
                <a:lnTo>
                  <a:pt x="1447800" y="309371"/>
                </a:lnTo>
                <a:lnTo>
                  <a:pt x="1447800" y="314705"/>
                </a:lnTo>
                <a:lnTo>
                  <a:pt x="14523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6239" y="2711195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0" y="0"/>
                </a:moveTo>
                <a:lnTo>
                  <a:pt x="0" y="304800"/>
                </a:lnTo>
                <a:lnTo>
                  <a:pt x="1447800" y="304800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1667" y="2706623"/>
            <a:ext cx="1457960" cy="314960"/>
          </a:xfrm>
          <a:custGeom>
            <a:avLst/>
            <a:gdLst/>
            <a:ahLst/>
            <a:cxnLst/>
            <a:rect l="l" t="t" r="r" b="b"/>
            <a:pathLst>
              <a:path w="1457960" h="314960">
                <a:moveTo>
                  <a:pt x="1457706" y="314705"/>
                </a:moveTo>
                <a:lnTo>
                  <a:pt x="1457706" y="0"/>
                </a:lnTo>
                <a:lnTo>
                  <a:pt x="0" y="0"/>
                </a:lnTo>
                <a:lnTo>
                  <a:pt x="0" y="314705"/>
                </a:lnTo>
                <a:lnTo>
                  <a:pt x="4572" y="3147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1447800" y="9905"/>
                </a:lnTo>
                <a:lnTo>
                  <a:pt x="1447800" y="4571"/>
                </a:lnTo>
                <a:lnTo>
                  <a:pt x="1452372" y="9905"/>
                </a:lnTo>
                <a:lnTo>
                  <a:pt x="1452372" y="314705"/>
                </a:lnTo>
                <a:lnTo>
                  <a:pt x="1457706" y="314705"/>
                </a:lnTo>
                <a:close/>
              </a:path>
              <a:path w="1457960" h="3149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457960" h="314960">
                <a:moveTo>
                  <a:pt x="9905" y="3047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04799"/>
                </a:lnTo>
                <a:lnTo>
                  <a:pt x="9905" y="304799"/>
                </a:lnTo>
                <a:close/>
              </a:path>
              <a:path w="1457960" h="314960">
                <a:moveTo>
                  <a:pt x="1452372" y="304799"/>
                </a:moveTo>
                <a:lnTo>
                  <a:pt x="4572" y="304799"/>
                </a:lnTo>
                <a:lnTo>
                  <a:pt x="9905" y="309371"/>
                </a:lnTo>
                <a:lnTo>
                  <a:pt x="9905" y="314705"/>
                </a:lnTo>
                <a:lnTo>
                  <a:pt x="1447800" y="314705"/>
                </a:lnTo>
                <a:lnTo>
                  <a:pt x="1447800" y="309371"/>
                </a:lnTo>
                <a:lnTo>
                  <a:pt x="1452372" y="304799"/>
                </a:lnTo>
                <a:close/>
              </a:path>
              <a:path w="1457960" h="314960">
                <a:moveTo>
                  <a:pt x="9905" y="314705"/>
                </a:moveTo>
                <a:lnTo>
                  <a:pt x="9905" y="309371"/>
                </a:lnTo>
                <a:lnTo>
                  <a:pt x="4572" y="304799"/>
                </a:lnTo>
                <a:lnTo>
                  <a:pt x="4572" y="314705"/>
                </a:lnTo>
                <a:lnTo>
                  <a:pt x="9905" y="314705"/>
                </a:lnTo>
                <a:close/>
              </a:path>
              <a:path w="1457960" h="314960">
                <a:moveTo>
                  <a:pt x="1452372" y="9905"/>
                </a:moveTo>
                <a:lnTo>
                  <a:pt x="1447800" y="4571"/>
                </a:lnTo>
                <a:lnTo>
                  <a:pt x="1447800" y="9905"/>
                </a:lnTo>
                <a:lnTo>
                  <a:pt x="1452372" y="9905"/>
                </a:lnTo>
                <a:close/>
              </a:path>
              <a:path w="1457960" h="314960">
                <a:moveTo>
                  <a:pt x="1452372" y="304799"/>
                </a:moveTo>
                <a:lnTo>
                  <a:pt x="1452372" y="9905"/>
                </a:lnTo>
                <a:lnTo>
                  <a:pt x="1447800" y="9905"/>
                </a:lnTo>
                <a:lnTo>
                  <a:pt x="1447800" y="304799"/>
                </a:lnTo>
                <a:lnTo>
                  <a:pt x="1452372" y="304799"/>
                </a:lnTo>
                <a:close/>
              </a:path>
              <a:path w="1457960" h="314960">
                <a:moveTo>
                  <a:pt x="1452372" y="314705"/>
                </a:moveTo>
                <a:lnTo>
                  <a:pt x="1452372" y="304799"/>
                </a:lnTo>
                <a:lnTo>
                  <a:pt x="1447800" y="309371"/>
                </a:lnTo>
                <a:lnTo>
                  <a:pt x="1447800" y="314705"/>
                </a:lnTo>
                <a:lnTo>
                  <a:pt x="14523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56239" y="3015995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0" y="0"/>
                </a:moveTo>
                <a:lnTo>
                  <a:pt x="0" y="304800"/>
                </a:lnTo>
                <a:lnTo>
                  <a:pt x="1447800" y="304800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51667" y="3011423"/>
            <a:ext cx="1457960" cy="314960"/>
          </a:xfrm>
          <a:custGeom>
            <a:avLst/>
            <a:gdLst/>
            <a:ahLst/>
            <a:cxnLst/>
            <a:rect l="l" t="t" r="r" b="b"/>
            <a:pathLst>
              <a:path w="1457960" h="314960">
                <a:moveTo>
                  <a:pt x="1457706" y="314706"/>
                </a:moveTo>
                <a:lnTo>
                  <a:pt x="1457706" y="0"/>
                </a:lnTo>
                <a:lnTo>
                  <a:pt x="0" y="0"/>
                </a:lnTo>
                <a:lnTo>
                  <a:pt x="0" y="314706"/>
                </a:lnTo>
                <a:lnTo>
                  <a:pt x="4572" y="3147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447800" y="9906"/>
                </a:lnTo>
                <a:lnTo>
                  <a:pt x="1447800" y="4572"/>
                </a:lnTo>
                <a:lnTo>
                  <a:pt x="1452372" y="9906"/>
                </a:lnTo>
                <a:lnTo>
                  <a:pt x="1452372" y="314706"/>
                </a:lnTo>
                <a:lnTo>
                  <a:pt x="1457706" y="314706"/>
                </a:lnTo>
                <a:close/>
              </a:path>
              <a:path w="1457960" h="3149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457960" h="314960">
                <a:moveTo>
                  <a:pt x="9905" y="3048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304800"/>
                </a:lnTo>
                <a:lnTo>
                  <a:pt x="9905" y="304800"/>
                </a:lnTo>
                <a:close/>
              </a:path>
              <a:path w="1457960" h="314960">
                <a:moveTo>
                  <a:pt x="1452372" y="304800"/>
                </a:moveTo>
                <a:lnTo>
                  <a:pt x="4572" y="304800"/>
                </a:lnTo>
                <a:lnTo>
                  <a:pt x="9905" y="309372"/>
                </a:lnTo>
                <a:lnTo>
                  <a:pt x="9905" y="314706"/>
                </a:lnTo>
                <a:lnTo>
                  <a:pt x="1447800" y="314706"/>
                </a:lnTo>
                <a:lnTo>
                  <a:pt x="1447800" y="309372"/>
                </a:lnTo>
                <a:lnTo>
                  <a:pt x="1452372" y="304800"/>
                </a:lnTo>
                <a:close/>
              </a:path>
              <a:path w="1457960" h="314960">
                <a:moveTo>
                  <a:pt x="9905" y="314706"/>
                </a:moveTo>
                <a:lnTo>
                  <a:pt x="9905" y="309372"/>
                </a:lnTo>
                <a:lnTo>
                  <a:pt x="4572" y="304800"/>
                </a:lnTo>
                <a:lnTo>
                  <a:pt x="4572" y="314706"/>
                </a:lnTo>
                <a:lnTo>
                  <a:pt x="9905" y="314706"/>
                </a:lnTo>
                <a:close/>
              </a:path>
              <a:path w="1457960" h="314960">
                <a:moveTo>
                  <a:pt x="1452372" y="9906"/>
                </a:moveTo>
                <a:lnTo>
                  <a:pt x="1447800" y="4572"/>
                </a:lnTo>
                <a:lnTo>
                  <a:pt x="1447800" y="9906"/>
                </a:lnTo>
                <a:lnTo>
                  <a:pt x="1452372" y="9906"/>
                </a:lnTo>
                <a:close/>
              </a:path>
              <a:path w="1457960" h="314960">
                <a:moveTo>
                  <a:pt x="1452372" y="304800"/>
                </a:moveTo>
                <a:lnTo>
                  <a:pt x="1452372" y="9906"/>
                </a:lnTo>
                <a:lnTo>
                  <a:pt x="1447800" y="9906"/>
                </a:lnTo>
                <a:lnTo>
                  <a:pt x="1447800" y="304800"/>
                </a:lnTo>
                <a:lnTo>
                  <a:pt x="1452372" y="304800"/>
                </a:lnTo>
                <a:close/>
              </a:path>
              <a:path w="1457960" h="314960">
                <a:moveTo>
                  <a:pt x="1452372" y="314706"/>
                </a:moveTo>
                <a:lnTo>
                  <a:pt x="1452372" y="304800"/>
                </a:lnTo>
                <a:lnTo>
                  <a:pt x="1447800" y="309372"/>
                </a:lnTo>
                <a:lnTo>
                  <a:pt x="1447800" y="314706"/>
                </a:lnTo>
                <a:lnTo>
                  <a:pt x="1452372" y="314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56239" y="3320796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0" y="0"/>
                </a:moveTo>
                <a:lnTo>
                  <a:pt x="0" y="304800"/>
                </a:lnTo>
                <a:lnTo>
                  <a:pt x="1447800" y="304800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51667" y="3316223"/>
            <a:ext cx="1457960" cy="314960"/>
          </a:xfrm>
          <a:custGeom>
            <a:avLst/>
            <a:gdLst/>
            <a:ahLst/>
            <a:cxnLst/>
            <a:rect l="l" t="t" r="r" b="b"/>
            <a:pathLst>
              <a:path w="1457960" h="314960">
                <a:moveTo>
                  <a:pt x="1457706" y="314705"/>
                </a:moveTo>
                <a:lnTo>
                  <a:pt x="1457706" y="0"/>
                </a:lnTo>
                <a:lnTo>
                  <a:pt x="0" y="0"/>
                </a:lnTo>
                <a:lnTo>
                  <a:pt x="0" y="314705"/>
                </a:lnTo>
                <a:lnTo>
                  <a:pt x="4572" y="3147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447800" y="9905"/>
                </a:lnTo>
                <a:lnTo>
                  <a:pt x="1447800" y="4572"/>
                </a:lnTo>
                <a:lnTo>
                  <a:pt x="1452372" y="9905"/>
                </a:lnTo>
                <a:lnTo>
                  <a:pt x="1452372" y="314705"/>
                </a:lnTo>
                <a:lnTo>
                  <a:pt x="1457706" y="314705"/>
                </a:lnTo>
                <a:close/>
              </a:path>
              <a:path w="1457960" h="3149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457960" h="314960">
                <a:moveTo>
                  <a:pt x="9905" y="3048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04800"/>
                </a:lnTo>
                <a:lnTo>
                  <a:pt x="9905" y="304800"/>
                </a:lnTo>
                <a:close/>
              </a:path>
              <a:path w="1457960" h="314960">
                <a:moveTo>
                  <a:pt x="1452372" y="304800"/>
                </a:moveTo>
                <a:lnTo>
                  <a:pt x="4572" y="304800"/>
                </a:lnTo>
                <a:lnTo>
                  <a:pt x="9905" y="309372"/>
                </a:lnTo>
                <a:lnTo>
                  <a:pt x="9905" y="314705"/>
                </a:lnTo>
                <a:lnTo>
                  <a:pt x="1447800" y="314705"/>
                </a:lnTo>
                <a:lnTo>
                  <a:pt x="1447800" y="309372"/>
                </a:lnTo>
                <a:lnTo>
                  <a:pt x="1452372" y="304800"/>
                </a:lnTo>
                <a:close/>
              </a:path>
              <a:path w="1457960" h="314960">
                <a:moveTo>
                  <a:pt x="9905" y="314705"/>
                </a:moveTo>
                <a:lnTo>
                  <a:pt x="9905" y="309372"/>
                </a:lnTo>
                <a:lnTo>
                  <a:pt x="4572" y="304800"/>
                </a:lnTo>
                <a:lnTo>
                  <a:pt x="4572" y="314705"/>
                </a:lnTo>
                <a:lnTo>
                  <a:pt x="9905" y="314705"/>
                </a:lnTo>
                <a:close/>
              </a:path>
              <a:path w="1457960" h="314960">
                <a:moveTo>
                  <a:pt x="1452372" y="9905"/>
                </a:moveTo>
                <a:lnTo>
                  <a:pt x="1447800" y="4572"/>
                </a:lnTo>
                <a:lnTo>
                  <a:pt x="1447800" y="9905"/>
                </a:lnTo>
                <a:lnTo>
                  <a:pt x="1452372" y="9905"/>
                </a:lnTo>
                <a:close/>
              </a:path>
              <a:path w="1457960" h="314960">
                <a:moveTo>
                  <a:pt x="1452372" y="304800"/>
                </a:moveTo>
                <a:lnTo>
                  <a:pt x="1452372" y="9905"/>
                </a:lnTo>
                <a:lnTo>
                  <a:pt x="1447800" y="9905"/>
                </a:lnTo>
                <a:lnTo>
                  <a:pt x="1447800" y="304800"/>
                </a:lnTo>
                <a:lnTo>
                  <a:pt x="1452372" y="304800"/>
                </a:lnTo>
                <a:close/>
              </a:path>
              <a:path w="1457960" h="314960">
                <a:moveTo>
                  <a:pt x="1452372" y="314705"/>
                </a:moveTo>
                <a:lnTo>
                  <a:pt x="1452372" y="304800"/>
                </a:lnTo>
                <a:lnTo>
                  <a:pt x="1447800" y="309372"/>
                </a:lnTo>
                <a:lnTo>
                  <a:pt x="1447800" y="314705"/>
                </a:lnTo>
                <a:lnTo>
                  <a:pt x="14523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13039" y="1949195"/>
            <a:ext cx="27432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09121" y="2018030"/>
            <a:ext cx="1360170" cy="51371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wrap="square" lIns="0" tIns="12700" rIns="0" bIns="0" rtlCol="0">
            <a:spAutoFit/>
          </a:bodyPr>
          <a:lstStyle/>
          <a:p>
            <a:pPr marL="66040" marR="5080" indent="-53340">
              <a:lnSpc>
                <a:spcPct val="100000"/>
              </a:lnSpc>
              <a:spcBef>
                <a:spcPts val="100"/>
              </a:spcBef>
            </a:pPr>
            <a:r>
              <a:rPr sz="1600" b="1" spc="5" dirty="0">
                <a:solidFill>
                  <a:srgbClr val="FF0000"/>
                </a:solidFill>
                <a:latin typeface="新宋体"/>
                <a:cs typeface="新宋体"/>
              </a:rPr>
              <a:t>用来区分X.509 的不同版本。</a:t>
            </a:r>
            <a:endParaRPr sz="1600" dirty="0">
              <a:solidFill>
                <a:srgbClr val="FF0000"/>
              </a:solidFill>
              <a:latin typeface="新宋体"/>
              <a:cs typeface="新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91847" y="1872995"/>
            <a:ext cx="3593579" cy="10462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54509" y="1868423"/>
            <a:ext cx="3636645" cy="1062355"/>
          </a:xfrm>
          <a:custGeom>
            <a:avLst/>
            <a:gdLst/>
            <a:ahLst/>
            <a:cxnLst/>
            <a:rect l="l" t="t" r="r" b="b"/>
            <a:pathLst>
              <a:path w="3636645" h="1062355">
                <a:moveTo>
                  <a:pt x="1648967" y="534162"/>
                </a:moveTo>
                <a:lnTo>
                  <a:pt x="0" y="1057656"/>
                </a:lnTo>
                <a:lnTo>
                  <a:pt x="761" y="1062228"/>
                </a:lnTo>
                <a:lnTo>
                  <a:pt x="36575" y="1055928"/>
                </a:lnTo>
                <a:lnTo>
                  <a:pt x="36575" y="1046226"/>
                </a:lnTo>
                <a:lnTo>
                  <a:pt x="106237" y="1033959"/>
                </a:lnTo>
                <a:lnTo>
                  <a:pt x="1645157" y="544929"/>
                </a:lnTo>
                <a:lnTo>
                  <a:pt x="1645157" y="537972"/>
                </a:lnTo>
                <a:lnTo>
                  <a:pt x="1648967" y="534162"/>
                </a:lnTo>
                <a:close/>
              </a:path>
              <a:path w="3636645" h="1062355">
                <a:moveTo>
                  <a:pt x="106237" y="1033959"/>
                </a:moveTo>
                <a:lnTo>
                  <a:pt x="36575" y="1046226"/>
                </a:lnTo>
                <a:lnTo>
                  <a:pt x="38861" y="1055370"/>
                </a:lnTo>
                <a:lnTo>
                  <a:pt x="106237" y="1033959"/>
                </a:lnTo>
                <a:close/>
              </a:path>
              <a:path w="3636645" h="1062355">
                <a:moveTo>
                  <a:pt x="1664207" y="817626"/>
                </a:moveTo>
                <a:lnTo>
                  <a:pt x="1661159" y="810768"/>
                </a:lnTo>
                <a:lnTo>
                  <a:pt x="1659635" y="803910"/>
                </a:lnTo>
                <a:lnTo>
                  <a:pt x="1658111" y="796290"/>
                </a:lnTo>
                <a:lnTo>
                  <a:pt x="1658111" y="797052"/>
                </a:lnTo>
                <a:lnTo>
                  <a:pt x="1656587" y="789432"/>
                </a:lnTo>
                <a:lnTo>
                  <a:pt x="1655063" y="774192"/>
                </a:lnTo>
                <a:lnTo>
                  <a:pt x="1655063" y="761238"/>
                </a:lnTo>
                <a:lnTo>
                  <a:pt x="106237" y="1033959"/>
                </a:lnTo>
                <a:lnTo>
                  <a:pt x="38861" y="1055370"/>
                </a:lnTo>
                <a:lnTo>
                  <a:pt x="36575" y="1046226"/>
                </a:lnTo>
                <a:lnTo>
                  <a:pt x="36575" y="1055928"/>
                </a:lnTo>
                <a:lnTo>
                  <a:pt x="1645157" y="772978"/>
                </a:lnTo>
                <a:lnTo>
                  <a:pt x="1645157" y="767334"/>
                </a:lnTo>
                <a:lnTo>
                  <a:pt x="1651253" y="771906"/>
                </a:lnTo>
                <a:lnTo>
                  <a:pt x="1651253" y="808119"/>
                </a:lnTo>
                <a:lnTo>
                  <a:pt x="1657421" y="827431"/>
                </a:lnTo>
                <a:lnTo>
                  <a:pt x="1663445" y="838654"/>
                </a:lnTo>
                <a:lnTo>
                  <a:pt x="1663445" y="817626"/>
                </a:lnTo>
                <a:lnTo>
                  <a:pt x="1664207" y="817626"/>
                </a:lnTo>
                <a:close/>
              </a:path>
              <a:path w="3636645" h="1062355">
                <a:moveTo>
                  <a:pt x="3636263" y="767334"/>
                </a:moveTo>
                <a:lnTo>
                  <a:pt x="3636263" y="156972"/>
                </a:lnTo>
                <a:lnTo>
                  <a:pt x="3635502" y="149352"/>
                </a:lnTo>
                <a:lnTo>
                  <a:pt x="3626130" y="102123"/>
                </a:lnTo>
                <a:lnTo>
                  <a:pt x="3603039" y="61074"/>
                </a:lnTo>
                <a:lnTo>
                  <a:pt x="3569014" y="28704"/>
                </a:lnTo>
                <a:lnTo>
                  <a:pt x="3526837" y="7512"/>
                </a:lnTo>
                <a:lnTo>
                  <a:pt x="3479291" y="0"/>
                </a:lnTo>
                <a:lnTo>
                  <a:pt x="1802129" y="0"/>
                </a:lnTo>
                <a:lnTo>
                  <a:pt x="1760148" y="5886"/>
                </a:lnTo>
                <a:lnTo>
                  <a:pt x="1721357" y="22860"/>
                </a:lnTo>
                <a:lnTo>
                  <a:pt x="1683210" y="55124"/>
                </a:lnTo>
                <a:lnTo>
                  <a:pt x="1656116" y="99961"/>
                </a:lnTo>
                <a:lnTo>
                  <a:pt x="1647443" y="133350"/>
                </a:lnTo>
                <a:lnTo>
                  <a:pt x="1645919" y="140970"/>
                </a:lnTo>
                <a:lnTo>
                  <a:pt x="1645157" y="149352"/>
                </a:lnTo>
                <a:lnTo>
                  <a:pt x="1645157" y="535371"/>
                </a:lnTo>
                <a:lnTo>
                  <a:pt x="1648967" y="534162"/>
                </a:lnTo>
                <a:lnTo>
                  <a:pt x="1648967" y="543719"/>
                </a:lnTo>
                <a:lnTo>
                  <a:pt x="1655063" y="541782"/>
                </a:lnTo>
                <a:lnTo>
                  <a:pt x="1655063" y="150114"/>
                </a:lnTo>
                <a:lnTo>
                  <a:pt x="1656587" y="134874"/>
                </a:lnTo>
                <a:lnTo>
                  <a:pt x="1658111" y="127254"/>
                </a:lnTo>
                <a:lnTo>
                  <a:pt x="1658111" y="128016"/>
                </a:lnTo>
                <a:lnTo>
                  <a:pt x="1659635" y="120396"/>
                </a:lnTo>
                <a:lnTo>
                  <a:pt x="1661159" y="113538"/>
                </a:lnTo>
                <a:lnTo>
                  <a:pt x="1663445" y="108394"/>
                </a:lnTo>
                <a:lnTo>
                  <a:pt x="1663445" y="106680"/>
                </a:lnTo>
                <a:lnTo>
                  <a:pt x="1669541" y="92964"/>
                </a:lnTo>
                <a:lnTo>
                  <a:pt x="1669541" y="93726"/>
                </a:lnTo>
                <a:lnTo>
                  <a:pt x="1672589" y="86868"/>
                </a:lnTo>
                <a:lnTo>
                  <a:pt x="1680209" y="74676"/>
                </a:lnTo>
                <a:lnTo>
                  <a:pt x="1688591" y="63246"/>
                </a:lnTo>
                <a:lnTo>
                  <a:pt x="1697735" y="53398"/>
                </a:lnTo>
                <a:lnTo>
                  <a:pt x="1698497" y="52578"/>
                </a:lnTo>
                <a:lnTo>
                  <a:pt x="1708403" y="43434"/>
                </a:lnTo>
                <a:lnTo>
                  <a:pt x="1719833" y="35052"/>
                </a:lnTo>
                <a:lnTo>
                  <a:pt x="1732025" y="27432"/>
                </a:lnTo>
                <a:lnTo>
                  <a:pt x="1738121" y="24722"/>
                </a:lnTo>
                <a:lnTo>
                  <a:pt x="1738121" y="24384"/>
                </a:lnTo>
                <a:lnTo>
                  <a:pt x="1751837" y="18288"/>
                </a:lnTo>
                <a:lnTo>
                  <a:pt x="1751837" y="19050"/>
                </a:lnTo>
                <a:lnTo>
                  <a:pt x="1758695" y="16002"/>
                </a:lnTo>
                <a:lnTo>
                  <a:pt x="1765553" y="14478"/>
                </a:lnTo>
                <a:lnTo>
                  <a:pt x="1772411" y="13106"/>
                </a:lnTo>
                <a:lnTo>
                  <a:pt x="1772411" y="12954"/>
                </a:lnTo>
                <a:lnTo>
                  <a:pt x="1780031" y="11430"/>
                </a:lnTo>
                <a:lnTo>
                  <a:pt x="1794509" y="9982"/>
                </a:lnTo>
                <a:lnTo>
                  <a:pt x="3486911" y="9982"/>
                </a:lnTo>
                <a:lnTo>
                  <a:pt x="3501389" y="11430"/>
                </a:lnTo>
                <a:lnTo>
                  <a:pt x="3509009" y="12954"/>
                </a:lnTo>
                <a:lnTo>
                  <a:pt x="3509009" y="13106"/>
                </a:lnTo>
                <a:lnTo>
                  <a:pt x="3515867" y="14478"/>
                </a:lnTo>
                <a:lnTo>
                  <a:pt x="3522726" y="16002"/>
                </a:lnTo>
                <a:lnTo>
                  <a:pt x="3529583" y="19050"/>
                </a:lnTo>
                <a:lnTo>
                  <a:pt x="3529583" y="18288"/>
                </a:lnTo>
                <a:lnTo>
                  <a:pt x="3543300" y="24384"/>
                </a:lnTo>
                <a:lnTo>
                  <a:pt x="3543300" y="24722"/>
                </a:lnTo>
                <a:lnTo>
                  <a:pt x="3549395" y="27432"/>
                </a:lnTo>
                <a:lnTo>
                  <a:pt x="3561587" y="35052"/>
                </a:lnTo>
                <a:lnTo>
                  <a:pt x="3573017" y="43434"/>
                </a:lnTo>
                <a:lnTo>
                  <a:pt x="3582924" y="52632"/>
                </a:lnTo>
                <a:lnTo>
                  <a:pt x="3583685" y="53340"/>
                </a:lnTo>
                <a:lnTo>
                  <a:pt x="3592829" y="63246"/>
                </a:lnTo>
                <a:lnTo>
                  <a:pt x="3601211" y="74676"/>
                </a:lnTo>
                <a:lnTo>
                  <a:pt x="3608831" y="86868"/>
                </a:lnTo>
                <a:lnTo>
                  <a:pt x="3611879" y="93726"/>
                </a:lnTo>
                <a:lnTo>
                  <a:pt x="3611879" y="92964"/>
                </a:lnTo>
                <a:lnTo>
                  <a:pt x="3617976" y="106680"/>
                </a:lnTo>
                <a:lnTo>
                  <a:pt x="3617976" y="108394"/>
                </a:lnTo>
                <a:lnTo>
                  <a:pt x="3620261" y="113538"/>
                </a:lnTo>
                <a:lnTo>
                  <a:pt x="3620261" y="115824"/>
                </a:lnTo>
                <a:lnTo>
                  <a:pt x="3621785" y="120396"/>
                </a:lnTo>
                <a:lnTo>
                  <a:pt x="3623309" y="128016"/>
                </a:lnTo>
                <a:lnTo>
                  <a:pt x="3623309" y="127254"/>
                </a:lnTo>
                <a:lnTo>
                  <a:pt x="3624833" y="134874"/>
                </a:lnTo>
                <a:lnTo>
                  <a:pt x="3626357" y="150114"/>
                </a:lnTo>
                <a:lnTo>
                  <a:pt x="3626357" y="821218"/>
                </a:lnTo>
                <a:lnTo>
                  <a:pt x="3626757" y="820481"/>
                </a:lnTo>
                <a:lnTo>
                  <a:pt x="3635502" y="774954"/>
                </a:lnTo>
                <a:lnTo>
                  <a:pt x="3636263" y="767334"/>
                </a:lnTo>
                <a:close/>
              </a:path>
              <a:path w="3636645" h="1062355">
                <a:moveTo>
                  <a:pt x="1648967" y="543719"/>
                </a:moveTo>
                <a:lnTo>
                  <a:pt x="1648967" y="534162"/>
                </a:lnTo>
                <a:lnTo>
                  <a:pt x="1645157" y="537972"/>
                </a:lnTo>
                <a:lnTo>
                  <a:pt x="1645157" y="544929"/>
                </a:lnTo>
                <a:lnTo>
                  <a:pt x="1648967" y="543719"/>
                </a:lnTo>
                <a:close/>
              </a:path>
              <a:path w="3636645" h="1062355">
                <a:moveTo>
                  <a:pt x="1651253" y="771906"/>
                </a:moveTo>
                <a:lnTo>
                  <a:pt x="1645157" y="767334"/>
                </a:lnTo>
                <a:lnTo>
                  <a:pt x="1645157" y="772978"/>
                </a:lnTo>
                <a:lnTo>
                  <a:pt x="1651253" y="771906"/>
                </a:lnTo>
                <a:close/>
              </a:path>
              <a:path w="3636645" h="1062355">
                <a:moveTo>
                  <a:pt x="1651253" y="808119"/>
                </a:moveTo>
                <a:lnTo>
                  <a:pt x="1651253" y="771906"/>
                </a:lnTo>
                <a:lnTo>
                  <a:pt x="1645157" y="772978"/>
                </a:lnTo>
                <a:lnTo>
                  <a:pt x="1645157" y="774954"/>
                </a:lnTo>
                <a:lnTo>
                  <a:pt x="1645919" y="783336"/>
                </a:lnTo>
                <a:lnTo>
                  <a:pt x="1647443" y="790956"/>
                </a:lnTo>
                <a:lnTo>
                  <a:pt x="1648205" y="798576"/>
                </a:lnTo>
                <a:lnTo>
                  <a:pt x="1651253" y="808119"/>
                </a:lnTo>
                <a:close/>
              </a:path>
              <a:path w="3636645" h="1062355">
                <a:moveTo>
                  <a:pt x="1664207" y="106680"/>
                </a:moveTo>
                <a:lnTo>
                  <a:pt x="1663445" y="106680"/>
                </a:lnTo>
                <a:lnTo>
                  <a:pt x="1663445" y="108394"/>
                </a:lnTo>
                <a:lnTo>
                  <a:pt x="1664207" y="106680"/>
                </a:lnTo>
                <a:close/>
              </a:path>
              <a:path w="3636645" h="1062355">
                <a:moveTo>
                  <a:pt x="1698497" y="883869"/>
                </a:moveTo>
                <a:lnTo>
                  <a:pt x="1698497" y="871728"/>
                </a:lnTo>
                <a:lnTo>
                  <a:pt x="1697735" y="870966"/>
                </a:lnTo>
                <a:lnTo>
                  <a:pt x="1688591" y="861060"/>
                </a:lnTo>
                <a:lnTo>
                  <a:pt x="1680209" y="849630"/>
                </a:lnTo>
                <a:lnTo>
                  <a:pt x="1672589" y="837438"/>
                </a:lnTo>
                <a:lnTo>
                  <a:pt x="1669541" y="830580"/>
                </a:lnTo>
                <a:lnTo>
                  <a:pt x="1669541" y="831342"/>
                </a:lnTo>
                <a:lnTo>
                  <a:pt x="1663445" y="817626"/>
                </a:lnTo>
                <a:lnTo>
                  <a:pt x="1663445" y="838654"/>
                </a:lnTo>
                <a:lnTo>
                  <a:pt x="1671789" y="854197"/>
                </a:lnTo>
                <a:lnTo>
                  <a:pt x="1690939" y="877726"/>
                </a:lnTo>
                <a:lnTo>
                  <a:pt x="1698497" y="883869"/>
                </a:lnTo>
                <a:close/>
              </a:path>
              <a:path w="3636645" h="1062355">
                <a:moveTo>
                  <a:pt x="1698497" y="52578"/>
                </a:moveTo>
                <a:lnTo>
                  <a:pt x="1697735" y="53340"/>
                </a:lnTo>
                <a:lnTo>
                  <a:pt x="1698131" y="52973"/>
                </a:lnTo>
                <a:lnTo>
                  <a:pt x="1698497" y="52578"/>
                </a:lnTo>
                <a:close/>
              </a:path>
              <a:path w="3636645" h="1062355">
                <a:moveTo>
                  <a:pt x="1698131" y="52973"/>
                </a:moveTo>
                <a:lnTo>
                  <a:pt x="1697735" y="53340"/>
                </a:lnTo>
                <a:lnTo>
                  <a:pt x="1698131" y="52973"/>
                </a:lnTo>
                <a:close/>
              </a:path>
              <a:path w="3636645" h="1062355">
                <a:moveTo>
                  <a:pt x="1698131" y="871332"/>
                </a:moveTo>
                <a:lnTo>
                  <a:pt x="1697735" y="870907"/>
                </a:lnTo>
                <a:lnTo>
                  <a:pt x="1698131" y="871332"/>
                </a:lnTo>
                <a:close/>
              </a:path>
              <a:path w="3636645" h="1062355">
                <a:moveTo>
                  <a:pt x="1698497" y="871728"/>
                </a:moveTo>
                <a:lnTo>
                  <a:pt x="1698131" y="871332"/>
                </a:lnTo>
                <a:lnTo>
                  <a:pt x="1697735" y="870966"/>
                </a:lnTo>
                <a:lnTo>
                  <a:pt x="1698497" y="871728"/>
                </a:lnTo>
                <a:close/>
              </a:path>
              <a:path w="3636645" h="1062355">
                <a:moveTo>
                  <a:pt x="1698497" y="52632"/>
                </a:moveTo>
                <a:lnTo>
                  <a:pt x="1698131" y="52973"/>
                </a:lnTo>
                <a:lnTo>
                  <a:pt x="1698497" y="52632"/>
                </a:lnTo>
                <a:close/>
              </a:path>
              <a:path w="3636645" h="1062355">
                <a:moveTo>
                  <a:pt x="1738883" y="899922"/>
                </a:moveTo>
                <a:lnTo>
                  <a:pt x="1732025" y="896874"/>
                </a:lnTo>
                <a:lnTo>
                  <a:pt x="1719833" y="889254"/>
                </a:lnTo>
                <a:lnTo>
                  <a:pt x="1708403" y="880872"/>
                </a:lnTo>
                <a:lnTo>
                  <a:pt x="1698131" y="871332"/>
                </a:lnTo>
                <a:lnTo>
                  <a:pt x="1698497" y="871728"/>
                </a:lnTo>
                <a:lnTo>
                  <a:pt x="1698497" y="883869"/>
                </a:lnTo>
                <a:lnTo>
                  <a:pt x="1714499" y="896874"/>
                </a:lnTo>
                <a:lnTo>
                  <a:pt x="1721357" y="901446"/>
                </a:lnTo>
                <a:lnTo>
                  <a:pt x="1727453" y="905256"/>
                </a:lnTo>
                <a:lnTo>
                  <a:pt x="1734311" y="908304"/>
                </a:lnTo>
                <a:lnTo>
                  <a:pt x="1738121" y="910420"/>
                </a:lnTo>
                <a:lnTo>
                  <a:pt x="1738121" y="899922"/>
                </a:lnTo>
                <a:lnTo>
                  <a:pt x="1738883" y="899922"/>
                </a:lnTo>
                <a:close/>
              </a:path>
              <a:path w="3636645" h="1062355">
                <a:moveTo>
                  <a:pt x="1738883" y="24384"/>
                </a:moveTo>
                <a:lnTo>
                  <a:pt x="1738121" y="24384"/>
                </a:lnTo>
                <a:lnTo>
                  <a:pt x="1738121" y="24722"/>
                </a:lnTo>
                <a:lnTo>
                  <a:pt x="1738883" y="24384"/>
                </a:lnTo>
                <a:close/>
              </a:path>
              <a:path w="3636645" h="1062355">
                <a:moveTo>
                  <a:pt x="1773173" y="911352"/>
                </a:moveTo>
                <a:lnTo>
                  <a:pt x="1765553" y="909828"/>
                </a:lnTo>
                <a:lnTo>
                  <a:pt x="1758695" y="907542"/>
                </a:lnTo>
                <a:lnTo>
                  <a:pt x="1758695" y="908304"/>
                </a:lnTo>
                <a:lnTo>
                  <a:pt x="1751837" y="905256"/>
                </a:lnTo>
                <a:lnTo>
                  <a:pt x="1751837" y="906018"/>
                </a:lnTo>
                <a:lnTo>
                  <a:pt x="1738121" y="899922"/>
                </a:lnTo>
                <a:lnTo>
                  <a:pt x="1738121" y="910420"/>
                </a:lnTo>
                <a:lnTo>
                  <a:pt x="1741169" y="912114"/>
                </a:lnTo>
                <a:lnTo>
                  <a:pt x="1748789" y="914400"/>
                </a:lnTo>
                <a:lnTo>
                  <a:pt x="1755647" y="916686"/>
                </a:lnTo>
                <a:lnTo>
                  <a:pt x="1770887" y="921258"/>
                </a:lnTo>
                <a:lnTo>
                  <a:pt x="1772411" y="921410"/>
                </a:lnTo>
                <a:lnTo>
                  <a:pt x="1772411" y="911352"/>
                </a:lnTo>
                <a:lnTo>
                  <a:pt x="1773173" y="911352"/>
                </a:lnTo>
                <a:close/>
              </a:path>
              <a:path w="3636645" h="1062355">
                <a:moveTo>
                  <a:pt x="1773173" y="12954"/>
                </a:moveTo>
                <a:lnTo>
                  <a:pt x="1772411" y="12954"/>
                </a:lnTo>
                <a:lnTo>
                  <a:pt x="1772411" y="13106"/>
                </a:lnTo>
                <a:lnTo>
                  <a:pt x="1773173" y="12954"/>
                </a:lnTo>
                <a:close/>
              </a:path>
              <a:path w="3636645" h="1062355">
                <a:moveTo>
                  <a:pt x="3486911" y="923544"/>
                </a:moveTo>
                <a:lnTo>
                  <a:pt x="3486911" y="914400"/>
                </a:lnTo>
                <a:lnTo>
                  <a:pt x="1794509" y="914400"/>
                </a:lnTo>
                <a:lnTo>
                  <a:pt x="1780031" y="912876"/>
                </a:lnTo>
                <a:lnTo>
                  <a:pt x="1772411" y="911352"/>
                </a:lnTo>
                <a:lnTo>
                  <a:pt x="1772411" y="921410"/>
                </a:lnTo>
                <a:lnTo>
                  <a:pt x="1778507" y="922020"/>
                </a:lnTo>
                <a:lnTo>
                  <a:pt x="1786127" y="923544"/>
                </a:lnTo>
                <a:lnTo>
                  <a:pt x="1795271" y="923620"/>
                </a:lnTo>
                <a:lnTo>
                  <a:pt x="1802129" y="924306"/>
                </a:lnTo>
                <a:lnTo>
                  <a:pt x="3479291" y="924306"/>
                </a:lnTo>
                <a:lnTo>
                  <a:pt x="3486911" y="923544"/>
                </a:lnTo>
                <a:close/>
              </a:path>
              <a:path w="3636645" h="1062355">
                <a:moveTo>
                  <a:pt x="1795271" y="9906"/>
                </a:moveTo>
                <a:lnTo>
                  <a:pt x="1794509" y="9906"/>
                </a:lnTo>
                <a:lnTo>
                  <a:pt x="1795271" y="9906"/>
                </a:lnTo>
                <a:close/>
              </a:path>
              <a:path w="3636645" h="1062355">
                <a:moveTo>
                  <a:pt x="1795271" y="914400"/>
                </a:moveTo>
                <a:lnTo>
                  <a:pt x="1794509" y="914323"/>
                </a:lnTo>
                <a:lnTo>
                  <a:pt x="1795271" y="914400"/>
                </a:lnTo>
                <a:close/>
              </a:path>
              <a:path w="3636645" h="1062355">
                <a:moveTo>
                  <a:pt x="3486911" y="9982"/>
                </a:moveTo>
                <a:lnTo>
                  <a:pt x="3486150" y="9906"/>
                </a:lnTo>
                <a:lnTo>
                  <a:pt x="3486911" y="9982"/>
                </a:lnTo>
                <a:close/>
              </a:path>
              <a:path w="3636645" h="1062355">
                <a:moveTo>
                  <a:pt x="3509009" y="919299"/>
                </a:moveTo>
                <a:lnTo>
                  <a:pt x="3509009" y="911352"/>
                </a:lnTo>
                <a:lnTo>
                  <a:pt x="3501389" y="912876"/>
                </a:lnTo>
                <a:lnTo>
                  <a:pt x="3486150" y="914400"/>
                </a:lnTo>
                <a:lnTo>
                  <a:pt x="3486911" y="914400"/>
                </a:lnTo>
                <a:lnTo>
                  <a:pt x="3486911" y="923544"/>
                </a:lnTo>
                <a:lnTo>
                  <a:pt x="3509009" y="919299"/>
                </a:lnTo>
                <a:close/>
              </a:path>
              <a:path w="3636645" h="1062355">
                <a:moveTo>
                  <a:pt x="3509009" y="13106"/>
                </a:moveTo>
                <a:lnTo>
                  <a:pt x="3509009" y="12954"/>
                </a:lnTo>
                <a:lnTo>
                  <a:pt x="3508247" y="12954"/>
                </a:lnTo>
                <a:lnTo>
                  <a:pt x="3509009" y="13106"/>
                </a:lnTo>
                <a:close/>
              </a:path>
              <a:path w="3636645" h="1062355">
                <a:moveTo>
                  <a:pt x="3543300" y="908907"/>
                </a:moveTo>
                <a:lnTo>
                  <a:pt x="3543300" y="899922"/>
                </a:lnTo>
                <a:lnTo>
                  <a:pt x="3529583" y="906018"/>
                </a:lnTo>
                <a:lnTo>
                  <a:pt x="3529583" y="905256"/>
                </a:lnTo>
                <a:lnTo>
                  <a:pt x="3522726" y="908304"/>
                </a:lnTo>
                <a:lnTo>
                  <a:pt x="3522726" y="907542"/>
                </a:lnTo>
                <a:lnTo>
                  <a:pt x="3515867" y="909828"/>
                </a:lnTo>
                <a:lnTo>
                  <a:pt x="3508247" y="911352"/>
                </a:lnTo>
                <a:lnTo>
                  <a:pt x="3509009" y="911352"/>
                </a:lnTo>
                <a:lnTo>
                  <a:pt x="3509009" y="919299"/>
                </a:lnTo>
                <a:lnTo>
                  <a:pt x="3532439" y="914799"/>
                </a:lnTo>
                <a:lnTo>
                  <a:pt x="3543300" y="908907"/>
                </a:lnTo>
                <a:close/>
              </a:path>
              <a:path w="3636645" h="1062355">
                <a:moveTo>
                  <a:pt x="3543300" y="24722"/>
                </a:moveTo>
                <a:lnTo>
                  <a:pt x="3543300" y="24384"/>
                </a:lnTo>
                <a:lnTo>
                  <a:pt x="3542537" y="24384"/>
                </a:lnTo>
                <a:lnTo>
                  <a:pt x="3543300" y="24722"/>
                </a:lnTo>
                <a:close/>
              </a:path>
              <a:path w="3636645" h="1062355">
                <a:moveTo>
                  <a:pt x="3583685" y="881944"/>
                </a:moveTo>
                <a:lnTo>
                  <a:pt x="3583685" y="870966"/>
                </a:lnTo>
                <a:lnTo>
                  <a:pt x="3582924" y="871728"/>
                </a:lnTo>
                <a:lnTo>
                  <a:pt x="3573017" y="880872"/>
                </a:lnTo>
                <a:lnTo>
                  <a:pt x="3561587" y="889254"/>
                </a:lnTo>
                <a:lnTo>
                  <a:pt x="3549395" y="896874"/>
                </a:lnTo>
                <a:lnTo>
                  <a:pt x="3542537" y="899922"/>
                </a:lnTo>
                <a:lnTo>
                  <a:pt x="3543300" y="899922"/>
                </a:lnTo>
                <a:lnTo>
                  <a:pt x="3543300" y="908907"/>
                </a:lnTo>
                <a:lnTo>
                  <a:pt x="3572644" y="892986"/>
                </a:lnTo>
                <a:lnTo>
                  <a:pt x="3583685" y="881944"/>
                </a:lnTo>
                <a:close/>
              </a:path>
              <a:path w="3636645" h="1062355">
                <a:moveTo>
                  <a:pt x="3583685" y="53340"/>
                </a:moveTo>
                <a:lnTo>
                  <a:pt x="3582924" y="52578"/>
                </a:lnTo>
                <a:lnTo>
                  <a:pt x="3583290" y="52973"/>
                </a:lnTo>
                <a:lnTo>
                  <a:pt x="3583685" y="53340"/>
                </a:lnTo>
                <a:close/>
              </a:path>
              <a:path w="3636645" h="1062355">
                <a:moveTo>
                  <a:pt x="3583290" y="52973"/>
                </a:moveTo>
                <a:lnTo>
                  <a:pt x="3582924" y="52578"/>
                </a:lnTo>
                <a:lnTo>
                  <a:pt x="3583290" y="52973"/>
                </a:lnTo>
                <a:close/>
              </a:path>
              <a:path w="3636645" h="1062355">
                <a:moveTo>
                  <a:pt x="3583290" y="871332"/>
                </a:moveTo>
                <a:lnTo>
                  <a:pt x="3582924" y="871673"/>
                </a:lnTo>
                <a:lnTo>
                  <a:pt x="3583290" y="871332"/>
                </a:lnTo>
                <a:close/>
              </a:path>
              <a:path w="3636645" h="1062355">
                <a:moveTo>
                  <a:pt x="3583685" y="870966"/>
                </a:moveTo>
                <a:lnTo>
                  <a:pt x="3583290" y="871332"/>
                </a:lnTo>
                <a:lnTo>
                  <a:pt x="3582924" y="871728"/>
                </a:lnTo>
                <a:lnTo>
                  <a:pt x="3583685" y="870966"/>
                </a:lnTo>
                <a:close/>
              </a:path>
              <a:path w="3636645" h="1062355">
                <a:moveTo>
                  <a:pt x="3583685" y="53398"/>
                </a:moveTo>
                <a:lnTo>
                  <a:pt x="3583290" y="52973"/>
                </a:lnTo>
                <a:lnTo>
                  <a:pt x="3583685" y="53398"/>
                </a:lnTo>
                <a:close/>
              </a:path>
              <a:path w="3636645" h="1062355">
                <a:moveTo>
                  <a:pt x="3617976" y="836667"/>
                </a:moveTo>
                <a:lnTo>
                  <a:pt x="3617976" y="817626"/>
                </a:lnTo>
                <a:lnTo>
                  <a:pt x="3611879" y="831342"/>
                </a:lnTo>
                <a:lnTo>
                  <a:pt x="3611879" y="830580"/>
                </a:lnTo>
                <a:lnTo>
                  <a:pt x="3608831" y="837438"/>
                </a:lnTo>
                <a:lnTo>
                  <a:pt x="3601211" y="849630"/>
                </a:lnTo>
                <a:lnTo>
                  <a:pt x="3592829" y="861060"/>
                </a:lnTo>
                <a:lnTo>
                  <a:pt x="3583290" y="871332"/>
                </a:lnTo>
                <a:lnTo>
                  <a:pt x="3583685" y="870966"/>
                </a:lnTo>
                <a:lnTo>
                  <a:pt x="3583685" y="881944"/>
                </a:lnTo>
                <a:lnTo>
                  <a:pt x="3604944" y="860686"/>
                </a:lnTo>
                <a:lnTo>
                  <a:pt x="3617976" y="836667"/>
                </a:lnTo>
                <a:close/>
              </a:path>
              <a:path w="3636645" h="1062355">
                <a:moveTo>
                  <a:pt x="3617976" y="108394"/>
                </a:moveTo>
                <a:lnTo>
                  <a:pt x="3617976" y="106680"/>
                </a:lnTo>
                <a:lnTo>
                  <a:pt x="3617213" y="106680"/>
                </a:lnTo>
                <a:lnTo>
                  <a:pt x="3617976" y="108394"/>
                </a:lnTo>
                <a:close/>
              </a:path>
              <a:path w="3636645" h="1062355">
                <a:moveTo>
                  <a:pt x="3620261" y="832454"/>
                </a:moveTo>
                <a:lnTo>
                  <a:pt x="3620261" y="810768"/>
                </a:lnTo>
                <a:lnTo>
                  <a:pt x="3617213" y="817626"/>
                </a:lnTo>
                <a:lnTo>
                  <a:pt x="3617976" y="817626"/>
                </a:lnTo>
                <a:lnTo>
                  <a:pt x="3617976" y="836667"/>
                </a:lnTo>
                <a:lnTo>
                  <a:pt x="3620261" y="832454"/>
                </a:lnTo>
                <a:close/>
              </a:path>
              <a:path w="3636645" h="1062355">
                <a:moveTo>
                  <a:pt x="3620261" y="115824"/>
                </a:moveTo>
                <a:lnTo>
                  <a:pt x="3620261" y="113538"/>
                </a:lnTo>
                <a:lnTo>
                  <a:pt x="3619500" y="113538"/>
                </a:lnTo>
                <a:lnTo>
                  <a:pt x="3620261" y="115824"/>
                </a:lnTo>
                <a:close/>
              </a:path>
              <a:path w="3636645" h="1062355">
                <a:moveTo>
                  <a:pt x="3626357" y="821218"/>
                </a:moveTo>
                <a:lnTo>
                  <a:pt x="3626357" y="774192"/>
                </a:lnTo>
                <a:lnTo>
                  <a:pt x="3624833" y="789432"/>
                </a:lnTo>
                <a:lnTo>
                  <a:pt x="3623309" y="797052"/>
                </a:lnTo>
                <a:lnTo>
                  <a:pt x="3623309" y="796290"/>
                </a:lnTo>
                <a:lnTo>
                  <a:pt x="3621785" y="803910"/>
                </a:lnTo>
                <a:lnTo>
                  <a:pt x="3619500" y="810768"/>
                </a:lnTo>
                <a:lnTo>
                  <a:pt x="3620261" y="810768"/>
                </a:lnTo>
                <a:lnTo>
                  <a:pt x="3620261" y="832454"/>
                </a:lnTo>
                <a:lnTo>
                  <a:pt x="3626357" y="821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62983" y="1957069"/>
            <a:ext cx="1664335" cy="7575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b="1" spc="5" dirty="0">
                <a:solidFill>
                  <a:srgbClr val="FF0000"/>
                </a:solidFill>
                <a:latin typeface="新宋体"/>
                <a:cs typeface="新宋体"/>
              </a:rPr>
              <a:t>由发证机构给予每 一个证书的分配惟 一的数字型编号。</a:t>
            </a:r>
            <a:endParaRPr sz="1600" dirty="0">
              <a:solidFill>
                <a:srgbClr val="FF0000"/>
              </a:solidFill>
              <a:latin typeface="新宋体"/>
              <a:cs typeface="新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36839" y="3092195"/>
            <a:ext cx="2845307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32267" y="3087623"/>
            <a:ext cx="2887980" cy="314960"/>
          </a:xfrm>
          <a:custGeom>
            <a:avLst/>
            <a:gdLst/>
            <a:ahLst/>
            <a:cxnLst/>
            <a:rect l="l" t="t" r="r" b="b"/>
            <a:pathLst>
              <a:path w="2887979" h="314960">
                <a:moveTo>
                  <a:pt x="1990474" y="51207"/>
                </a:moveTo>
                <a:lnTo>
                  <a:pt x="1990344" y="50291"/>
                </a:lnTo>
                <a:lnTo>
                  <a:pt x="1989582" y="44195"/>
                </a:lnTo>
                <a:lnTo>
                  <a:pt x="1988058" y="38861"/>
                </a:lnTo>
                <a:lnTo>
                  <a:pt x="1962150" y="6857"/>
                </a:lnTo>
                <a:lnTo>
                  <a:pt x="1944144" y="1151"/>
                </a:lnTo>
                <a:lnTo>
                  <a:pt x="1935480" y="0"/>
                </a:lnTo>
                <a:lnTo>
                  <a:pt x="55626" y="0"/>
                </a:lnTo>
                <a:lnTo>
                  <a:pt x="8307" y="26781"/>
                </a:lnTo>
                <a:lnTo>
                  <a:pt x="761" y="50291"/>
                </a:lnTo>
                <a:lnTo>
                  <a:pt x="0" y="55625"/>
                </a:lnTo>
                <a:lnTo>
                  <a:pt x="0" y="259079"/>
                </a:lnTo>
                <a:lnTo>
                  <a:pt x="762" y="264413"/>
                </a:lnTo>
                <a:lnTo>
                  <a:pt x="1524" y="270509"/>
                </a:lnTo>
                <a:lnTo>
                  <a:pt x="2969" y="277285"/>
                </a:lnTo>
                <a:lnTo>
                  <a:pt x="6772" y="285292"/>
                </a:lnTo>
                <a:lnTo>
                  <a:pt x="9906" y="289987"/>
                </a:lnTo>
                <a:lnTo>
                  <a:pt x="9906" y="51053"/>
                </a:lnTo>
                <a:lnTo>
                  <a:pt x="10668" y="46481"/>
                </a:lnTo>
                <a:lnTo>
                  <a:pt x="11430" y="44195"/>
                </a:lnTo>
                <a:lnTo>
                  <a:pt x="11429" y="41909"/>
                </a:lnTo>
                <a:lnTo>
                  <a:pt x="12954" y="38861"/>
                </a:lnTo>
                <a:lnTo>
                  <a:pt x="12954" y="38099"/>
                </a:lnTo>
                <a:lnTo>
                  <a:pt x="15240" y="33527"/>
                </a:lnTo>
                <a:lnTo>
                  <a:pt x="15240" y="34289"/>
                </a:lnTo>
                <a:lnTo>
                  <a:pt x="17525" y="29717"/>
                </a:lnTo>
                <a:lnTo>
                  <a:pt x="17525" y="30479"/>
                </a:lnTo>
                <a:lnTo>
                  <a:pt x="19811" y="27050"/>
                </a:lnTo>
                <a:lnTo>
                  <a:pt x="19811" y="26669"/>
                </a:lnTo>
                <a:lnTo>
                  <a:pt x="26670" y="19811"/>
                </a:lnTo>
                <a:lnTo>
                  <a:pt x="26670" y="20065"/>
                </a:lnTo>
                <a:lnTo>
                  <a:pt x="29718" y="18033"/>
                </a:lnTo>
                <a:lnTo>
                  <a:pt x="29718" y="17525"/>
                </a:lnTo>
                <a:lnTo>
                  <a:pt x="33528" y="15620"/>
                </a:lnTo>
                <a:lnTo>
                  <a:pt x="33528" y="15239"/>
                </a:lnTo>
                <a:lnTo>
                  <a:pt x="38100" y="12953"/>
                </a:lnTo>
                <a:lnTo>
                  <a:pt x="38100" y="13334"/>
                </a:lnTo>
                <a:lnTo>
                  <a:pt x="41910" y="11429"/>
                </a:lnTo>
                <a:lnTo>
                  <a:pt x="41910" y="12191"/>
                </a:lnTo>
                <a:lnTo>
                  <a:pt x="46482" y="10667"/>
                </a:lnTo>
                <a:lnTo>
                  <a:pt x="51053" y="9905"/>
                </a:lnTo>
                <a:lnTo>
                  <a:pt x="1940052" y="9905"/>
                </a:lnTo>
                <a:lnTo>
                  <a:pt x="1944624" y="10667"/>
                </a:lnTo>
                <a:lnTo>
                  <a:pt x="1949195" y="12191"/>
                </a:lnTo>
                <a:lnTo>
                  <a:pt x="1949195" y="11429"/>
                </a:lnTo>
                <a:lnTo>
                  <a:pt x="1953006" y="13334"/>
                </a:lnTo>
                <a:lnTo>
                  <a:pt x="1953006" y="12953"/>
                </a:lnTo>
                <a:lnTo>
                  <a:pt x="1957577" y="15239"/>
                </a:lnTo>
                <a:lnTo>
                  <a:pt x="1957577" y="15620"/>
                </a:lnTo>
                <a:lnTo>
                  <a:pt x="1961388" y="17525"/>
                </a:lnTo>
                <a:lnTo>
                  <a:pt x="1961388" y="18135"/>
                </a:lnTo>
                <a:lnTo>
                  <a:pt x="1964436" y="20573"/>
                </a:lnTo>
                <a:lnTo>
                  <a:pt x="1964436" y="19811"/>
                </a:lnTo>
                <a:lnTo>
                  <a:pt x="1971294" y="26669"/>
                </a:lnTo>
                <a:lnTo>
                  <a:pt x="1971294" y="27050"/>
                </a:lnTo>
                <a:lnTo>
                  <a:pt x="1973580" y="30479"/>
                </a:lnTo>
                <a:lnTo>
                  <a:pt x="1973580" y="29717"/>
                </a:lnTo>
                <a:lnTo>
                  <a:pt x="1975866" y="34289"/>
                </a:lnTo>
                <a:lnTo>
                  <a:pt x="1975866" y="33527"/>
                </a:lnTo>
                <a:lnTo>
                  <a:pt x="1978152" y="38099"/>
                </a:lnTo>
                <a:lnTo>
                  <a:pt x="1978152" y="38861"/>
                </a:lnTo>
                <a:lnTo>
                  <a:pt x="1979676" y="41909"/>
                </a:lnTo>
                <a:lnTo>
                  <a:pt x="1979676" y="44195"/>
                </a:lnTo>
                <a:lnTo>
                  <a:pt x="1980438" y="46481"/>
                </a:lnTo>
                <a:lnTo>
                  <a:pt x="1981200" y="51053"/>
                </a:lnTo>
                <a:lnTo>
                  <a:pt x="1981200" y="60197"/>
                </a:lnTo>
                <a:lnTo>
                  <a:pt x="1986533" y="60403"/>
                </a:lnTo>
                <a:lnTo>
                  <a:pt x="1986533" y="51053"/>
                </a:lnTo>
                <a:lnTo>
                  <a:pt x="1990474" y="51207"/>
                </a:lnTo>
                <a:close/>
              </a:path>
              <a:path w="2887979" h="314960">
                <a:moveTo>
                  <a:pt x="12192" y="272795"/>
                </a:moveTo>
                <a:lnTo>
                  <a:pt x="10668" y="268223"/>
                </a:lnTo>
                <a:lnTo>
                  <a:pt x="9906" y="263651"/>
                </a:lnTo>
                <a:lnTo>
                  <a:pt x="9906" y="289987"/>
                </a:lnTo>
                <a:lnTo>
                  <a:pt x="11430" y="292270"/>
                </a:lnTo>
                <a:lnTo>
                  <a:pt x="11430" y="272795"/>
                </a:lnTo>
                <a:lnTo>
                  <a:pt x="12192" y="272795"/>
                </a:lnTo>
                <a:close/>
              </a:path>
              <a:path w="2887979" h="314960">
                <a:moveTo>
                  <a:pt x="12191" y="41909"/>
                </a:moveTo>
                <a:lnTo>
                  <a:pt x="11429" y="41909"/>
                </a:lnTo>
                <a:lnTo>
                  <a:pt x="11430" y="44195"/>
                </a:lnTo>
                <a:lnTo>
                  <a:pt x="12191" y="41909"/>
                </a:lnTo>
                <a:close/>
              </a:path>
              <a:path w="2887979" h="314960">
                <a:moveTo>
                  <a:pt x="13716" y="277367"/>
                </a:moveTo>
                <a:lnTo>
                  <a:pt x="11430" y="272795"/>
                </a:lnTo>
                <a:lnTo>
                  <a:pt x="11430" y="292270"/>
                </a:lnTo>
                <a:lnTo>
                  <a:pt x="11760" y="292766"/>
                </a:lnTo>
                <a:lnTo>
                  <a:pt x="12954" y="294000"/>
                </a:lnTo>
                <a:lnTo>
                  <a:pt x="12954" y="276605"/>
                </a:lnTo>
                <a:lnTo>
                  <a:pt x="13716" y="277367"/>
                </a:lnTo>
                <a:close/>
              </a:path>
              <a:path w="2887979" h="314960">
                <a:moveTo>
                  <a:pt x="13716" y="37337"/>
                </a:moveTo>
                <a:lnTo>
                  <a:pt x="12954" y="38099"/>
                </a:lnTo>
                <a:lnTo>
                  <a:pt x="12954" y="38861"/>
                </a:lnTo>
                <a:lnTo>
                  <a:pt x="13716" y="37337"/>
                </a:lnTo>
                <a:close/>
              </a:path>
              <a:path w="2887979" h="314960">
                <a:moveTo>
                  <a:pt x="20574" y="288035"/>
                </a:moveTo>
                <a:lnTo>
                  <a:pt x="17526" y="284225"/>
                </a:lnTo>
                <a:lnTo>
                  <a:pt x="17526" y="284987"/>
                </a:lnTo>
                <a:lnTo>
                  <a:pt x="15240" y="280415"/>
                </a:lnTo>
                <a:lnTo>
                  <a:pt x="15240" y="281177"/>
                </a:lnTo>
                <a:lnTo>
                  <a:pt x="12954" y="276605"/>
                </a:lnTo>
                <a:lnTo>
                  <a:pt x="12954" y="294000"/>
                </a:lnTo>
                <a:lnTo>
                  <a:pt x="16764" y="297941"/>
                </a:lnTo>
                <a:lnTo>
                  <a:pt x="19812" y="300989"/>
                </a:lnTo>
                <a:lnTo>
                  <a:pt x="19812" y="288035"/>
                </a:lnTo>
                <a:lnTo>
                  <a:pt x="20574" y="288035"/>
                </a:lnTo>
                <a:close/>
              </a:path>
              <a:path w="2887979" h="314960">
                <a:moveTo>
                  <a:pt x="20573" y="25907"/>
                </a:moveTo>
                <a:lnTo>
                  <a:pt x="19811" y="26669"/>
                </a:lnTo>
                <a:lnTo>
                  <a:pt x="19811" y="27050"/>
                </a:lnTo>
                <a:lnTo>
                  <a:pt x="20573" y="25907"/>
                </a:lnTo>
                <a:close/>
              </a:path>
              <a:path w="2887979" h="314960">
                <a:moveTo>
                  <a:pt x="26670" y="306161"/>
                </a:moveTo>
                <a:lnTo>
                  <a:pt x="26670" y="294893"/>
                </a:lnTo>
                <a:lnTo>
                  <a:pt x="19812" y="288035"/>
                </a:lnTo>
                <a:lnTo>
                  <a:pt x="19812" y="300989"/>
                </a:lnTo>
                <a:lnTo>
                  <a:pt x="20574" y="301751"/>
                </a:lnTo>
                <a:lnTo>
                  <a:pt x="24384" y="304799"/>
                </a:lnTo>
                <a:lnTo>
                  <a:pt x="26670" y="306161"/>
                </a:lnTo>
                <a:close/>
              </a:path>
              <a:path w="2887979" h="314960">
                <a:moveTo>
                  <a:pt x="26670" y="20065"/>
                </a:moveTo>
                <a:lnTo>
                  <a:pt x="26670" y="19811"/>
                </a:lnTo>
                <a:lnTo>
                  <a:pt x="25908" y="20573"/>
                </a:lnTo>
                <a:lnTo>
                  <a:pt x="26670" y="20065"/>
                </a:lnTo>
                <a:close/>
              </a:path>
              <a:path w="2887979" h="314960">
                <a:moveTo>
                  <a:pt x="30480" y="297179"/>
                </a:moveTo>
                <a:lnTo>
                  <a:pt x="25908" y="294131"/>
                </a:lnTo>
                <a:lnTo>
                  <a:pt x="26670" y="294893"/>
                </a:lnTo>
                <a:lnTo>
                  <a:pt x="26670" y="306161"/>
                </a:lnTo>
                <a:lnTo>
                  <a:pt x="29718" y="307976"/>
                </a:lnTo>
                <a:lnTo>
                  <a:pt x="29718" y="297179"/>
                </a:lnTo>
                <a:lnTo>
                  <a:pt x="30480" y="297179"/>
                </a:lnTo>
                <a:close/>
              </a:path>
              <a:path w="2887979" h="314960">
                <a:moveTo>
                  <a:pt x="30480" y="17525"/>
                </a:moveTo>
                <a:lnTo>
                  <a:pt x="29718" y="17525"/>
                </a:lnTo>
                <a:lnTo>
                  <a:pt x="29718" y="18033"/>
                </a:lnTo>
                <a:lnTo>
                  <a:pt x="30480" y="17525"/>
                </a:lnTo>
                <a:close/>
              </a:path>
              <a:path w="2887979" h="314960">
                <a:moveTo>
                  <a:pt x="34290" y="299465"/>
                </a:moveTo>
                <a:lnTo>
                  <a:pt x="29718" y="297179"/>
                </a:lnTo>
                <a:lnTo>
                  <a:pt x="29718" y="307976"/>
                </a:lnTo>
                <a:lnTo>
                  <a:pt x="31505" y="309041"/>
                </a:lnTo>
                <a:lnTo>
                  <a:pt x="33528" y="309771"/>
                </a:lnTo>
                <a:lnTo>
                  <a:pt x="33528" y="299465"/>
                </a:lnTo>
                <a:lnTo>
                  <a:pt x="34290" y="299465"/>
                </a:lnTo>
                <a:close/>
              </a:path>
              <a:path w="2887979" h="314960">
                <a:moveTo>
                  <a:pt x="34290" y="15239"/>
                </a:moveTo>
                <a:lnTo>
                  <a:pt x="33528" y="15239"/>
                </a:lnTo>
                <a:lnTo>
                  <a:pt x="33528" y="15620"/>
                </a:lnTo>
                <a:lnTo>
                  <a:pt x="34290" y="15239"/>
                </a:lnTo>
                <a:close/>
              </a:path>
              <a:path w="2887979" h="314960">
                <a:moveTo>
                  <a:pt x="38100" y="311422"/>
                </a:moveTo>
                <a:lnTo>
                  <a:pt x="38100" y="301751"/>
                </a:lnTo>
                <a:lnTo>
                  <a:pt x="33528" y="299465"/>
                </a:lnTo>
                <a:lnTo>
                  <a:pt x="33528" y="309771"/>
                </a:lnTo>
                <a:lnTo>
                  <a:pt x="38100" y="311422"/>
                </a:lnTo>
                <a:close/>
              </a:path>
              <a:path w="2887979" h="314960">
                <a:moveTo>
                  <a:pt x="38100" y="13334"/>
                </a:moveTo>
                <a:lnTo>
                  <a:pt x="38100" y="12953"/>
                </a:lnTo>
                <a:lnTo>
                  <a:pt x="37338" y="13715"/>
                </a:lnTo>
                <a:lnTo>
                  <a:pt x="38100" y="13334"/>
                </a:lnTo>
                <a:close/>
              </a:path>
              <a:path w="2887979" h="314960">
                <a:moveTo>
                  <a:pt x="1953768" y="300989"/>
                </a:moveTo>
                <a:lnTo>
                  <a:pt x="1949195" y="303275"/>
                </a:lnTo>
                <a:lnTo>
                  <a:pt x="1949195" y="302513"/>
                </a:lnTo>
                <a:lnTo>
                  <a:pt x="1944624" y="304037"/>
                </a:lnTo>
                <a:lnTo>
                  <a:pt x="1842062" y="304370"/>
                </a:lnTo>
                <a:lnTo>
                  <a:pt x="1739485" y="304619"/>
                </a:lnTo>
                <a:lnTo>
                  <a:pt x="1636895" y="304793"/>
                </a:lnTo>
                <a:lnTo>
                  <a:pt x="1123807" y="304827"/>
                </a:lnTo>
                <a:lnTo>
                  <a:pt x="508068" y="304111"/>
                </a:lnTo>
                <a:lnTo>
                  <a:pt x="46482" y="304037"/>
                </a:lnTo>
                <a:lnTo>
                  <a:pt x="41910" y="302513"/>
                </a:lnTo>
                <a:lnTo>
                  <a:pt x="41910" y="303275"/>
                </a:lnTo>
                <a:lnTo>
                  <a:pt x="37338" y="300989"/>
                </a:lnTo>
                <a:lnTo>
                  <a:pt x="38100" y="301751"/>
                </a:lnTo>
                <a:lnTo>
                  <a:pt x="38100" y="311422"/>
                </a:lnTo>
                <a:lnTo>
                  <a:pt x="39281" y="311848"/>
                </a:lnTo>
                <a:lnTo>
                  <a:pt x="47419" y="313608"/>
                </a:lnTo>
                <a:lnTo>
                  <a:pt x="55626" y="314705"/>
                </a:lnTo>
                <a:lnTo>
                  <a:pt x="1935480" y="314705"/>
                </a:lnTo>
                <a:lnTo>
                  <a:pt x="1953006" y="311059"/>
                </a:lnTo>
                <a:lnTo>
                  <a:pt x="1953006" y="301751"/>
                </a:lnTo>
                <a:lnTo>
                  <a:pt x="1953768" y="300989"/>
                </a:lnTo>
                <a:close/>
              </a:path>
              <a:path w="2887979" h="314960">
                <a:moveTo>
                  <a:pt x="1953768" y="13715"/>
                </a:moveTo>
                <a:lnTo>
                  <a:pt x="1953006" y="12953"/>
                </a:lnTo>
                <a:lnTo>
                  <a:pt x="1953006" y="13334"/>
                </a:lnTo>
                <a:lnTo>
                  <a:pt x="1953768" y="13715"/>
                </a:lnTo>
                <a:close/>
              </a:path>
              <a:path w="2887979" h="314960">
                <a:moveTo>
                  <a:pt x="1957577" y="309346"/>
                </a:moveTo>
                <a:lnTo>
                  <a:pt x="1957577" y="299465"/>
                </a:lnTo>
                <a:lnTo>
                  <a:pt x="1953006" y="301751"/>
                </a:lnTo>
                <a:lnTo>
                  <a:pt x="1953006" y="311059"/>
                </a:lnTo>
                <a:lnTo>
                  <a:pt x="1955727" y="310492"/>
                </a:lnTo>
                <a:lnTo>
                  <a:pt x="1957577" y="309346"/>
                </a:lnTo>
                <a:close/>
              </a:path>
              <a:path w="2887979" h="314960">
                <a:moveTo>
                  <a:pt x="1957577" y="15620"/>
                </a:moveTo>
                <a:lnTo>
                  <a:pt x="1957577" y="15239"/>
                </a:lnTo>
                <a:lnTo>
                  <a:pt x="1956816" y="15239"/>
                </a:lnTo>
                <a:lnTo>
                  <a:pt x="1957577" y="15620"/>
                </a:lnTo>
                <a:close/>
              </a:path>
              <a:path w="2887979" h="314960">
                <a:moveTo>
                  <a:pt x="1961388" y="306986"/>
                </a:moveTo>
                <a:lnTo>
                  <a:pt x="1961388" y="297179"/>
                </a:lnTo>
                <a:lnTo>
                  <a:pt x="1956816" y="299465"/>
                </a:lnTo>
                <a:lnTo>
                  <a:pt x="1957577" y="299465"/>
                </a:lnTo>
                <a:lnTo>
                  <a:pt x="1957577" y="309346"/>
                </a:lnTo>
                <a:lnTo>
                  <a:pt x="1961388" y="306986"/>
                </a:lnTo>
                <a:close/>
              </a:path>
              <a:path w="2887979" h="314960">
                <a:moveTo>
                  <a:pt x="1961388" y="18135"/>
                </a:moveTo>
                <a:lnTo>
                  <a:pt x="1961388" y="17525"/>
                </a:lnTo>
                <a:lnTo>
                  <a:pt x="1960626" y="17525"/>
                </a:lnTo>
                <a:lnTo>
                  <a:pt x="1961388" y="18135"/>
                </a:lnTo>
                <a:close/>
              </a:path>
              <a:path w="2887979" h="314960">
                <a:moveTo>
                  <a:pt x="1971294" y="300849"/>
                </a:moveTo>
                <a:lnTo>
                  <a:pt x="1971294" y="288035"/>
                </a:lnTo>
                <a:lnTo>
                  <a:pt x="1964436" y="294893"/>
                </a:lnTo>
                <a:lnTo>
                  <a:pt x="1964436" y="294131"/>
                </a:lnTo>
                <a:lnTo>
                  <a:pt x="1960626" y="297179"/>
                </a:lnTo>
                <a:lnTo>
                  <a:pt x="1961388" y="297179"/>
                </a:lnTo>
                <a:lnTo>
                  <a:pt x="1961388" y="306986"/>
                </a:lnTo>
                <a:lnTo>
                  <a:pt x="1971294" y="300849"/>
                </a:lnTo>
                <a:close/>
              </a:path>
              <a:path w="2887979" h="314960">
                <a:moveTo>
                  <a:pt x="1971294" y="27050"/>
                </a:moveTo>
                <a:lnTo>
                  <a:pt x="1971294" y="26669"/>
                </a:lnTo>
                <a:lnTo>
                  <a:pt x="1970532" y="25907"/>
                </a:lnTo>
                <a:lnTo>
                  <a:pt x="1971294" y="27050"/>
                </a:lnTo>
                <a:close/>
              </a:path>
              <a:path w="2887979" h="314960">
                <a:moveTo>
                  <a:pt x="1978152" y="292872"/>
                </a:moveTo>
                <a:lnTo>
                  <a:pt x="1978152" y="276605"/>
                </a:lnTo>
                <a:lnTo>
                  <a:pt x="1975866" y="281177"/>
                </a:lnTo>
                <a:lnTo>
                  <a:pt x="1975866" y="280415"/>
                </a:lnTo>
                <a:lnTo>
                  <a:pt x="1973580" y="284987"/>
                </a:lnTo>
                <a:lnTo>
                  <a:pt x="1973580" y="284225"/>
                </a:lnTo>
                <a:lnTo>
                  <a:pt x="1970532" y="288035"/>
                </a:lnTo>
                <a:lnTo>
                  <a:pt x="1971294" y="288035"/>
                </a:lnTo>
                <a:lnTo>
                  <a:pt x="1971294" y="300849"/>
                </a:lnTo>
                <a:lnTo>
                  <a:pt x="1972689" y="299985"/>
                </a:lnTo>
                <a:lnTo>
                  <a:pt x="1978152" y="292872"/>
                </a:lnTo>
                <a:close/>
              </a:path>
              <a:path w="2887979" h="314960">
                <a:moveTo>
                  <a:pt x="1978152" y="38861"/>
                </a:moveTo>
                <a:lnTo>
                  <a:pt x="1978152" y="38099"/>
                </a:lnTo>
                <a:lnTo>
                  <a:pt x="1977389" y="37337"/>
                </a:lnTo>
                <a:lnTo>
                  <a:pt x="1978152" y="38861"/>
                </a:lnTo>
                <a:close/>
              </a:path>
              <a:path w="2887979" h="314960">
                <a:moveTo>
                  <a:pt x="1979676" y="290888"/>
                </a:moveTo>
                <a:lnTo>
                  <a:pt x="1979676" y="272795"/>
                </a:lnTo>
                <a:lnTo>
                  <a:pt x="1977389" y="277367"/>
                </a:lnTo>
                <a:lnTo>
                  <a:pt x="1978152" y="276605"/>
                </a:lnTo>
                <a:lnTo>
                  <a:pt x="1978152" y="292872"/>
                </a:lnTo>
                <a:lnTo>
                  <a:pt x="1979676" y="290888"/>
                </a:lnTo>
                <a:close/>
              </a:path>
              <a:path w="2887979" h="314960">
                <a:moveTo>
                  <a:pt x="1979676" y="44195"/>
                </a:moveTo>
                <a:lnTo>
                  <a:pt x="1979676" y="41909"/>
                </a:lnTo>
                <a:lnTo>
                  <a:pt x="1978914" y="41909"/>
                </a:lnTo>
                <a:lnTo>
                  <a:pt x="1979676" y="44195"/>
                </a:lnTo>
                <a:close/>
              </a:path>
              <a:path w="2887979" h="314960">
                <a:moveTo>
                  <a:pt x="2849880" y="94069"/>
                </a:moveTo>
                <a:lnTo>
                  <a:pt x="2849880" y="93725"/>
                </a:lnTo>
                <a:lnTo>
                  <a:pt x="2745262" y="89688"/>
                </a:lnTo>
                <a:lnTo>
                  <a:pt x="1981200" y="127253"/>
                </a:lnTo>
                <a:lnTo>
                  <a:pt x="1981200" y="263651"/>
                </a:lnTo>
                <a:lnTo>
                  <a:pt x="1980438" y="268223"/>
                </a:lnTo>
                <a:lnTo>
                  <a:pt x="1978914" y="272795"/>
                </a:lnTo>
                <a:lnTo>
                  <a:pt x="1979676" y="272795"/>
                </a:lnTo>
                <a:lnTo>
                  <a:pt x="1979676" y="290888"/>
                </a:lnTo>
                <a:lnTo>
                  <a:pt x="1984762" y="284264"/>
                </a:lnTo>
                <a:lnTo>
                  <a:pt x="1986533" y="277965"/>
                </a:lnTo>
                <a:lnTo>
                  <a:pt x="1986533" y="136397"/>
                </a:lnTo>
                <a:lnTo>
                  <a:pt x="1991106" y="131825"/>
                </a:lnTo>
                <a:lnTo>
                  <a:pt x="1991106" y="136173"/>
                </a:lnTo>
                <a:lnTo>
                  <a:pt x="2849880" y="94069"/>
                </a:lnTo>
                <a:close/>
              </a:path>
              <a:path w="2887979" h="314960">
                <a:moveTo>
                  <a:pt x="1991106" y="55625"/>
                </a:moveTo>
                <a:lnTo>
                  <a:pt x="1990474" y="51207"/>
                </a:lnTo>
                <a:lnTo>
                  <a:pt x="1986533" y="51053"/>
                </a:lnTo>
                <a:lnTo>
                  <a:pt x="1991106" y="55625"/>
                </a:lnTo>
                <a:close/>
              </a:path>
              <a:path w="2887979" h="314960">
                <a:moveTo>
                  <a:pt x="1991106" y="60580"/>
                </a:moveTo>
                <a:lnTo>
                  <a:pt x="1991106" y="55625"/>
                </a:lnTo>
                <a:lnTo>
                  <a:pt x="1986533" y="51053"/>
                </a:lnTo>
                <a:lnTo>
                  <a:pt x="1986533" y="60403"/>
                </a:lnTo>
                <a:lnTo>
                  <a:pt x="1991106" y="60580"/>
                </a:lnTo>
                <a:close/>
              </a:path>
              <a:path w="2887979" h="314960">
                <a:moveTo>
                  <a:pt x="1991106" y="136173"/>
                </a:moveTo>
                <a:lnTo>
                  <a:pt x="1991106" y="131825"/>
                </a:lnTo>
                <a:lnTo>
                  <a:pt x="1986533" y="136397"/>
                </a:lnTo>
                <a:lnTo>
                  <a:pt x="1991106" y="136173"/>
                </a:lnTo>
                <a:close/>
              </a:path>
              <a:path w="2887979" h="314960">
                <a:moveTo>
                  <a:pt x="1991106" y="259079"/>
                </a:moveTo>
                <a:lnTo>
                  <a:pt x="1991106" y="136173"/>
                </a:lnTo>
                <a:lnTo>
                  <a:pt x="1986533" y="136397"/>
                </a:lnTo>
                <a:lnTo>
                  <a:pt x="1986533" y="277965"/>
                </a:lnTo>
                <a:lnTo>
                  <a:pt x="1990344" y="264413"/>
                </a:lnTo>
                <a:lnTo>
                  <a:pt x="1991106" y="259079"/>
                </a:lnTo>
                <a:close/>
              </a:path>
              <a:path w="2887979" h="314960">
                <a:moveTo>
                  <a:pt x="2848971" y="84589"/>
                </a:moveTo>
                <a:lnTo>
                  <a:pt x="1990474" y="51207"/>
                </a:lnTo>
                <a:lnTo>
                  <a:pt x="1991106" y="55625"/>
                </a:lnTo>
                <a:lnTo>
                  <a:pt x="1991106" y="60580"/>
                </a:lnTo>
                <a:lnTo>
                  <a:pt x="2745262" y="89688"/>
                </a:lnTo>
                <a:lnTo>
                  <a:pt x="2848971" y="84589"/>
                </a:lnTo>
                <a:close/>
              </a:path>
              <a:path w="2887979" h="314960">
                <a:moveTo>
                  <a:pt x="2849880" y="93725"/>
                </a:moveTo>
                <a:lnTo>
                  <a:pt x="2849119" y="84594"/>
                </a:lnTo>
                <a:lnTo>
                  <a:pt x="2848971" y="84589"/>
                </a:lnTo>
                <a:lnTo>
                  <a:pt x="2745262" y="89688"/>
                </a:lnTo>
                <a:lnTo>
                  <a:pt x="2849880" y="93725"/>
                </a:lnTo>
                <a:close/>
              </a:path>
              <a:path w="2887979" h="314960">
                <a:moveTo>
                  <a:pt x="2887980" y="92201"/>
                </a:moveTo>
                <a:lnTo>
                  <a:pt x="2887980" y="86105"/>
                </a:lnTo>
                <a:lnTo>
                  <a:pt x="2849119" y="84594"/>
                </a:lnTo>
                <a:lnTo>
                  <a:pt x="2849880" y="93725"/>
                </a:lnTo>
                <a:lnTo>
                  <a:pt x="2849880" y="94069"/>
                </a:lnTo>
                <a:lnTo>
                  <a:pt x="2887980" y="92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95583" y="3146551"/>
            <a:ext cx="1664335" cy="25904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5" dirty="0">
                <a:solidFill>
                  <a:srgbClr val="FF0000"/>
                </a:solidFill>
                <a:latin typeface="新宋体"/>
              </a:rPr>
              <a:t>发证机构的名称</a:t>
            </a:r>
            <a:r>
              <a:rPr sz="1600" b="1" spc="5" dirty="0">
                <a:solidFill>
                  <a:srgbClr val="FF0000"/>
                </a:solidFill>
                <a:latin typeface="新宋体"/>
                <a:cs typeface="新宋体"/>
              </a:rPr>
              <a:t>。</a:t>
            </a:r>
            <a:endParaRPr sz="1600" dirty="0">
              <a:solidFill>
                <a:srgbClr val="FF0000"/>
              </a:solidFill>
              <a:latin typeface="新宋体"/>
              <a:cs typeface="新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91847" y="3320796"/>
            <a:ext cx="3669779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53734" y="3316223"/>
            <a:ext cx="3713479" cy="314960"/>
          </a:xfrm>
          <a:custGeom>
            <a:avLst/>
            <a:gdLst/>
            <a:ahLst/>
            <a:cxnLst/>
            <a:rect l="l" t="t" r="r" b="b"/>
            <a:pathLst>
              <a:path w="3713479" h="314960">
                <a:moveTo>
                  <a:pt x="216790" y="133893"/>
                </a:moveTo>
                <a:lnTo>
                  <a:pt x="38099" y="134874"/>
                </a:lnTo>
                <a:lnTo>
                  <a:pt x="0" y="137160"/>
                </a:lnTo>
                <a:lnTo>
                  <a:pt x="0" y="144780"/>
                </a:lnTo>
                <a:lnTo>
                  <a:pt x="42179" y="144531"/>
                </a:lnTo>
                <a:lnTo>
                  <a:pt x="216790" y="133893"/>
                </a:lnTo>
                <a:close/>
              </a:path>
              <a:path w="3713479" h="314960">
                <a:moveTo>
                  <a:pt x="1421891" y="60476"/>
                </a:moveTo>
                <a:lnTo>
                  <a:pt x="1421891" y="51054"/>
                </a:lnTo>
                <a:lnTo>
                  <a:pt x="1417319" y="55626"/>
                </a:lnTo>
                <a:lnTo>
                  <a:pt x="1417319" y="51330"/>
                </a:lnTo>
                <a:lnTo>
                  <a:pt x="38099" y="134852"/>
                </a:lnTo>
                <a:lnTo>
                  <a:pt x="216790" y="133893"/>
                </a:lnTo>
                <a:lnTo>
                  <a:pt x="1417319" y="60755"/>
                </a:lnTo>
                <a:lnTo>
                  <a:pt x="1417319" y="55626"/>
                </a:lnTo>
                <a:lnTo>
                  <a:pt x="1417938" y="51293"/>
                </a:lnTo>
                <a:lnTo>
                  <a:pt x="1417938" y="60717"/>
                </a:lnTo>
                <a:lnTo>
                  <a:pt x="1421891" y="60476"/>
                </a:lnTo>
                <a:close/>
              </a:path>
              <a:path w="3713479" h="314960">
                <a:moveTo>
                  <a:pt x="42179" y="144531"/>
                </a:moveTo>
                <a:lnTo>
                  <a:pt x="38099" y="144555"/>
                </a:lnTo>
                <a:lnTo>
                  <a:pt x="38099" y="144780"/>
                </a:lnTo>
                <a:lnTo>
                  <a:pt x="42179" y="144531"/>
                </a:lnTo>
                <a:close/>
              </a:path>
              <a:path w="3713479" h="314960">
                <a:moveTo>
                  <a:pt x="1429511" y="272796"/>
                </a:moveTo>
                <a:lnTo>
                  <a:pt x="1427987" y="268224"/>
                </a:lnTo>
                <a:lnTo>
                  <a:pt x="1427225" y="263652"/>
                </a:lnTo>
                <a:lnTo>
                  <a:pt x="1427225" y="127254"/>
                </a:lnTo>
                <a:lnTo>
                  <a:pt x="216790" y="133893"/>
                </a:lnTo>
                <a:lnTo>
                  <a:pt x="42179" y="144531"/>
                </a:lnTo>
                <a:lnTo>
                  <a:pt x="1417319" y="136429"/>
                </a:lnTo>
                <a:lnTo>
                  <a:pt x="1417319" y="131826"/>
                </a:lnTo>
                <a:lnTo>
                  <a:pt x="1422653" y="136398"/>
                </a:lnTo>
                <a:lnTo>
                  <a:pt x="1422653" y="282340"/>
                </a:lnTo>
                <a:lnTo>
                  <a:pt x="1423574" y="284301"/>
                </a:lnTo>
                <a:lnTo>
                  <a:pt x="1426978" y="290041"/>
                </a:lnTo>
                <a:lnTo>
                  <a:pt x="1428749" y="292154"/>
                </a:lnTo>
                <a:lnTo>
                  <a:pt x="1428749" y="272796"/>
                </a:lnTo>
                <a:lnTo>
                  <a:pt x="1429511" y="272796"/>
                </a:lnTo>
                <a:close/>
              </a:path>
              <a:path w="3713479" h="314960">
                <a:moveTo>
                  <a:pt x="1421891" y="51054"/>
                </a:moveTo>
                <a:lnTo>
                  <a:pt x="1417938" y="51293"/>
                </a:lnTo>
                <a:lnTo>
                  <a:pt x="1417319" y="55626"/>
                </a:lnTo>
                <a:lnTo>
                  <a:pt x="1421891" y="51054"/>
                </a:lnTo>
                <a:close/>
              </a:path>
              <a:path w="3713479" h="314960">
                <a:moveTo>
                  <a:pt x="1422653" y="136398"/>
                </a:moveTo>
                <a:lnTo>
                  <a:pt x="1417319" y="131826"/>
                </a:lnTo>
                <a:lnTo>
                  <a:pt x="1417319" y="136429"/>
                </a:lnTo>
                <a:lnTo>
                  <a:pt x="1422653" y="136398"/>
                </a:lnTo>
                <a:close/>
              </a:path>
              <a:path w="3713479" h="314960">
                <a:moveTo>
                  <a:pt x="1422653" y="282340"/>
                </a:moveTo>
                <a:lnTo>
                  <a:pt x="1422653" y="136398"/>
                </a:lnTo>
                <a:lnTo>
                  <a:pt x="1417319" y="136429"/>
                </a:lnTo>
                <a:lnTo>
                  <a:pt x="1417319" y="259080"/>
                </a:lnTo>
                <a:lnTo>
                  <a:pt x="1418081" y="264414"/>
                </a:lnTo>
                <a:lnTo>
                  <a:pt x="1418843" y="270510"/>
                </a:lnTo>
                <a:lnTo>
                  <a:pt x="1419605" y="275844"/>
                </a:lnTo>
                <a:lnTo>
                  <a:pt x="1422653" y="282340"/>
                </a:lnTo>
                <a:close/>
              </a:path>
              <a:path w="3713479" h="314960">
                <a:moveTo>
                  <a:pt x="3713226" y="259080"/>
                </a:moveTo>
                <a:lnTo>
                  <a:pt x="3713226" y="55626"/>
                </a:lnTo>
                <a:lnTo>
                  <a:pt x="3712464" y="50292"/>
                </a:lnTo>
                <a:lnTo>
                  <a:pt x="3706974" y="30662"/>
                </a:lnTo>
                <a:lnTo>
                  <a:pt x="3694804" y="14720"/>
                </a:lnTo>
                <a:lnTo>
                  <a:pt x="3677748" y="3991"/>
                </a:lnTo>
                <a:lnTo>
                  <a:pt x="3657600" y="0"/>
                </a:lnTo>
                <a:lnTo>
                  <a:pt x="1472945" y="0"/>
                </a:lnTo>
                <a:lnTo>
                  <a:pt x="1463801" y="1208"/>
                </a:lnTo>
                <a:lnTo>
                  <a:pt x="1459191" y="1747"/>
                </a:lnTo>
                <a:lnTo>
                  <a:pt x="1424703" y="28050"/>
                </a:lnTo>
                <a:lnTo>
                  <a:pt x="1421891" y="34290"/>
                </a:lnTo>
                <a:lnTo>
                  <a:pt x="1419605" y="38862"/>
                </a:lnTo>
                <a:lnTo>
                  <a:pt x="1418843" y="44196"/>
                </a:lnTo>
                <a:lnTo>
                  <a:pt x="1418081" y="50292"/>
                </a:lnTo>
                <a:lnTo>
                  <a:pt x="1417938" y="51293"/>
                </a:lnTo>
                <a:lnTo>
                  <a:pt x="1421891" y="51054"/>
                </a:lnTo>
                <a:lnTo>
                  <a:pt x="1421891" y="60476"/>
                </a:lnTo>
                <a:lnTo>
                  <a:pt x="1426463" y="60198"/>
                </a:lnTo>
                <a:lnTo>
                  <a:pt x="1427225" y="51054"/>
                </a:lnTo>
                <a:lnTo>
                  <a:pt x="1427987" y="46482"/>
                </a:lnTo>
                <a:lnTo>
                  <a:pt x="1428749" y="44196"/>
                </a:lnTo>
                <a:lnTo>
                  <a:pt x="1428749" y="41910"/>
                </a:lnTo>
                <a:lnTo>
                  <a:pt x="1430273" y="38862"/>
                </a:lnTo>
                <a:lnTo>
                  <a:pt x="1430273" y="38100"/>
                </a:lnTo>
                <a:lnTo>
                  <a:pt x="1432559" y="33528"/>
                </a:lnTo>
                <a:lnTo>
                  <a:pt x="1432559" y="34290"/>
                </a:lnTo>
                <a:lnTo>
                  <a:pt x="1434845" y="29718"/>
                </a:lnTo>
                <a:lnTo>
                  <a:pt x="1434845" y="30480"/>
                </a:lnTo>
                <a:lnTo>
                  <a:pt x="1437131" y="27051"/>
                </a:lnTo>
                <a:lnTo>
                  <a:pt x="1437131" y="26670"/>
                </a:lnTo>
                <a:lnTo>
                  <a:pt x="1443989" y="19812"/>
                </a:lnTo>
                <a:lnTo>
                  <a:pt x="1443989" y="20066"/>
                </a:lnTo>
                <a:lnTo>
                  <a:pt x="1447037" y="18034"/>
                </a:lnTo>
                <a:lnTo>
                  <a:pt x="1447037" y="17526"/>
                </a:lnTo>
                <a:lnTo>
                  <a:pt x="1450847" y="15621"/>
                </a:lnTo>
                <a:lnTo>
                  <a:pt x="1450847" y="15240"/>
                </a:lnTo>
                <a:lnTo>
                  <a:pt x="1455419" y="12954"/>
                </a:lnTo>
                <a:lnTo>
                  <a:pt x="1455419" y="13335"/>
                </a:lnTo>
                <a:lnTo>
                  <a:pt x="1459229" y="11430"/>
                </a:lnTo>
                <a:lnTo>
                  <a:pt x="1459229" y="12192"/>
                </a:lnTo>
                <a:lnTo>
                  <a:pt x="1463801" y="10668"/>
                </a:lnTo>
                <a:lnTo>
                  <a:pt x="1468373" y="9906"/>
                </a:lnTo>
                <a:lnTo>
                  <a:pt x="3662172" y="9906"/>
                </a:lnTo>
                <a:lnTo>
                  <a:pt x="3666743" y="10668"/>
                </a:lnTo>
                <a:lnTo>
                  <a:pt x="3670554" y="11938"/>
                </a:lnTo>
                <a:lnTo>
                  <a:pt x="3670554" y="11430"/>
                </a:lnTo>
                <a:lnTo>
                  <a:pt x="3675126" y="13389"/>
                </a:lnTo>
                <a:lnTo>
                  <a:pt x="3675126" y="12954"/>
                </a:lnTo>
                <a:lnTo>
                  <a:pt x="3679698" y="15240"/>
                </a:lnTo>
                <a:lnTo>
                  <a:pt x="3679698" y="15621"/>
                </a:lnTo>
                <a:lnTo>
                  <a:pt x="3683507" y="17526"/>
                </a:lnTo>
                <a:lnTo>
                  <a:pt x="3683507" y="18135"/>
                </a:lnTo>
                <a:lnTo>
                  <a:pt x="3686555" y="20574"/>
                </a:lnTo>
                <a:lnTo>
                  <a:pt x="3686555" y="19812"/>
                </a:lnTo>
                <a:lnTo>
                  <a:pt x="3693414" y="26670"/>
                </a:lnTo>
                <a:lnTo>
                  <a:pt x="3693414" y="27051"/>
                </a:lnTo>
                <a:lnTo>
                  <a:pt x="3695700" y="30480"/>
                </a:lnTo>
                <a:lnTo>
                  <a:pt x="3695700" y="29718"/>
                </a:lnTo>
                <a:lnTo>
                  <a:pt x="3697985" y="34290"/>
                </a:lnTo>
                <a:lnTo>
                  <a:pt x="3697985" y="33528"/>
                </a:lnTo>
                <a:lnTo>
                  <a:pt x="3700272" y="38100"/>
                </a:lnTo>
                <a:lnTo>
                  <a:pt x="3700272" y="38862"/>
                </a:lnTo>
                <a:lnTo>
                  <a:pt x="3701796" y="41910"/>
                </a:lnTo>
                <a:lnTo>
                  <a:pt x="3701796" y="44196"/>
                </a:lnTo>
                <a:lnTo>
                  <a:pt x="3702557" y="46482"/>
                </a:lnTo>
                <a:lnTo>
                  <a:pt x="3703319" y="51054"/>
                </a:lnTo>
                <a:lnTo>
                  <a:pt x="3703319" y="288895"/>
                </a:lnTo>
                <a:lnTo>
                  <a:pt x="3706881" y="284259"/>
                </a:lnTo>
                <a:lnTo>
                  <a:pt x="3712464" y="264414"/>
                </a:lnTo>
                <a:lnTo>
                  <a:pt x="3713226" y="259080"/>
                </a:lnTo>
                <a:close/>
              </a:path>
              <a:path w="3713479" h="314960">
                <a:moveTo>
                  <a:pt x="1429511" y="41910"/>
                </a:moveTo>
                <a:lnTo>
                  <a:pt x="1428749" y="41910"/>
                </a:lnTo>
                <a:lnTo>
                  <a:pt x="1428749" y="44196"/>
                </a:lnTo>
                <a:lnTo>
                  <a:pt x="1429511" y="41910"/>
                </a:lnTo>
                <a:close/>
              </a:path>
              <a:path w="3713479" h="314960">
                <a:moveTo>
                  <a:pt x="1431035" y="277368"/>
                </a:moveTo>
                <a:lnTo>
                  <a:pt x="1428749" y="272796"/>
                </a:lnTo>
                <a:lnTo>
                  <a:pt x="1428749" y="292154"/>
                </a:lnTo>
                <a:lnTo>
                  <a:pt x="1430273" y="293972"/>
                </a:lnTo>
                <a:lnTo>
                  <a:pt x="1430273" y="276606"/>
                </a:lnTo>
                <a:lnTo>
                  <a:pt x="1431035" y="277368"/>
                </a:lnTo>
                <a:close/>
              </a:path>
              <a:path w="3713479" h="314960">
                <a:moveTo>
                  <a:pt x="1431035" y="37338"/>
                </a:moveTo>
                <a:lnTo>
                  <a:pt x="1430273" y="38100"/>
                </a:lnTo>
                <a:lnTo>
                  <a:pt x="1430273" y="38862"/>
                </a:lnTo>
                <a:lnTo>
                  <a:pt x="1431035" y="37338"/>
                </a:lnTo>
                <a:close/>
              </a:path>
              <a:path w="3713479" h="314960">
                <a:moveTo>
                  <a:pt x="1437893" y="288036"/>
                </a:moveTo>
                <a:lnTo>
                  <a:pt x="1434845" y="284226"/>
                </a:lnTo>
                <a:lnTo>
                  <a:pt x="1434845" y="284988"/>
                </a:lnTo>
                <a:lnTo>
                  <a:pt x="1432559" y="280416"/>
                </a:lnTo>
                <a:lnTo>
                  <a:pt x="1432559" y="281178"/>
                </a:lnTo>
                <a:lnTo>
                  <a:pt x="1430273" y="276606"/>
                </a:lnTo>
                <a:lnTo>
                  <a:pt x="1430273" y="293972"/>
                </a:lnTo>
                <a:lnTo>
                  <a:pt x="1431268" y="295158"/>
                </a:lnTo>
                <a:lnTo>
                  <a:pt x="1437131" y="300993"/>
                </a:lnTo>
                <a:lnTo>
                  <a:pt x="1437131" y="288036"/>
                </a:lnTo>
                <a:lnTo>
                  <a:pt x="1437893" y="288036"/>
                </a:lnTo>
                <a:close/>
              </a:path>
              <a:path w="3713479" h="314960">
                <a:moveTo>
                  <a:pt x="1437893" y="25908"/>
                </a:moveTo>
                <a:lnTo>
                  <a:pt x="1437131" y="26670"/>
                </a:lnTo>
                <a:lnTo>
                  <a:pt x="1437131" y="27051"/>
                </a:lnTo>
                <a:lnTo>
                  <a:pt x="1437893" y="25908"/>
                </a:lnTo>
                <a:close/>
              </a:path>
              <a:path w="3713479" h="314960">
                <a:moveTo>
                  <a:pt x="1443989" y="306324"/>
                </a:moveTo>
                <a:lnTo>
                  <a:pt x="1443989" y="294894"/>
                </a:lnTo>
                <a:lnTo>
                  <a:pt x="1437131" y="288036"/>
                </a:lnTo>
                <a:lnTo>
                  <a:pt x="1437131" y="300993"/>
                </a:lnTo>
                <a:lnTo>
                  <a:pt x="1437893" y="301752"/>
                </a:lnTo>
                <a:lnTo>
                  <a:pt x="1441703" y="304800"/>
                </a:lnTo>
                <a:lnTo>
                  <a:pt x="1443989" y="306324"/>
                </a:lnTo>
                <a:close/>
              </a:path>
              <a:path w="3713479" h="314960">
                <a:moveTo>
                  <a:pt x="1443989" y="20066"/>
                </a:moveTo>
                <a:lnTo>
                  <a:pt x="1443989" y="19812"/>
                </a:lnTo>
                <a:lnTo>
                  <a:pt x="1443227" y="20574"/>
                </a:lnTo>
                <a:lnTo>
                  <a:pt x="1443989" y="20066"/>
                </a:lnTo>
                <a:close/>
              </a:path>
              <a:path w="3713479" h="314960">
                <a:moveTo>
                  <a:pt x="1447799" y="297180"/>
                </a:moveTo>
                <a:lnTo>
                  <a:pt x="1443227" y="294132"/>
                </a:lnTo>
                <a:lnTo>
                  <a:pt x="1443989" y="294894"/>
                </a:lnTo>
                <a:lnTo>
                  <a:pt x="1443989" y="306324"/>
                </a:lnTo>
                <a:lnTo>
                  <a:pt x="1446275" y="307848"/>
                </a:lnTo>
                <a:lnTo>
                  <a:pt x="1447037" y="308165"/>
                </a:lnTo>
                <a:lnTo>
                  <a:pt x="1447037" y="297180"/>
                </a:lnTo>
                <a:lnTo>
                  <a:pt x="1447799" y="297180"/>
                </a:lnTo>
                <a:close/>
              </a:path>
              <a:path w="3713479" h="314960">
                <a:moveTo>
                  <a:pt x="1447799" y="17526"/>
                </a:moveTo>
                <a:lnTo>
                  <a:pt x="1447037" y="17526"/>
                </a:lnTo>
                <a:lnTo>
                  <a:pt x="1447037" y="18034"/>
                </a:lnTo>
                <a:lnTo>
                  <a:pt x="1447799" y="17526"/>
                </a:lnTo>
                <a:close/>
              </a:path>
              <a:path w="3713479" h="314960">
                <a:moveTo>
                  <a:pt x="1451609" y="299466"/>
                </a:moveTo>
                <a:lnTo>
                  <a:pt x="1447037" y="297180"/>
                </a:lnTo>
                <a:lnTo>
                  <a:pt x="1447037" y="308165"/>
                </a:lnTo>
                <a:lnTo>
                  <a:pt x="1450847" y="309753"/>
                </a:lnTo>
                <a:lnTo>
                  <a:pt x="1450847" y="299466"/>
                </a:lnTo>
                <a:lnTo>
                  <a:pt x="1451609" y="299466"/>
                </a:lnTo>
                <a:close/>
              </a:path>
              <a:path w="3713479" h="314960">
                <a:moveTo>
                  <a:pt x="1451609" y="15240"/>
                </a:moveTo>
                <a:lnTo>
                  <a:pt x="1450847" y="15240"/>
                </a:lnTo>
                <a:lnTo>
                  <a:pt x="1450847" y="15621"/>
                </a:lnTo>
                <a:lnTo>
                  <a:pt x="1451609" y="15240"/>
                </a:lnTo>
                <a:close/>
              </a:path>
              <a:path w="3713479" h="314960">
                <a:moveTo>
                  <a:pt x="1455419" y="311400"/>
                </a:moveTo>
                <a:lnTo>
                  <a:pt x="1455419" y="301752"/>
                </a:lnTo>
                <a:lnTo>
                  <a:pt x="1450847" y="299466"/>
                </a:lnTo>
                <a:lnTo>
                  <a:pt x="1450847" y="309753"/>
                </a:lnTo>
                <a:lnTo>
                  <a:pt x="1453197" y="310732"/>
                </a:lnTo>
                <a:lnTo>
                  <a:pt x="1455419" y="311400"/>
                </a:lnTo>
                <a:close/>
              </a:path>
              <a:path w="3713479" h="314960">
                <a:moveTo>
                  <a:pt x="1455419" y="13335"/>
                </a:moveTo>
                <a:lnTo>
                  <a:pt x="1455419" y="12954"/>
                </a:lnTo>
                <a:lnTo>
                  <a:pt x="1454657" y="13716"/>
                </a:lnTo>
                <a:lnTo>
                  <a:pt x="1455419" y="13335"/>
                </a:lnTo>
                <a:close/>
              </a:path>
              <a:path w="3713479" h="314960">
                <a:moveTo>
                  <a:pt x="3671316" y="302514"/>
                </a:moveTo>
                <a:lnTo>
                  <a:pt x="3666743" y="304038"/>
                </a:lnTo>
                <a:lnTo>
                  <a:pt x="3205774" y="304046"/>
                </a:lnTo>
                <a:lnTo>
                  <a:pt x="2283476" y="304910"/>
                </a:lnTo>
                <a:lnTo>
                  <a:pt x="1924815" y="304893"/>
                </a:lnTo>
                <a:lnTo>
                  <a:pt x="1771124" y="304732"/>
                </a:lnTo>
                <a:lnTo>
                  <a:pt x="1668673" y="304560"/>
                </a:lnTo>
                <a:lnTo>
                  <a:pt x="1566232" y="304330"/>
                </a:lnTo>
                <a:lnTo>
                  <a:pt x="1463801" y="304038"/>
                </a:lnTo>
                <a:lnTo>
                  <a:pt x="1459229" y="302514"/>
                </a:lnTo>
                <a:lnTo>
                  <a:pt x="1459229" y="303276"/>
                </a:lnTo>
                <a:lnTo>
                  <a:pt x="1454657" y="300990"/>
                </a:lnTo>
                <a:lnTo>
                  <a:pt x="1455419" y="301752"/>
                </a:lnTo>
                <a:lnTo>
                  <a:pt x="1455419" y="311400"/>
                </a:lnTo>
                <a:lnTo>
                  <a:pt x="1459306" y="312567"/>
                </a:lnTo>
                <a:lnTo>
                  <a:pt x="1465567" y="313757"/>
                </a:lnTo>
                <a:lnTo>
                  <a:pt x="1472945" y="314706"/>
                </a:lnTo>
                <a:lnTo>
                  <a:pt x="3657600" y="314706"/>
                </a:lnTo>
                <a:lnTo>
                  <a:pt x="3670554" y="312008"/>
                </a:lnTo>
                <a:lnTo>
                  <a:pt x="3670554" y="303276"/>
                </a:lnTo>
                <a:lnTo>
                  <a:pt x="3671316" y="302514"/>
                </a:lnTo>
                <a:close/>
              </a:path>
              <a:path w="3713479" h="314960">
                <a:moveTo>
                  <a:pt x="3671316" y="12192"/>
                </a:moveTo>
                <a:lnTo>
                  <a:pt x="3670554" y="11430"/>
                </a:lnTo>
                <a:lnTo>
                  <a:pt x="3670554" y="11938"/>
                </a:lnTo>
                <a:lnTo>
                  <a:pt x="3671316" y="12192"/>
                </a:lnTo>
                <a:close/>
              </a:path>
              <a:path w="3713479" h="314960">
                <a:moveTo>
                  <a:pt x="3675887" y="300990"/>
                </a:moveTo>
                <a:lnTo>
                  <a:pt x="3670554" y="303276"/>
                </a:lnTo>
                <a:lnTo>
                  <a:pt x="3670554" y="312008"/>
                </a:lnTo>
                <a:lnTo>
                  <a:pt x="3675126" y="311056"/>
                </a:lnTo>
                <a:lnTo>
                  <a:pt x="3675126" y="301752"/>
                </a:lnTo>
                <a:lnTo>
                  <a:pt x="3675887" y="300990"/>
                </a:lnTo>
                <a:close/>
              </a:path>
              <a:path w="3713479" h="314960">
                <a:moveTo>
                  <a:pt x="3675887" y="13716"/>
                </a:moveTo>
                <a:lnTo>
                  <a:pt x="3675126" y="12954"/>
                </a:lnTo>
                <a:lnTo>
                  <a:pt x="3675126" y="13389"/>
                </a:lnTo>
                <a:lnTo>
                  <a:pt x="3675887" y="13716"/>
                </a:lnTo>
                <a:close/>
              </a:path>
              <a:path w="3713479" h="314960">
                <a:moveTo>
                  <a:pt x="3679698" y="309341"/>
                </a:moveTo>
                <a:lnTo>
                  <a:pt x="3679698" y="299466"/>
                </a:lnTo>
                <a:lnTo>
                  <a:pt x="3675126" y="301752"/>
                </a:lnTo>
                <a:lnTo>
                  <a:pt x="3675126" y="311056"/>
                </a:lnTo>
                <a:lnTo>
                  <a:pt x="3677841" y="310491"/>
                </a:lnTo>
                <a:lnTo>
                  <a:pt x="3679698" y="309341"/>
                </a:lnTo>
                <a:close/>
              </a:path>
              <a:path w="3713479" h="314960">
                <a:moveTo>
                  <a:pt x="3679698" y="15621"/>
                </a:moveTo>
                <a:lnTo>
                  <a:pt x="3679698" y="15240"/>
                </a:lnTo>
                <a:lnTo>
                  <a:pt x="3678935" y="15240"/>
                </a:lnTo>
                <a:lnTo>
                  <a:pt x="3679698" y="15621"/>
                </a:lnTo>
                <a:close/>
              </a:path>
              <a:path w="3713479" h="314960">
                <a:moveTo>
                  <a:pt x="3683507" y="306980"/>
                </a:moveTo>
                <a:lnTo>
                  <a:pt x="3683507" y="297180"/>
                </a:lnTo>
                <a:lnTo>
                  <a:pt x="3678935" y="299466"/>
                </a:lnTo>
                <a:lnTo>
                  <a:pt x="3679698" y="299466"/>
                </a:lnTo>
                <a:lnTo>
                  <a:pt x="3679698" y="309341"/>
                </a:lnTo>
                <a:lnTo>
                  <a:pt x="3683507" y="306980"/>
                </a:lnTo>
                <a:close/>
              </a:path>
              <a:path w="3713479" h="314960">
                <a:moveTo>
                  <a:pt x="3683507" y="18135"/>
                </a:moveTo>
                <a:lnTo>
                  <a:pt x="3683507" y="17526"/>
                </a:lnTo>
                <a:lnTo>
                  <a:pt x="3682746" y="17526"/>
                </a:lnTo>
                <a:lnTo>
                  <a:pt x="3683507" y="18135"/>
                </a:lnTo>
                <a:close/>
              </a:path>
              <a:path w="3713479" h="314960">
                <a:moveTo>
                  <a:pt x="3693414" y="300842"/>
                </a:moveTo>
                <a:lnTo>
                  <a:pt x="3693414" y="288036"/>
                </a:lnTo>
                <a:lnTo>
                  <a:pt x="3686555" y="294894"/>
                </a:lnTo>
                <a:lnTo>
                  <a:pt x="3686555" y="294132"/>
                </a:lnTo>
                <a:lnTo>
                  <a:pt x="3682746" y="297180"/>
                </a:lnTo>
                <a:lnTo>
                  <a:pt x="3683507" y="297180"/>
                </a:lnTo>
                <a:lnTo>
                  <a:pt x="3683507" y="306980"/>
                </a:lnTo>
                <a:lnTo>
                  <a:pt x="3693414" y="300842"/>
                </a:lnTo>
                <a:close/>
              </a:path>
              <a:path w="3713479" h="314960">
                <a:moveTo>
                  <a:pt x="3693414" y="27051"/>
                </a:moveTo>
                <a:lnTo>
                  <a:pt x="3693414" y="26670"/>
                </a:lnTo>
                <a:lnTo>
                  <a:pt x="3692652" y="25908"/>
                </a:lnTo>
                <a:lnTo>
                  <a:pt x="3693414" y="27051"/>
                </a:lnTo>
                <a:close/>
              </a:path>
              <a:path w="3713479" h="314960">
                <a:moveTo>
                  <a:pt x="3700272" y="292863"/>
                </a:moveTo>
                <a:lnTo>
                  <a:pt x="3700272" y="276606"/>
                </a:lnTo>
                <a:lnTo>
                  <a:pt x="3697985" y="281178"/>
                </a:lnTo>
                <a:lnTo>
                  <a:pt x="3697985" y="280416"/>
                </a:lnTo>
                <a:lnTo>
                  <a:pt x="3695700" y="284988"/>
                </a:lnTo>
                <a:lnTo>
                  <a:pt x="3695700" y="284226"/>
                </a:lnTo>
                <a:lnTo>
                  <a:pt x="3692652" y="288036"/>
                </a:lnTo>
                <a:lnTo>
                  <a:pt x="3693414" y="288036"/>
                </a:lnTo>
                <a:lnTo>
                  <a:pt x="3693414" y="300842"/>
                </a:lnTo>
                <a:lnTo>
                  <a:pt x="3694804" y="299980"/>
                </a:lnTo>
                <a:lnTo>
                  <a:pt x="3700272" y="292863"/>
                </a:lnTo>
                <a:close/>
              </a:path>
              <a:path w="3713479" h="314960">
                <a:moveTo>
                  <a:pt x="3700272" y="38862"/>
                </a:moveTo>
                <a:lnTo>
                  <a:pt x="3700272" y="38100"/>
                </a:lnTo>
                <a:lnTo>
                  <a:pt x="3699509" y="37338"/>
                </a:lnTo>
                <a:lnTo>
                  <a:pt x="3700272" y="38862"/>
                </a:lnTo>
                <a:close/>
              </a:path>
              <a:path w="3713479" h="314960">
                <a:moveTo>
                  <a:pt x="3701796" y="290879"/>
                </a:moveTo>
                <a:lnTo>
                  <a:pt x="3701796" y="272796"/>
                </a:lnTo>
                <a:lnTo>
                  <a:pt x="3699509" y="277368"/>
                </a:lnTo>
                <a:lnTo>
                  <a:pt x="3700272" y="276606"/>
                </a:lnTo>
                <a:lnTo>
                  <a:pt x="3700272" y="292863"/>
                </a:lnTo>
                <a:lnTo>
                  <a:pt x="3701796" y="290879"/>
                </a:lnTo>
                <a:close/>
              </a:path>
              <a:path w="3713479" h="314960">
                <a:moveTo>
                  <a:pt x="3701796" y="44196"/>
                </a:moveTo>
                <a:lnTo>
                  <a:pt x="3701796" y="41910"/>
                </a:lnTo>
                <a:lnTo>
                  <a:pt x="3701033" y="41910"/>
                </a:lnTo>
                <a:lnTo>
                  <a:pt x="3701796" y="44196"/>
                </a:lnTo>
                <a:close/>
              </a:path>
              <a:path w="3713479" h="314960">
                <a:moveTo>
                  <a:pt x="3703319" y="288895"/>
                </a:moveTo>
                <a:lnTo>
                  <a:pt x="3703319" y="263652"/>
                </a:lnTo>
                <a:lnTo>
                  <a:pt x="3702557" y="268224"/>
                </a:lnTo>
                <a:lnTo>
                  <a:pt x="3701033" y="272796"/>
                </a:lnTo>
                <a:lnTo>
                  <a:pt x="3701796" y="272796"/>
                </a:lnTo>
                <a:lnTo>
                  <a:pt x="3701796" y="290879"/>
                </a:lnTo>
                <a:lnTo>
                  <a:pt x="3703319" y="288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384675" y="3365246"/>
            <a:ext cx="1868805" cy="25904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5" dirty="0">
                <a:solidFill>
                  <a:srgbClr val="FF0000"/>
                </a:solidFill>
                <a:latin typeface="新宋体"/>
                <a:cs typeface="新宋体"/>
              </a:rPr>
              <a:t>证书持有者的名称。</a:t>
            </a:r>
            <a:endParaRPr sz="1600" dirty="0">
              <a:solidFill>
                <a:srgbClr val="FF0000"/>
              </a:solidFill>
              <a:latin typeface="新宋体"/>
              <a:cs typeface="新宋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60639" y="3773423"/>
            <a:ext cx="2908554" cy="9189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6067" y="3755897"/>
            <a:ext cx="2948940" cy="942340"/>
          </a:xfrm>
          <a:custGeom>
            <a:avLst/>
            <a:gdLst/>
            <a:ahLst/>
            <a:cxnLst/>
            <a:rect l="l" t="t" r="r" b="b"/>
            <a:pathLst>
              <a:path w="2948940" h="942339">
                <a:moveTo>
                  <a:pt x="1838206" y="422013"/>
                </a:moveTo>
                <a:lnTo>
                  <a:pt x="1828236" y="383010"/>
                </a:lnTo>
                <a:lnTo>
                  <a:pt x="1799844" y="346710"/>
                </a:lnTo>
                <a:lnTo>
                  <a:pt x="1758405" y="325545"/>
                </a:lnTo>
                <a:lnTo>
                  <a:pt x="1732026" y="322326"/>
                </a:lnTo>
                <a:lnTo>
                  <a:pt x="106680" y="322326"/>
                </a:lnTo>
                <a:lnTo>
                  <a:pt x="39262" y="346476"/>
                </a:lnTo>
                <a:lnTo>
                  <a:pt x="2285" y="407670"/>
                </a:lnTo>
                <a:lnTo>
                  <a:pt x="0" y="429006"/>
                </a:lnTo>
                <a:lnTo>
                  <a:pt x="0" y="835152"/>
                </a:lnTo>
                <a:lnTo>
                  <a:pt x="762" y="845820"/>
                </a:lnTo>
                <a:lnTo>
                  <a:pt x="2286" y="856488"/>
                </a:lnTo>
                <a:lnTo>
                  <a:pt x="5958" y="870820"/>
                </a:lnTo>
                <a:lnTo>
                  <a:pt x="9906" y="879387"/>
                </a:lnTo>
                <a:lnTo>
                  <a:pt x="9906" y="419100"/>
                </a:lnTo>
                <a:lnTo>
                  <a:pt x="11429" y="409194"/>
                </a:lnTo>
                <a:lnTo>
                  <a:pt x="11429" y="409956"/>
                </a:lnTo>
                <a:lnTo>
                  <a:pt x="13715" y="402526"/>
                </a:lnTo>
                <a:lnTo>
                  <a:pt x="13715" y="400050"/>
                </a:lnTo>
                <a:lnTo>
                  <a:pt x="17525" y="390906"/>
                </a:lnTo>
                <a:lnTo>
                  <a:pt x="17525" y="391668"/>
                </a:lnTo>
                <a:lnTo>
                  <a:pt x="21336" y="382524"/>
                </a:lnTo>
                <a:lnTo>
                  <a:pt x="21336" y="383286"/>
                </a:lnTo>
                <a:lnTo>
                  <a:pt x="25907" y="376101"/>
                </a:lnTo>
                <a:lnTo>
                  <a:pt x="25907" y="374904"/>
                </a:lnTo>
                <a:lnTo>
                  <a:pt x="32003" y="367284"/>
                </a:lnTo>
                <a:lnTo>
                  <a:pt x="38099" y="360426"/>
                </a:lnTo>
                <a:lnTo>
                  <a:pt x="44957" y="354330"/>
                </a:lnTo>
                <a:lnTo>
                  <a:pt x="52577" y="348234"/>
                </a:lnTo>
                <a:lnTo>
                  <a:pt x="52577" y="348996"/>
                </a:lnTo>
                <a:lnTo>
                  <a:pt x="60198" y="344146"/>
                </a:lnTo>
                <a:lnTo>
                  <a:pt x="60198" y="343662"/>
                </a:lnTo>
                <a:lnTo>
                  <a:pt x="68580" y="340169"/>
                </a:lnTo>
                <a:lnTo>
                  <a:pt x="68580" y="339852"/>
                </a:lnTo>
                <a:lnTo>
                  <a:pt x="77723" y="336042"/>
                </a:lnTo>
                <a:lnTo>
                  <a:pt x="77723" y="336804"/>
                </a:lnTo>
                <a:lnTo>
                  <a:pt x="86867" y="333990"/>
                </a:lnTo>
                <a:lnTo>
                  <a:pt x="86867" y="333756"/>
                </a:lnTo>
                <a:lnTo>
                  <a:pt x="96773" y="332232"/>
                </a:lnTo>
                <a:lnTo>
                  <a:pt x="1741932" y="332232"/>
                </a:lnTo>
                <a:lnTo>
                  <a:pt x="1751838" y="333756"/>
                </a:lnTo>
                <a:lnTo>
                  <a:pt x="1751838" y="333990"/>
                </a:lnTo>
                <a:lnTo>
                  <a:pt x="1760982" y="336804"/>
                </a:lnTo>
                <a:lnTo>
                  <a:pt x="1760982" y="336042"/>
                </a:lnTo>
                <a:lnTo>
                  <a:pt x="1770126" y="339852"/>
                </a:lnTo>
                <a:lnTo>
                  <a:pt x="1770126" y="340169"/>
                </a:lnTo>
                <a:lnTo>
                  <a:pt x="1778508" y="343662"/>
                </a:lnTo>
                <a:lnTo>
                  <a:pt x="1778508" y="344146"/>
                </a:lnTo>
                <a:lnTo>
                  <a:pt x="1786127" y="348996"/>
                </a:lnTo>
                <a:lnTo>
                  <a:pt x="1786127" y="348234"/>
                </a:lnTo>
                <a:lnTo>
                  <a:pt x="1793748" y="354330"/>
                </a:lnTo>
                <a:lnTo>
                  <a:pt x="1800606" y="360426"/>
                </a:lnTo>
                <a:lnTo>
                  <a:pt x="1806702" y="367284"/>
                </a:lnTo>
                <a:lnTo>
                  <a:pt x="1812798" y="374904"/>
                </a:lnTo>
                <a:lnTo>
                  <a:pt x="1812798" y="376101"/>
                </a:lnTo>
                <a:lnTo>
                  <a:pt x="1817370" y="383286"/>
                </a:lnTo>
                <a:lnTo>
                  <a:pt x="1817370" y="382524"/>
                </a:lnTo>
                <a:lnTo>
                  <a:pt x="1821180" y="391668"/>
                </a:lnTo>
                <a:lnTo>
                  <a:pt x="1821180" y="390906"/>
                </a:lnTo>
                <a:lnTo>
                  <a:pt x="1824989" y="400050"/>
                </a:lnTo>
                <a:lnTo>
                  <a:pt x="1824989" y="402526"/>
                </a:lnTo>
                <a:lnTo>
                  <a:pt x="1827276" y="409956"/>
                </a:lnTo>
                <a:lnTo>
                  <a:pt x="1827276" y="409194"/>
                </a:lnTo>
                <a:lnTo>
                  <a:pt x="1828800" y="419100"/>
                </a:lnTo>
                <a:lnTo>
                  <a:pt x="1829562" y="435864"/>
                </a:lnTo>
                <a:lnTo>
                  <a:pt x="1831848" y="434992"/>
                </a:lnTo>
                <a:lnTo>
                  <a:pt x="1831848" y="424434"/>
                </a:lnTo>
                <a:lnTo>
                  <a:pt x="1838206" y="422013"/>
                </a:lnTo>
                <a:close/>
              </a:path>
              <a:path w="2948940" h="942339">
                <a:moveTo>
                  <a:pt x="14478" y="864108"/>
                </a:moveTo>
                <a:lnTo>
                  <a:pt x="11430" y="854202"/>
                </a:lnTo>
                <a:lnTo>
                  <a:pt x="11430" y="854964"/>
                </a:lnTo>
                <a:lnTo>
                  <a:pt x="9906" y="845058"/>
                </a:lnTo>
                <a:lnTo>
                  <a:pt x="9906" y="879387"/>
                </a:lnTo>
                <a:lnTo>
                  <a:pt x="12749" y="885558"/>
                </a:lnTo>
                <a:lnTo>
                  <a:pt x="13716" y="887066"/>
                </a:lnTo>
                <a:lnTo>
                  <a:pt x="13716" y="864108"/>
                </a:lnTo>
                <a:lnTo>
                  <a:pt x="14478" y="864108"/>
                </a:lnTo>
                <a:close/>
              </a:path>
              <a:path w="2948940" h="942339">
                <a:moveTo>
                  <a:pt x="14477" y="400050"/>
                </a:moveTo>
                <a:lnTo>
                  <a:pt x="13715" y="400050"/>
                </a:lnTo>
                <a:lnTo>
                  <a:pt x="13715" y="402526"/>
                </a:lnTo>
                <a:lnTo>
                  <a:pt x="14477" y="400050"/>
                </a:lnTo>
                <a:close/>
              </a:path>
              <a:path w="2948940" h="942339">
                <a:moveTo>
                  <a:pt x="26670" y="889254"/>
                </a:moveTo>
                <a:lnTo>
                  <a:pt x="21336" y="880872"/>
                </a:lnTo>
                <a:lnTo>
                  <a:pt x="21336" y="881634"/>
                </a:lnTo>
                <a:lnTo>
                  <a:pt x="17526" y="872490"/>
                </a:lnTo>
                <a:lnTo>
                  <a:pt x="17526" y="873252"/>
                </a:lnTo>
                <a:lnTo>
                  <a:pt x="13716" y="864108"/>
                </a:lnTo>
                <a:lnTo>
                  <a:pt x="13716" y="887066"/>
                </a:lnTo>
                <a:lnTo>
                  <a:pt x="21547" y="899286"/>
                </a:lnTo>
                <a:lnTo>
                  <a:pt x="25908" y="904370"/>
                </a:lnTo>
                <a:lnTo>
                  <a:pt x="25908" y="889254"/>
                </a:lnTo>
                <a:lnTo>
                  <a:pt x="26670" y="889254"/>
                </a:lnTo>
                <a:close/>
              </a:path>
              <a:path w="2948940" h="942339">
                <a:moveTo>
                  <a:pt x="26669" y="374904"/>
                </a:moveTo>
                <a:lnTo>
                  <a:pt x="25907" y="374904"/>
                </a:lnTo>
                <a:lnTo>
                  <a:pt x="25907" y="376101"/>
                </a:lnTo>
                <a:lnTo>
                  <a:pt x="26669" y="374904"/>
                </a:lnTo>
                <a:close/>
              </a:path>
              <a:path w="2948940" h="942339">
                <a:moveTo>
                  <a:pt x="60960" y="920496"/>
                </a:moveTo>
                <a:lnTo>
                  <a:pt x="52578" y="915162"/>
                </a:lnTo>
                <a:lnTo>
                  <a:pt x="52578" y="915924"/>
                </a:lnTo>
                <a:lnTo>
                  <a:pt x="44958" y="909828"/>
                </a:lnTo>
                <a:lnTo>
                  <a:pt x="38100" y="903732"/>
                </a:lnTo>
                <a:lnTo>
                  <a:pt x="32004" y="896874"/>
                </a:lnTo>
                <a:lnTo>
                  <a:pt x="25908" y="889254"/>
                </a:lnTo>
                <a:lnTo>
                  <a:pt x="25908" y="904370"/>
                </a:lnTo>
                <a:lnTo>
                  <a:pt x="31242" y="910590"/>
                </a:lnTo>
                <a:lnTo>
                  <a:pt x="38862" y="917448"/>
                </a:lnTo>
                <a:lnTo>
                  <a:pt x="47244" y="923544"/>
                </a:lnTo>
                <a:lnTo>
                  <a:pt x="60198" y="931083"/>
                </a:lnTo>
                <a:lnTo>
                  <a:pt x="60198" y="920496"/>
                </a:lnTo>
                <a:lnTo>
                  <a:pt x="60960" y="920496"/>
                </a:lnTo>
                <a:close/>
              </a:path>
              <a:path w="2948940" h="942339">
                <a:moveTo>
                  <a:pt x="60960" y="343662"/>
                </a:moveTo>
                <a:lnTo>
                  <a:pt x="60198" y="343662"/>
                </a:lnTo>
                <a:lnTo>
                  <a:pt x="60198" y="344146"/>
                </a:lnTo>
                <a:lnTo>
                  <a:pt x="60960" y="343662"/>
                </a:lnTo>
                <a:close/>
              </a:path>
              <a:path w="2948940" h="942339">
                <a:moveTo>
                  <a:pt x="69342" y="924306"/>
                </a:moveTo>
                <a:lnTo>
                  <a:pt x="60198" y="920496"/>
                </a:lnTo>
                <a:lnTo>
                  <a:pt x="60198" y="931083"/>
                </a:lnTo>
                <a:lnTo>
                  <a:pt x="60488" y="931252"/>
                </a:lnTo>
                <a:lnTo>
                  <a:pt x="68580" y="934295"/>
                </a:lnTo>
                <a:lnTo>
                  <a:pt x="68580" y="924306"/>
                </a:lnTo>
                <a:lnTo>
                  <a:pt x="69342" y="924306"/>
                </a:lnTo>
                <a:close/>
              </a:path>
              <a:path w="2948940" h="942339">
                <a:moveTo>
                  <a:pt x="69342" y="339852"/>
                </a:moveTo>
                <a:lnTo>
                  <a:pt x="68580" y="339852"/>
                </a:lnTo>
                <a:lnTo>
                  <a:pt x="68580" y="340169"/>
                </a:lnTo>
                <a:lnTo>
                  <a:pt x="69342" y="339852"/>
                </a:lnTo>
                <a:close/>
              </a:path>
              <a:path w="2948940" h="942339">
                <a:moveTo>
                  <a:pt x="87630" y="930402"/>
                </a:moveTo>
                <a:lnTo>
                  <a:pt x="77724" y="927354"/>
                </a:lnTo>
                <a:lnTo>
                  <a:pt x="77724" y="928116"/>
                </a:lnTo>
                <a:lnTo>
                  <a:pt x="68580" y="924306"/>
                </a:lnTo>
                <a:lnTo>
                  <a:pt x="68580" y="934295"/>
                </a:lnTo>
                <a:lnTo>
                  <a:pt x="75599" y="936936"/>
                </a:lnTo>
                <a:lnTo>
                  <a:pt x="86868" y="939476"/>
                </a:lnTo>
                <a:lnTo>
                  <a:pt x="86868" y="930402"/>
                </a:lnTo>
                <a:lnTo>
                  <a:pt x="87630" y="930402"/>
                </a:lnTo>
                <a:close/>
              </a:path>
              <a:path w="2948940" h="942339">
                <a:moveTo>
                  <a:pt x="87630" y="333756"/>
                </a:moveTo>
                <a:lnTo>
                  <a:pt x="86867" y="333756"/>
                </a:lnTo>
                <a:lnTo>
                  <a:pt x="86867" y="333990"/>
                </a:lnTo>
                <a:lnTo>
                  <a:pt x="87630" y="333756"/>
                </a:lnTo>
                <a:close/>
              </a:path>
              <a:path w="2948940" h="942339">
                <a:moveTo>
                  <a:pt x="1751838" y="937957"/>
                </a:moveTo>
                <a:lnTo>
                  <a:pt x="1751838" y="930402"/>
                </a:lnTo>
                <a:lnTo>
                  <a:pt x="1741932" y="931926"/>
                </a:lnTo>
                <a:lnTo>
                  <a:pt x="96774" y="931926"/>
                </a:lnTo>
                <a:lnTo>
                  <a:pt x="86868" y="930402"/>
                </a:lnTo>
                <a:lnTo>
                  <a:pt x="86868" y="939476"/>
                </a:lnTo>
                <a:lnTo>
                  <a:pt x="91392" y="940496"/>
                </a:lnTo>
                <a:lnTo>
                  <a:pt x="106680" y="941832"/>
                </a:lnTo>
                <a:lnTo>
                  <a:pt x="1732026" y="941832"/>
                </a:lnTo>
                <a:lnTo>
                  <a:pt x="1751838" y="937957"/>
                </a:lnTo>
                <a:close/>
              </a:path>
              <a:path w="2948940" h="942339">
                <a:moveTo>
                  <a:pt x="1751838" y="333990"/>
                </a:moveTo>
                <a:lnTo>
                  <a:pt x="1751838" y="333756"/>
                </a:lnTo>
                <a:lnTo>
                  <a:pt x="1751076" y="333756"/>
                </a:lnTo>
                <a:lnTo>
                  <a:pt x="1751838" y="333990"/>
                </a:lnTo>
                <a:close/>
              </a:path>
              <a:path w="2948940" h="942339">
                <a:moveTo>
                  <a:pt x="1770126" y="934380"/>
                </a:moveTo>
                <a:lnTo>
                  <a:pt x="1770126" y="924306"/>
                </a:lnTo>
                <a:lnTo>
                  <a:pt x="1760982" y="928116"/>
                </a:lnTo>
                <a:lnTo>
                  <a:pt x="1760982" y="927354"/>
                </a:lnTo>
                <a:lnTo>
                  <a:pt x="1751076" y="930402"/>
                </a:lnTo>
                <a:lnTo>
                  <a:pt x="1751838" y="930402"/>
                </a:lnTo>
                <a:lnTo>
                  <a:pt x="1751838" y="937957"/>
                </a:lnTo>
                <a:lnTo>
                  <a:pt x="1770126" y="934380"/>
                </a:lnTo>
                <a:close/>
              </a:path>
              <a:path w="2948940" h="942339">
                <a:moveTo>
                  <a:pt x="1770126" y="340169"/>
                </a:moveTo>
                <a:lnTo>
                  <a:pt x="1770126" y="339852"/>
                </a:lnTo>
                <a:lnTo>
                  <a:pt x="1769364" y="339852"/>
                </a:lnTo>
                <a:lnTo>
                  <a:pt x="1770126" y="340169"/>
                </a:lnTo>
                <a:close/>
              </a:path>
              <a:path w="2948940" h="942339">
                <a:moveTo>
                  <a:pt x="1778508" y="929676"/>
                </a:moveTo>
                <a:lnTo>
                  <a:pt x="1778508" y="920496"/>
                </a:lnTo>
                <a:lnTo>
                  <a:pt x="1769364" y="924306"/>
                </a:lnTo>
                <a:lnTo>
                  <a:pt x="1770126" y="924306"/>
                </a:lnTo>
                <a:lnTo>
                  <a:pt x="1770126" y="934380"/>
                </a:lnTo>
                <a:lnTo>
                  <a:pt x="1771208" y="934168"/>
                </a:lnTo>
                <a:lnTo>
                  <a:pt x="1778508" y="929676"/>
                </a:lnTo>
                <a:close/>
              </a:path>
              <a:path w="2948940" h="942339">
                <a:moveTo>
                  <a:pt x="1778508" y="344146"/>
                </a:moveTo>
                <a:lnTo>
                  <a:pt x="1778508" y="343662"/>
                </a:lnTo>
                <a:lnTo>
                  <a:pt x="1777745" y="343662"/>
                </a:lnTo>
                <a:lnTo>
                  <a:pt x="1778508" y="344146"/>
                </a:lnTo>
                <a:close/>
              </a:path>
              <a:path w="2948940" h="942339">
                <a:moveTo>
                  <a:pt x="1812798" y="902226"/>
                </a:moveTo>
                <a:lnTo>
                  <a:pt x="1812798" y="889254"/>
                </a:lnTo>
                <a:lnTo>
                  <a:pt x="1806702" y="896874"/>
                </a:lnTo>
                <a:lnTo>
                  <a:pt x="1800606" y="903732"/>
                </a:lnTo>
                <a:lnTo>
                  <a:pt x="1793748" y="909828"/>
                </a:lnTo>
                <a:lnTo>
                  <a:pt x="1786127" y="915924"/>
                </a:lnTo>
                <a:lnTo>
                  <a:pt x="1786127" y="915162"/>
                </a:lnTo>
                <a:lnTo>
                  <a:pt x="1777745" y="920496"/>
                </a:lnTo>
                <a:lnTo>
                  <a:pt x="1778508" y="920496"/>
                </a:lnTo>
                <a:lnTo>
                  <a:pt x="1778508" y="929676"/>
                </a:lnTo>
                <a:lnTo>
                  <a:pt x="1803601" y="914233"/>
                </a:lnTo>
                <a:lnTo>
                  <a:pt x="1812798" y="902226"/>
                </a:lnTo>
                <a:close/>
              </a:path>
              <a:path w="2948940" h="942339">
                <a:moveTo>
                  <a:pt x="1812798" y="376101"/>
                </a:moveTo>
                <a:lnTo>
                  <a:pt x="1812798" y="374904"/>
                </a:lnTo>
                <a:lnTo>
                  <a:pt x="1812036" y="374904"/>
                </a:lnTo>
                <a:lnTo>
                  <a:pt x="1812798" y="376101"/>
                </a:lnTo>
                <a:close/>
              </a:path>
              <a:path w="2948940" h="942339">
                <a:moveTo>
                  <a:pt x="1824989" y="886308"/>
                </a:moveTo>
                <a:lnTo>
                  <a:pt x="1824989" y="864108"/>
                </a:lnTo>
                <a:lnTo>
                  <a:pt x="1821180" y="873252"/>
                </a:lnTo>
                <a:lnTo>
                  <a:pt x="1821180" y="872490"/>
                </a:lnTo>
                <a:lnTo>
                  <a:pt x="1817370" y="881634"/>
                </a:lnTo>
                <a:lnTo>
                  <a:pt x="1817370" y="880872"/>
                </a:lnTo>
                <a:lnTo>
                  <a:pt x="1812036" y="889254"/>
                </a:lnTo>
                <a:lnTo>
                  <a:pt x="1812798" y="889254"/>
                </a:lnTo>
                <a:lnTo>
                  <a:pt x="1812798" y="902226"/>
                </a:lnTo>
                <a:lnTo>
                  <a:pt x="1824989" y="886308"/>
                </a:lnTo>
                <a:close/>
              </a:path>
              <a:path w="2948940" h="942339">
                <a:moveTo>
                  <a:pt x="1824989" y="402526"/>
                </a:moveTo>
                <a:lnTo>
                  <a:pt x="1824989" y="400050"/>
                </a:lnTo>
                <a:lnTo>
                  <a:pt x="1824227" y="400050"/>
                </a:lnTo>
                <a:lnTo>
                  <a:pt x="1824989" y="402526"/>
                </a:lnTo>
                <a:close/>
              </a:path>
              <a:path w="2948940" h="942339">
                <a:moveTo>
                  <a:pt x="2914650" y="22456"/>
                </a:moveTo>
                <a:lnTo>
                  <a:pt x="2914650" y="22098"/>
                </a:lnTo>
                <a:lnTo>
                  <a:pt x="2840846" y="50240"/>
                </a:lnTo>
                <a:lnTo>
                  <a:pt x="1828800" y="578358"/>
                </a:lnTo>
                <a:lnTo>
                  <a:pt x="1828800" y="845058"/>
                </a:lnTo>
                <a:lnTo>
                  <a:pt x="1827276" y="854964"/>
                </a:lnTo>
                <a:lnTo>
                  <a:pt x="1827276" y="854202"/>
                </a:lnTo>
                <a:lnTo>
                  <a:pt x="1824227" y="864108"/>
                </a:lnTo>
                <a:lnTo>
                  <a:pt x="1824989" y="864108"/>
                </a:lnTo>
                <a:lnTo>
                  <a:pt x="1824989" y="886308"/>
                </a:lnTo>
                <a:lnTo>
                  <a:pt x="1826686" y="884094"/>
                </a:lnTo>
                <a:lnTo>
                  <a:pt x="1835658" y="853591"/>
                </a:lnTo>
                <a:lnTo>
                  <a:pt x="1835658" y="585216"/>
                </a:lnTo>
                <a:lnTo>
                  <a:pt x="1838706" y="581406"/>
                </a:lnTo>
                <a:lnTo>
                  <a:pt x="1838706" y="583626"/>
                </a:lnTo>
                <a:lnTo>
                  <a:pt x="2914650" y="22456"/>
                </a:lnTo>
                <a:close/>
              </a:path>
              <a:path w="2948940" h="942339">
                <a:moveTo>
                  <a:pt x="1838706" y="429006"/>
                </a:moveTo>
                <a:lnTo>
                  <a:pt x="1838206" y="422013"/>
                </a:lnTo>
                <a:lnTo>
                  <a:pt x="1831848" y="424434"/>
                </a:lnTo>
                <a:lnTo>
                  <a:pt x="1838706" y="429006"/>
                </a:lnTo>
                <a:close/>
              </a:path>
              <a:path w="2948940" h="942339">
                <a:moveTo>
                  <a:pt x="1838706" y="432377"/>
                </a:moveTo>
                <a:lnTo>
                  <a:pt x="1838706" y="429006"/>
                </a:lnTo>
                <a:lnTo>
                  <a:pt x="1831848" y="424434"/>
                </a:lnTo>
                <a:lnTo>
                  <a:pt x="1831848" y="434992"/>
                </a:lnTo>
                <a:lnTo>
                  <a:pt x="1838706" y="432377"/>
                </a:lnTo>
                <a:close/>
              </a:path>
              <a:path w="2948940" h="942339">
                <a:moveTo>
                  <a:pt x="1838706" y="583626"/>
                </a:moveTo>
                <a:lnTo>
                  <a:pt x="1838706" y="581406"/>
                </a:lnTo>
                <a:lnTo>
                  <a:pt x="1835658" y="585216"/>
                </a:lnTo>
                <a:lnTo>
                  <a:pt x="1838706" y="583626"/>
                </a:lnTo>
                <a:close/>
              </a:path>
              <a:path w="2948940" h="942339">
                <a:moveTo>
                  <a:pt x="1838706" y="835152"/>
                </a:moveTo>
                <a:lnTo>
                  <a:pt x="1838706" y="583626"/>
                </a:lnTo>
                <a:lnTo>
                  <a:pt x="1835658" y="585216"/>
                </a:lnTo>
                <a:lnTo>
                  <a:pt x="1835658" y="853591"/>
                </a:lnTo>
                <a:lnTo>
                  <a:pt x="1837944" y="845820"/>
                </a:lnTo>
                <a:lnTo>
                  <a:pt x="1838706" y="835152"/>
                </a:lnTo>
                <a:close/>
              </a:path>
              <a:path w="2948940" h="942339">
                <a:moveTo>
                  <a:pt x="2948940" y="4572"/>
                </a:moveTo>
                <a:lnTo>
                  <a:pt x="2946654" y="0"/>
                </a:lnTo>
                <a:lnTo>
                  <a:pt x="1838206" y="422013"/>
                </a:lnTo>
                <a:lnTo>
                  <a:pt x="1838706" y="429006"/>
                </a:lnTo>
                <a:lnTo>
                  <a:pt x="1838706" y="432377"/>
                </a:lnTo>
                <a:lnTo>
                  <a:pt x="2840846" y="50240"/>
                </a:lnTo>
                <a:lnTo>
                  <a:pt x="2910840" y="13716"/>
                </a:lnTo>
                <a:lnTo>
                  <a:pt x="2914650" y="22098"/>
                </a:lnTo>
                <a:lnTo>
                  <a:pt x="2914650" y="22456"/>
                </a:lnTo>
                <a:lnTo>
                  <a:pt x="2948940" y="4572"/>
                </a:lnTo>
                <a:close/>
              </a:path>
              <a:path w="2948940" h="942339">
                <a:moveTo>
                  <a:pt x="2914650" y="22098"/>
                </a:moveTo>
                <a:lnTo>
                  <a:pt x="2910840" y="13716"/>
                </a:lnTo>
                <a:lnTo>
                  <a:pt x="2840846" y="50240"/>
                </a:lnTo>
                <a:lnTo>
                  <a:pt x="2914650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569091" y="4121825"/>
            <a:ext cx="1458595" cy="54854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9900"/>
              </a:lnSpc>
              <a:spcBef>
                <a:spcPts val="80"/>
              </a:spcBef>
            </a:pPr>
            <a:r>
              <a:rPr sz="1600" b="1" dirty="0">
                <a:solidFill>
                  <a:srgbClr val="FF0000"/>
                </a:solidFill>
                <a:latin typeface="新宋体"/>
                <a:cs typeface="新宋体"/>
              </a:rPr>
              <a:t>与该主体私钥相 </a:t>
            </a:r>
            <a:r>
              <a:rPr sz="1600" b="1" spc="5" dirty="0">
                <a:solidFill>
                  <a:srgbClr val="FF0000"/>
                </a:solidFill>
                <a:latin typeface="新宋体"/>
                <a:cs typeface="新宋体"/>
              </a:rPr>
              <a:t>对应的公钥</a:t>
            </a:r>
            <a:r>
              <a:rPr sz="1800" b="1" spc="-10" dirty="0">
                <a:solidFill>
                  <a:srgbClr val="FF0000"/>
                </a:solidFill>
                <a:latin typeface="宋体"/>
                <a:cs typeface="宋体"/>
              </a:rPr>
              <a:t>。</a:t>
            </a:r>
            <a:endParaRPr sz="1800" dirty="0">
              <a:solidFill>
                <a:srgbClr val="FF0000"/>
              </a:solidFill>
              <a:latin typeface="宋体"/>
              <a:cs typeface="宋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91847" y="4082796"/>
            <a:ext cx="3593579" cy="838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53734" y="4074469"/>
            <a:ext cx="3637279" cy="852169"/>
          </a:xfrm>
          <a:custGeom>
            <a:avLst/>
            <a:gdLst/>
            <a:ahLst/>
            <a:cxnLst/>
            <a:rect l="l" t="t" r="r" b="b"/>
            <a:pathLst>
              <a:path w="3637279" h="852170">
                <a:moveTo>
                  <a:pt x="1422653" y="143961"/>
                </a:moveTo>
                <a:lnTo>
                  <a:pt x="761" y="34233"/>
                </a:lnTo>
                <a:lnTo>
                  <a:pt x="0" y="38043"/>
                </a:lnTo>
                <a:lnTo>
                  <a:pt x="37337" y="46572"/>
                </a:lnTo>
                <a:lnTo>
                  <a:pt x="37337" y="46425"/>
                </a:lnTo>
                <a:lnTo>
                  <a:pt x="38861" y="37281"/>
                </a:lnTo>
                <a:lnTo>
                  <a:pt x="100191" y="51284"/>
                </a:lnTo>
                <a:lnTo>
                  <a:pt x="1417319" y="153102"/>
                </a:lnTo>
                <a:lnTo>
                  <a:pt x="1417319" y="148533"/>
                </a:lnTo>
                <a:lnTo>
                  <a:pt x="1422653" y="143961"/>
                </a:lnTo>
                <a:close/>
              </a:path>
              <a:path w="3637279" h="852170">
                <a:moveTo>
                  <a:pt x="100191" y="51284"/>
                </a:moveTo>
                <a:lnTo>
                  <a:pt x="38861" y="37281"/>
                </a:lnTo>
                <a:lnTo>
                  <a:pt x="37337" y="46425"/>
                </a:lnTo>
                <a:lnTo>
                  <a:pt x="100191" y="51284"/>
                </a:lnTo>
                <a:close/>
              </a:path>
              <a:path w="3637279" h="852170">
                <a:moveTo>
                  <a:pt x="1435607" y="753561"/>
                </a:moveTo>
                <a:lnTo>
                  <a:pt x="1433321" y="747465"/>
                </a:lnTo>
                <a:lnTo>
                  <a:pt x="1431035" y="740607"/>
                </a:lnTo>
                <a:lnTo>
                  <a:pt x="1431035" y="741369"/>
                </a:lnTo>
                <a:lnTo>
                  <a:pt x="1429511" y="734511"/>
                </a:lnTo>
                <a:lnTo>
                  <a:pt x="1427225" y="713937"/>
                </a:lnTo>
                <a:lnTo>
                  <a:pt x="1427225" y="354273"/>
                </a:lnTo>
                <a:lnTo>
                  <a:pt x="100191" y="51284"/>
                </a:lnTo>
                <a:lnTo>
                  <a:pt x="37337" y="46425"/>
                </a:lnTo>
                <a:lnTo>
                  <a:pt x="37337" y="46572"/>
                </a:lnTo>
                <a:lnTo>
                  <a:pt x="1417319" y="361785"/>
                </a:lnTo>
                <a:lnTo>
                  <a:pt x="1417319" y="358083"/>
                </a:lnTo>
                <a:lnTo>
                  <a:pt x="1421129" y="362655"/>
                </a:lnTo>
                <a:lnTo>
                  <a:pt x="1421130" y="737874"/>
                </a:lnTo>
                <a:lnTo>
                  <a:pt x="1425633" y="755006"/>
                </a:lnTo>
                <a:lnTo>
                  <a:pt x="1434845" y="775269"/>
                </a:lnTo>
                <a:lnTo>
                  <a:pt x="1434845" y="753561"/>
                </a:lnTo>
                <a:lnTo>
                  <a:pt x="1435607" y="753561"/>
                </a:lnTo>
                <a:close/>
              </a:path>
              <a:path w="3637279" h="852170">
                <a:moveTo>
                  <a:pt x="3637026" y="707079"/>
                </a:moveTo>
                <a:lnTo>
                  <a:pt x="3637026" y="148533"/>
                </a:lnTo>
                <a:lnTo>
                  <a:pt x="3636264" y="140913"/>
                </a:lnTo>
                <a:lnTo>
                  <a:pt x="3627940" y="97951"/>
                </a:lnTo>
                <a:lnTo>
                  <a:pt x="3606374" y="60088"/>
                </a:lnTo>
                <a:lnTo>
                  <a:pt x="3574567" y="29989"/>
                </a:lnTo>
                <a:lnTo>
                  <a:pt x="3535523" y="10322"/>
                </a:lnTo>
                <a:lnTo>
                  <a:pt x="3492246" y="3753"/>
                </a:lnTo>
                <a:lnTo>
                  <a:pt x="1790699" y="3753"/>
                </a:lnTo>
                <a:lnTo>
                  <a:pt x="1749004" y="5355"/>
                </a:lnTo>
                <a:lnTo>
                  <a:pt x="1704751" y="3908"/>
                </a:lnTo>
                <a:lnTo>
                  <a:pt x="1659274" y="1446"/>
                </a:lnTo>
                <a:lnTo>
                  <a:pt x="1613909" y="0"/>
                </a:lnTo>
                <a:lnTo>
                  <a:pt x="1569991" y="1601"/>
                </a:lnTo>
                <a:lnTo>
                  <a:pt x="1528856" y="8282"/>
                </a:lnTo>
                <a:lnTo>
                  <a:pt x="1491838" y="22074"/>
                </a:lnTo>
                <a:lnTo>
                  <a:pt x="1460273" y="45009"/>
                </a:lnTo>
                <a:lnTo>
                  <a:pt x="1435497" y="79119"/>
                </a:lnTo>
                <a:lnTo>
                  <a:pt x="1418843" y="126435"/>
                </a:lnTo>
                <a:lnTo>
                  <a:pt x="1417319" y="140913"/>
                </a:lnTo>
                <a:lnTo>
                  <a:pt x="1417319" y="143550"/>
                </a:lnTo>
                <a:lnTo>
                  <a:pt x="1422653" y="143961"/>
                </a:lnTo>
                <a:lnTo>
                  <a:pt x="1422653" y="153514"/>
                </a:lnTo>
                <a:lnTo>
                  <a:pt x="1427225" y="153867"/>
                </a:lnTo>
                <a:lnTo>
                  <a:pt x="1427225" y="141675"/>
                </a:lnTo>
                <a:lnTo>
                  <a:pt x="1429511" y="121101"/>
                </a:lnTo>
                <a:lnTo>
                  <a:pt x="1431035" y="114243"/>
                </a:lnTo>
                <a:lnTo>
                  <a:pt x="1431035" y="115005"/>
                </a:lnTo>
                <a:lnTo>
                  <a:pt x="1433321" y="108147"/>
                </a:lnTo>
                <a:lnTo>
                  <a:pt x="1434845" y="104083"/>
                </a:lnTo>
                <a:lnTo>
                  <a:pt x="1434845" y="102051"/>
                </a:lnTo>
                <a:lnTo>
                  <a:pt x="1437893" y="95955"/>
                </a:lnTo>
                <a:lnTo>
                  <a:pt x="1440179" y="89859"/>
                </a:lnTo>
                <a:lnTo>
                  <a:pt x="1443227" y="83763"/>
                </a:lnTo>
                <a:lnTo>
                  <a:pt x="1443227" y="84525"/>
                </a:lnTo>
                <a:lnTo>
                  <a:pt x="1450085" y="73095"/>
                </a:lnTo>
                <a:lnTo>
                  <a:pt x="1457705" y="62427"/>
                </a:lnTo>
                <a:lnTo>
                  <a:pt x="1466087" y="53347"/>
                </a:lnTo>
                <a:lnTo>
                  <a:pt x="1466849" y="52521"/>
                </a:lnTo>
                <a:lnTo>
                  <a:pt x="1475993" y="44139"/>
                </a:lnTo>
                <a:lnTo>
                  <a:pt x="1486661" y="36519"/>
                </a:lnTo>
                <a:lnTo>
                  <a:pt x="1497329" y="30119"/>
                </a:lnTo>
                <a:lnTo>
                  <a:pt x="1497329" y="29661"/>
                </a:lnTo>
                <a:lnTo>
                  <a:pt x="1503425" y="26613"/>
                </a:lnTo>
                <a:lnTo>
                  <a:pt x="1509521" y="24327"/>
                </a:lnTo>
                <a:lnTo>
                  <a:pt x="1515617" y="21279"/>
                </a:lnTo>
                <a:lnTo>
                  <a:pt x="1515617" y="22041"/>
                </a:lnTo>
                <a:lnTo>
                  <a:pt x="1521713" y="19755"/>
                </a:lnTo>
                <a:lnTo>
                  <a:pt x="1527809" y="17723"/>
                </a:lnTo>
                <a:lnTo>
                  <a:pt x="1527809" y="17469"/>
                </a:lnTo>
                <a:lnTo>
                  <a:pt x="1534667" y="15945"/>
                </a:lnTo>
                <a:lnTo>
                  <a:pt x="1555241" y="13659"/>
                </a:lnTo>
                <a:lnTo>
                  <a:pt x="3499104" y="13659"/>
                </a:lnTo>
                <a:lnTo>
                  <a:pt x="3519678" y="15945"/>
                </a:lnTo>
                <a:lnTo>
                  <a:pt x="3526535" y="17469"/>
                </a:lnTo>
                <a:lnTo>
                  <a:pt x="3526535" y="17723"/>
                </a:lnTo>
                <a:lnTo>
                  <a:pt x="3532631" y="19755"/>
                </a:lnTo>
                <a:lnTo>
                  <a:pt x="3538728" y="22041"/>
                </a:lnTo>
                <a:lnTo>
                  <a:pt x="3538728" y="21279"/>
                </a:lnTo>
                <a:lnTo>
                  <a:pt x="3544824" y="24327"/>
                </a:lnTo>
                <a:lnTo>
                  <a:pt x="3550920" y="26613"/>
                </a:lnTo>
                <a:lnTo>
                  <a:pt x="3557016" y="29661"/>
                </a:lnTo>
                <a:lnTo>
                  <a:pt x="3557016" y="30119"/>
                </a:lnTo>
                <a:lnTo>
                  <a:pt x="3567683" y="36519"/>
                </a:lnTo>
                <a:lnTo>
                  <a:pt x="3578352" y="44139"/>
                </a:lnTo>
                <a:lnTo>
                  <a:pt x="3587496" y="52580"/>
                </a:lnTo>
                <a:lnTo>
                  <a:pt x="3588257" y="53283"/>
                </a:lnTo>
                <a:lnTo>
                  <a:pt x="3596640" y="62427"/>
                </a:lnTo>
                <a:lnTo>
                  <a:pt x="3604259" y="73095"/>
                </a:lnTo>
                <a:lnTo>
                  <a:pt x="3611117" y="84525"/>
                </a:lnTo>
                <a:lnTo>
                  <a:pt x="3611117" y="83763"/>
                </a:lnTo>
                <a:lnTo>
                  <a:pt x="3614166" y="89859"/>
                </a:lnTo>
                <a:lnTo>
                  <a:pt x="3616452" y="95955"/>
                </a:lnTo>
                <a:lnTo>
                  <a:pt x="3619500" y="102051"/>
                </a:lnTo>
                <a:lnTo>
                  <a:pt x="3619500" y="104083"/>
                </a:lnTo>
                <a:lnTo>
                  <a:pt x="3621024" y="108147"/>
                </a:lnTo>
                <a:lnTo>
                  <a:pt x="3623309" y="115005"/>
                </a:lnTo>
                <a:lnTo>
                  <a:pt x="3623309" y="114243"/>
                </a:lnTo>
                <a:lnTo>
                  <a:pt x="3624833" y="121101"/>
                </a:lnTo>
                <a:lnTo>
                  <a:pt x="3627120" y="141675"/>
                </a:lnTo>
                <a:lnTo>
                  <a:pt x="3627120" y="759047"/>
                </a:lnTo>
                <a:lnTo>
                  <a:pt x="3627772" y="757893"/>
                </a:lnTo>
                <a:lnTo>
                  <a:pt x="3636264" y="714699"/>
                </a:lnTo>
                <a:lnTo>
                  <a:pt x="3637026" y="707079"/>
                </a:lnTo>
                <a:close/>
              </a:path>
              <a:path w="3637279" h="852170">
                <a:moveTo>
                  <a:pt x="1422653" y="153514"/>
                </a:moveTo>
                <a:lnTo>
                  <a:pt x="1422653" y="143961"/>
                </a:lnTo>
                <a:lnTo>
                  <a:pt x="1417319" y="148533"/>
                </a:lnTo>
                <a:lnTo>
                  <a:pt x="1417319" y="153102"/>
                </a:lnTo>
                <a:lnTo>
                  <a:pt x="1422653" y="153514"/>
                </a:lnTo>
                <a:close/>
              </a:path>
              <a:path w="3637279" h="852170">
                <a:moveTo>
                  <a:pt x="1421129" y="362655"/>
                </a:moveTo>
                <a:lnTo>
                  <a:pt x="1417319" y="358083"/>
                </a:lnTo>
                <a:lnTo>
                  <a:pt x="1417319" y="361785"/>
                </a:lnTo>
                <a:lnTo>
                  <a:pt x="1421129" y="362655"/>
                </a:lnTo>
                <a:close/>
              </a:path>
              <a:path w="3637279" h="852170">
                <a:moveTo>
                  <a:pt x="1421130" y="737874"/>
                </a:moveTo>
                <a:lnTo>
                  <a:pt x="1421129" y="362655"/>
                </a:lnTo>
                <a:lnTo>
                  <a:pt x="1417319" y="361785"/>
                </a:lnTo>
                <a:lnTo>
                  <a:pt x="1417319" y="714699"/>
                </a:lnTo>
                <a:lnTo>
                  <a:pt x="1418081" y="722319"/>
                </a:lnTo>
                <a:lnTo>
                  <a:pt x="1418843" y="729177"/>
                </a:lnTo>
                <a:lnTo>
                  <a:pt x="1421130" y="737874"/>
                </a:lnTo>
                <a:close/>
              </a:path>
              <a:path w="3637279" h="852170">
                <a:moveTo>
                  <a:pt x="1435607" y="102051"/>
                </a:moveTo>
                <a:lnTo>
                  <a:pt x="1434845" y="102051"/>
                </a:lnTo>
                <a:lnTo>
                  <a:pt x="1434845" y="104083"/>
                </a:lnTo>
                <a:lnTo>
                  <a:pt x="1435607" y="102051"/>
                </a:lnTo>
                <a:close/>
              </a:path>
              <a:path w="3637279" h="852170">
                <a:moveTo>
                  <a:pt x="1466849" y="815272"/>
                </a:moveTo>
                <a:lnTo>
                  <a:pt x="1466849" y="803091"/>
                </a:lnTo>
                <a:lnTo>
                  <a:pt x="1466087" y="802329"/>
                </a:lnTo>
                <a:lnTo>
                  <a:pt x="1457705" y="793185"/>
                </a:lnTo>
                <a:lnTo>
                  <a:pt x="1450085" y="782517"/>
                </a:lnTo>
                <a:lnTo>
                  <a:pt x="1443227" y="771087"/>
                </a:lnTo>
                <a:lnTo>
                  <a:pt x="1443227" y="771849"/>
                </a:lnTo>
                <a:lnTo>
                  <a:pt x="1440180" y="765753"/>
                </a:lnTo>
                <a:lnTo>
                  <a:pt x="1437893" y="759657"/>
                </a:lnTo>
                <a:lnTo>
                  <a:pt x="1434845" y="753561"/>
                </a:lnTo>
                <a:lnTo>
                  <a:pt x="1434845" y="775269"/>
                </a:lnTo>
                <a:lnTo>
                  <a:pt x="1436184" y="778212"/>
                </a:lnTo>
                <a:lnTo>
                  <a:pt x="1450828" y="799190"/>
                </a:lnTo>
                <a:lnTo>
                  <a:pt x="1466849" y="815272"/>
                </a:lnTo>
                <a:close/>
              </a:path>
              <a:path w="3637279" h="852170">
                <a:moveTo>
                  <a:pt x="1466849" y="52521"/>
                </a:moveTo>
                <a:lnTo>
                  <a:pt x="1466087" y="53283"/>
                </a:lnTo>
                <a:lnTo>
                  <a:pt x="1466484" y="52918"/>
                </a:lnTo>
                <a:lnTo>
                  <a:pt x="1466849" y="52521"/>
                </a:lnTo>
                <a:close/>
              </a:path>
              <a:path w="3637279" h="852170">
                <a:moveTo>
                  <a:pt x="1466484" y="52918"/>
                </a:moveTo>
                <a:lnTo>
                  <a:pt x="1466087" y="53283"/>
                </a:lnTo>
                <a:lnTo>
                  <a:pt x="1466484" y="52918"/>
                </a:lnTo>
                <a:close/>
              </a:path>
              <a:path w="3637279" h="852170">
                <a:moveTo>
                  <a:pt x="1466484" y="802695"/>
                </a:moveTo>
                <a:lnTo>
                  <a:pt x="1466087" y="802266"/>
                </a:lnTo>
                <a:lnTo>
                  <a:pt x="1466484" y="802695"/>
                </a:lnTo>
                <a:close/>
              </a:path>
              <a:path w="3637279" h="852170">
                <a:moveTo>
                  <a:pt x="1466849" y="803091"/>
                </a:moveTo>
                <a:lnTo>
                  <a:pt x="1466484" y="802695"/>
                </a:lnTo>
                <a:lnTo>
                  <a:pt x="1466087" y="802329"/>
                </a:lnTo>
                <a:lnTo>
                  <a:pt x="1466849" y="803091"/>
                </a:lnTo>
                <a:close/>
              </a:path>
              <a:path w="3637279" h="852170">
                <a:moveTo>
                  <a:pt x="1466849" y="52580"/>
                </a:moveTo>
                <a:lnTo>
                  <a:pt x="1466484" y="52918"/>
                </a:lnTo>
                <a:lnTo>
                  <a:pt x="1466849" y="52580"/>
                </a:lnTo>
                <a:close/>
              </a:path>
              <a:path w="3637279" h="852170">
                <a:moveTo>
                  <a:pt x="1498091" y="825951"/>
                </a:moveTo>
                <a:lnTo>
                  <a:pt x="1486661" y="819093"/>
                </a:lnTo>
                <a:lnTo>
                  <a:pt x="1475993" y="811473"/>
                </a:lnTo>
                <a:lnTo>
                  <a:pt x="1466484" y="802695"/>
                </a:lnTo>
                <a:lnTo>
                  <a:pt x="1466849" y="803091"/>
                </a:lnTo>
                <a:lnTo>
                  <a:pt x="1466849" y="815272"/>
                </a:lnTo>
                <a:lnTo>
                  <a:pt x="1469897" y="818331"/>
                </a:lnTo>
                <a:lnTo>
                  <a:pt x="1481327" y="826713"/>
                </a:lnTo>
                <a:lnTo>
                  <a:pt x="1492758" y="834333"/>
                </a:lnTo>
                <a:lnTo>
                  <a:pt x="1497330" y="836345"/>
                </a:lnTo>
                <a:lnTo>
                  <a:pt x="1497330" y="825951"/>
                </a:lnTo>
                <a:lnTo>
                  <a:pt x="1498091" y="825951"/>
                </a:lnTo>
                <a:close/>
              </a:path>
              <a:path w="3637279" h="852170">
                <a:moveTo>
                  <a:pt x="1498091" y="29661"/>
                </a:moveTo>
                <a:lnTo>
                  <a:pt x="1497329" y="29661"/>
                </a:lnTo>
                <a:lnTo>
                  <a:pt x="1497329" y="30119"/>
                </a:lnTo>
                <a:lnTo>
                  <a:pt x="1498091" y="29661"/>
                </a:lnTo>
                <a:close/>
              </a:path>
              <a:path w="3637279" h="852170">
                <a:moveTo>
                  <a:pt x="1528571" y="838143"/>
                </a:moveTo>
                <a:lnTo>
                  <a:pt x="1521713" y="835857"/>
                </a:lnTo>
                <a:lnTo>
                  <a:pt x="1515617" y="833571"/>
                </a:lnTo>
                <a:lnTo>
                  <a:pt x="1515617" y="834333"/>
                </a:lnTo>
                <a:lnTo>
                  <a:pt x="1509521" y="831285"/>
                </a:lnTo>
                <a:lnTo>
                  <a:pt x="1503425" y="828999"/>
                </a:lnTo>
                <a:lnTo>
                  <a:pt x="1497330" y="825951"/>
                </a:lnTo>
                <a:lnTo>
                  <a:pt x="1497330" y="836345"/>
                </a:lnTo>
                <a:lnTo>
                  <a:pt x="1510295" y="842051"/>
                </a:lnTo>
                <a:lnTo>
                  <a:pt x="1526347" y="847354"/>
                </a:lnTo>
                <a:lnTo>
                  <a:pt x="1527809" y="847634"/>
                </a:lnTo>
                <a:lnTo>
                  <a:pt x="1527809" y="838143"/>
                </a:lnTo>
                <a:lnTo>
                  <a:pt x="1528571" y="838143"/>
                </a:lnTo>
                <a:close/>
              </a:path>
              <a:path w="3637279" h="852170">
                <a:moveTo>
                  <a:pt x="1528571" y="17469"/>
                </a:moveTo>
                <a:lnTo>
                  <a:pt x="1527809" y="17469"/>
                </a:lnTo>
                <a:lnTo>
                  <a:pt x="1527809" y="17723"/>
                </a:lnTo>
                <a:lnTo>
                  <a:pt x="1528571" y="17469"/>
                </a:lnTo>
                <a:close/>
              </a:path>
              <a:path w="3637279" h="852170">
                <a:moveTo>
                  <a:pt x="3526535" y="846494"/>
                </a:moveTo>
                <a:lnTo>
                  <a:pt x="3526535" y="838143"/>
                </a:lnTo>
                <a:lnTo>
                  <a:pt x="3519678" y="839667"/>
                </a:lnTo>
                <a:lnTo>
                  <a:pt x="3499104" y="841953"/>
                </a:lnTo>
                <a:lnTo>
                  <a:pt x="1555241" y="841953"/>
                </a:lnTo>
                <a:lnTo>
                  <a:pt x="1534667" y="839667"/>
                </a:lnTo>
                <a:lnTo>
                  <a:pt x="1527809" y="838143"/>
                </a:lnTo>
                <a:lnTo>
                  <a:pt x="1527809" y="847634"/>
                </a:lnTo>
                <a:lnTo>
                  <a:pt x="1542941" y="850528"/>
                </a:lnTo>
                <a:lnTo>
                  <a:pt x="1562099" y="851859"/>
                </a:lnTo>
                <a:lnTo>
                  <a:pt x="3492246" y="851859"/>
                </a:lnTo>
                <a:lnTo>
                  <a:pt x="3526535" y="846494"/>
                </a:lnTo>
                <a:close/>
              </a:path>
              <a:path w="3637279" h="852170">
                <a:moveTo>
                  <a:pt x="3526535" y="17723"/>
                </a:moveTo>
                <a:lnTo>
                  <a:pt x="3526535" y="17469"/>
                </a:lnTo>
                <a:lnTo>
                  <a:pt x="3525774" y="17469"/>
                </a:lnTo>
                <a:lnTo>
                  <a:pt x="3526535" y="17723"/>
                </a:lnTo>
                <a:close/>
              </a:path>
              <a:path w="3637279" h="852170">
                <a:moveTo>
                  <a:pt x="3557016" y="834474"/>
                </a:moveTo>
                <a:lnTo>
                  <a:pt x="3557016" y="825951"/>
                </a:lnTo>
                <a:lnTo>
                  <a:pt x="3550920" y="828999"/>
                </a:lnTo>
                <a:lnTo>
                  <a:pt x="3544824" y="831285"/>
                </a:lnTo>
                <a:lnTo>
                  <a:pt x="3538728" y="834333"/>
                </a:lnTo>
                <a:lnTo>
                  <a:pt x="3538728" y="833571"/>
                </a:lnTo>
                <a:lnTo>
                  <a:pt x="3532631" y="835857"/>
                </a:lnTo>
                <a:lnTo>
                  <a:pt x="3525774" y="838143"/>
                </a:lnTo>
                <a:lnTo>
                  <a:pt x="3526535" y="838143"/>
                </a:lnTo>
                <a:lnTo>
                  <a:pt x="3526535" y="846494"/>
                </a:lnTo>
                <a:lnTo>
                  <a:pt x="3536021" y="845010"/>
                </a:lnTo>
                <a:lnTo>
                  <a:pt x="3557016" y="834474"/>
                </a:lnTo>
                <a:close/>
              </a:path>
              <a:path w="3637279" h="852170">
                <a:moveTo>
                  <a:pt x="3557016" y="30119"/>
                </a:moveTo>
                <a:lnTo>
                  <a:pt x="3557016" y="29661"/>
                </a:lnTo>
                <a:lnTo>
                  <a:pt x="3556254" y="29661"/>
                </a:lnTo>
                <a:lnTo>
                  <a:pt x="3557016" y="30119"/>
                </a:lnTo>
                <a:close/>
              </a:path>
              <a:path w="3637279" h="852170">
                <a:moveTo>
                  <a:pt x="3588257" y="812870"/>
                </a:moveTo>
                <a:lnTo>
                  <a:pt x="3588257" y="802329"/>
                </a:lnTo>
                <a:lnTo>
                  <a:pt x="3587496" y="803091"/>
                </a:lnTo>
                <a:lnTo>
                  <a:pt x="3578352" y="811473"/>
                </a:lnTo>
                <a:lnTo>
                  <a:pt x="3567683" y="819093"/>
                </a:lnTo>
                <a:lnTo>
                  <a:pt x="3556254" y="825951"/>
                </a:lnTo>
                <a:lnTo>
                  <a:pt x="3557016" y="825951"/>
                </a:lnTo>
                <a:lnTo>
                  <a:pt x="3557016" y="834474"/>
                </a:lnTo>
                <a:lnTo>
                  <a:pt x="3574980" y="825459"/>
                </a:lnTo>
                <a:lnTo>
                  <a:pt x="3588257" y="812870"/>
                </a:lnTo>
                <a:close/>
              </a:path>
              <a:path w="3637279" h="852170">
                <a:moveTo>
                  <a:pt x="3588257" y="53283"/>
                </a:moveTo>
                <a:lnTo>
                  <a:pt x="3587496" y="52521"/>
                </a:lnTo>
                <a:lnTo>
                  <a:pt x="3587861" y="52918"/>
                </a:lnTo>
                <a:lnTo>
                  <a:pt x="3588257" y="53283"/>
                </a:lnTo>
                <a:close/>
              </a:path>
              <a:path w="3637279" h="852170">
                <a:moveTo>
                  <a:pt x="3587861" y="52918"/>
                </a:moveTo>
                <a:lnTo>
                  <a:pt x="3587496" y="52521"/>
                </a:lnTo>
                <a:lnTo>
                  <a:pt x="3587861" y="52918"/>
                </a:lnTo>
                <a:close/>
              </a:path>
              <a:path w="3637279" h="852170">
                <a:moveTo>
                  <a:pt x="3587861" y="802695"/>
                </a:moveTo>
                <a:lnTo>
                  <a:pt x="3587496" y="803033"/>
                </a:lnTo>
                <a:lnTo>
                  <a:pt x="3587861" y="802695"/>
                </a:lnTo>
                <a:close/>
              </a:path>
              <a:path w="3637279" h="852170">
                <a:moveTo>
                  <a:pt x="3588257" y="802329"/>
                </a:moveTo>
                <a:lnTo>
                  <a:pt x="3587861" y="802695"/>
                </a:lnTo>
                <a:lnTo>
                  <a:pt x="3587496" y="803091"/>
                </a:lnTo>
                <a:lnTo>
                  <a:pt x="3588257" y="802329"/>
                </a:lnTo>
                <a:close/>
              </a:path>
              <a:path w="3637279" h="852170">
                <a:moveTo>
                  <a:pt x="3588257" y="53347"/>
                </a:moveTo>
                <a:lnTo>
                  <a:pt x="3587861" y="52918"/>
                </a:lnTo>
                <a:lnTo>
                  <a:pt x="3588257" y="53347"/>
                </a:lnTo>
                <a:close/>
              </a:path>
              <a:path w="3637279" h="852170">
                <a:moveTo>
                  <a:pt x="3619500" y="772532"/>
                </a:moveTo>
                <a:lnTo>
                  <a:pt x="3619500" y="753561"/>
                </a:lnTo>
                <a:lnTo>
                  <a:pt x="3616452" y="759657"/>
                </a:lnTo>
                <a:lnTo>
                  <a:pt x="3614166" y="765753"/>
                </a:lnTo>
                <a:lnTo>
                  <a:pt x="3611117" y="771849"/>
                </a:lnTo>
                <a:lnTo>
                  <a:pt x="3611117" y="771087"/>
                </a:lnTo>
                <a:lnTo>
                  <a:pt x="3604259" y="782517"/>
                </a:lnTo>
                <a:lnTo>
                  <a:pt x="3596640" y="793185"/>
                </a:lnTo>
                <a:lnTo>
                  <a:pt x="3587861" y="802695"/>
                </a:lnTo>
                <a:lnTo>
                  <a:pt x="3588257" y="802329"/>
                </a:lnTo>
                <a:lnTo>
                  <a:pt x="3588257" y="812870"/>
                </a:lnTo>
                <a:lnTo>
                  <a:pt x="3606454" y="795617"/>
                </a:lnTo>
                <a:lnTo>
                  <a:pt x="3619500" y="772532"/>
                </a:lnTo>
                <a:close/>
              </a:path>
              <a:path w="3637279" h="852170">
                <a:moveTo>
                  <a:pt x="3619500" y="104083"/>
                </a:moveTo>
                <a:lnTo>
                  <a:pt x="3619500" y="102051"/>
                </a:lnTo>
                <a:lnTo>
                  <a:pt x="3618737" y="102051"/>
                </a:lnTo>
                <a:lnTo>
                  <a:pt x="3619500" y="104083"/>
                </a:lnTo>
                <a:close/>
              </a:path>
              <a:path w="3637279" h="852170">
                <a:moveTo>
                  <a:pt x="3627120" y="759047"/>
                </a:moveTo>
                <a:lnTo>
                  <a:pt x="3627120" y="713937"/>
                </a:lnTo>
                <a:lnTo>
                  <a:pt x="3624833" y="734511"/>
                </a:lnTo>
                <a:lnTo>
                  <a:pt x="3623309" y="741369"/>
                </a:lnTo>
                <a:lnTo>
                  <a:pt x="3623309" y="740607"/>
                </a:lnTo>
                <a:lnTo>
                  <a:pt x="3621024" y="747465"/>
                </a:lnTo>
                <a:lnTo>
                  <a:pt x="3618737" y="753561"/>
                </a:lnTo>
                <a:lnTo>
                  <a:pt x="3619500" y="753561"/>
                </a:lnTo>
                <a:lnTo>
                  <a:pt x="3619500" y="772532"/>
                </a:lnTo>
                <a:lnTo>
                  <a:pt x="3627120" y="759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346575" y="4163060"/>
            <a:ext cx="1868805" cy="7473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wrap="square" lIns="0" tIns="17780" rIns="0" bIns="0" rtlCol="0">
            <a:spAutoFit/>
          </a:bodyPr>
          <a:lstStyle/>
          <a:p>
            <a:pPr marL="12700" marR="5080" algn="just">
              <a:lnSpc>
                <a:spcPct val="98000"/>
              </a:lnSpc>
              <a:spcBef>
                <a:spcPts val="140"/>
              </a:spcBef>
            </a:pPr>
            <a:r>
              <a:rPr sz="1600" b="1" spc="5" dirty="0">
                <a:solidFill>
                  <a:srgbClr val="FF0000"/>
                </a:solidFill>
                <a:latin typeface="新宋体"/>
                <a:cs typeface="新宋体"/>
              </a:rPr>
              <a:t>证书有效时间包括两 个日期：证书开始有 效期和证书失效期。</a:t>
            </a:r>
            <a:endParaRPr sz="1600" dirty="0">
              <a:solidFill>
                <a:srgbClr val="FF0000"/>
              </a:solidFill>
              <a:latin typeface="新宋体"/>
              <a:cs typeface="新宋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56239" y="3625596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0" y="0"/>
                </a:moveTo>
                <a:lnTo>
                  <a:pt x="0" y="304800"/>
                </a:lnTo>
                <a:lnTo>
                  <a:pt x="1447800" y="304800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51667" y="3621023"/>
            <a:ext cx="1457960" cy="314960"/>
          </a:xfrm>
          <a:custGeom>
            <a:avLst/>
            <a:gdLst/>
            <a:ahLst/>
            <a:cxnLst/>
            <a:rect l="l" t="t" r="r" b="b"/>
            <a:pathLst>
              <a:path w="1457960" h="314960">
                <a:moveTo>
                  <a:pt x="1457706" y="314705"/>
                </a:moveTo>
                <a:lnTo>
                  <a:pt x="1457706" y="0"/>
                </a:lnTo>
                <a:lnTo>
                  <a:pt x="0" y="0"/>
                </a:lnTo>
                <a:lnTo>
                  <a:pt x="0" y="314705"/>
                </a:lnTo>
                <a:lnTo>
                  <a:pt x="4572" y="3147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447800" y="9905"/>
                </a:lnTo>
                <a:lnTo>
                  <a:pt x="1447800" y="4572"/>
                </a:lnTo>
                <a:lnTo>
                  <a:pt x="1452372" y="9905"/>
                </a:lnTo>
                <a:lnTo>
                  <a:pt x="1452372" y="314705"/>
                </a:lnTo>
                <a:lnTo>
                  <a:pt x="1457706" y="314705"/>
                </a:lnTo>
                <a:close/>
              </a:path>
              <a:path w="1457960" h="3149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457960" h="314960">
                <a:moveTo>
                  <a:pt x="9905" y="3048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04800"/>
                </a:lnTo>
                <a:lnTo>
                  <a:pt x="9905" y="304800"/>
                </a:lnTo>
                <a:close/>
              </a:path>
              <a:path w="1457960" h="314960">
                <a:moveTo>
                  <a:pt x="1452372" y="304800"/>
                </a:moveTo>
                <a:lnTo>
                  <a:pt x="4572" y="304800"/>
                </a:lnTo>
                <a:lnTo>
                  <a:pt x="9905" y="309372"/>
                </a:lnTo>
                <a:lnTo>
                  <a:pt x="9905" y="314705"/>
                </a:lnTo>
                <a:lnTo>
                  <a:pt x="1447800" y="314705"/>
                </a:lnTo>
                <a:lnTo>
                  <a:pt x="1447800" y="309372"/>
                </a:lnTo>
                <a:lnTo>
                  <a:pt x="1452372" y="304800"/>
                </a:lnTo>
                <a:close/>
              </a:path>
              <a:path w="1457960" h="314960">
                <a:moveTo>
                  <a:pt x="9905" y="314705"/>
                </a:moveTo>
                <a:lnTo>
                  <a:pt x="9905" y="309372"/>
                </a:lnTo>
                <a:lnTo>
                  <a:pt x="4572" y="304800"/>
                </a:lnTo>
                <a:lnTo>
                  <a:pt x="4572" y="314705"/>
                </a:lnTo>
                <a:lnTo>
                  <a:pt x="9905" y="314705"/>
                </a:lnTo>
                <a:close/>
              </a:path>
              <a:path w="1457960" h="314960">
                <a:moveTo>
                  <a:pt x="1452372" y="9905"/>
                </a:moveTo>
                <a:lnTo>
                  <a:pt x="1447800" y="4572"/>
                </a:lnTo>
                <a:lnTo>
                  <a:pt x="1447800" y="9905"/>
                </a:lnTo>
                <a:lnTo>
                  <a:pt x="1452372" y="9905"/>
                </a:lnTo>
                <a:close/>
              </a:path>
              <a:path w="1457960" h="314960">
                <a:moveTo>
                  <a:pt x="1452372" y="304800"/>
                </a:moveTo>
                <a:lnTo>
                  <a:pt x="1452372" y="9905"/>
                </a:lnTo>
                <a:lnTo>
                  <a:pt x="1447800" y="9905"/>
                </a:lnTo>
                <a:lnTo>
                  <a:pt x="1447800" y="304800"/>
                </a:lnTo>
                <a:lnTo>
                  <a:pt x="1452372" y="304800"/>
                </a:lnTo>
                <a:close/>
              </a:path>
              <a:path w="1457960" h="314960">
                <a:moveTo>
                  <a:pt x="1452372" y="314705"/>
                </a:moveTo>
                <a:lnTo>
                  <a:pt x="1452372" y="304800"/>
                </a:lnTo>
                <a:lnTo>
                  <a:pt x="1447800" y="309372"/>
                </a:lnTo>
                <a:lnTo>
                  <a:pt x="1447800" y="314705"/>
                </a:lnTo>
                <a:lnTo>
                  <a:pt x="14523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56239" y="3930396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0" y="0"/>
                </a:moveTo>
                <a:lnTo>
                  <a:pt x="0" y="304800"/>
                </a:lnTo>
                <a:lnTo>
                  <a:pt x="1447800" y="304800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51667" y="3925823"/>
            <a:ext cx="1457960" cy="314960"/>
          </a:xfrm>
          <a:custGeom>
            <a:avLst/>
            <a:gdLst/>
            <a:ahLst/>
            <a:cxnLst/>
            <a:rect l="l" t="t" r="r" b="b"/>
            <a:pathLst>
              <a:path w="1457960" h="314960">
                <a:moveTo>
                  <a:pt x="1457706" y="314705"/>
                </a:moveTo>
                <a:lnTo>
                  <a:pt x="1457706" y="0"/>
                </a:lnTo>
                <a:lnTo>
                  <a:pt x="0" y="0"/>
                </a:lnTo>
                <a:lnTo>
                  <a:pt x="0" y="314705"/>
                </a:lnTo>
                <a:lnTo>
                  <a:pt x="4572" y="3147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447800" y="9905"/>
                </a:lnTo>
                <a:lnTo>
                  <a:pt x="1447800" y="4572"/>
                </a:lnTo>
                <a:lnTo>
                  <a:pt x="1452372" y="9905"/>
                </a:lnTo>
                <a:lnTo>
                  <a:pt x="1452372" y="314705"/>
                </a:lnTo>
                <a:lnTo>
                  <a:pt x="1457706" y="314705"/>
                </a:lnTo>
                <a:close/>
              </a:path>
              <a:path w="1457960" h="3149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457960" h="314960">
                <a:moveTo>
                  <a:pt x="9905" y="3048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04800"/>
                </a:lnTo>
                <a:lnTo>
                  <a:pt x="9905" y="304800"/>
                </a:lnTo>
                <a:close/>
              </a:path>
              <a:path w="1457960" h="314960">
                <a:moveTo>
                  <a:pt x="1452372" y="304800"/>
                </a:moveTo>
                <a:lnTo>
                  <a:pt x="4572" y="304800"/>
                </a:lnTo>
                <a:lnTo>
                  <a:pt x="9905" y="309372"/>
                </a:lnTo>
                <a:lnTo>
                  <a:pt x="9905" y="314705"/>
                </a:lnTo>
                <a:lnTo>
                  <a:pt x="1447800" y="314705"/>
                </a:lnTo>
                <a:lnTo>
                  <a:pt x="1447800" y="309372"/>
                </a:lnTo>
                <a:lnTo>
                  <a:pt x="1452372" y="304800"/>
                </a:lnTo>
                <a:close/>
              </a:path>
              <a:path w="1457960" h="314960">
                <a:moveTo>
                  <a:pt x="9905" y="314705"/>
                </a:moveTo>
                <a:lnTo>
                  <a:pt x="9905" y="309372"/>
                </a:lnTo>
                <a:lnTo>
                  <a:pt x="4572" y="304800"/>
                </a:lnTo>
                <a:lnTo>
                  <a:pt x="4572" y="314705"/>
                </a:lnTo>
                <a:lnTo>
                  <a:pt x="9905" y="314705"/>
                </a:lnTo>
                <a:close/>
              </a:path>
              <a:path w="1457960" h="314960">
                <a:moveTo>
                  <a:pt x="1452372" y="9905"/>
                </a:moveTo>
                <a:lnTo>
                  <a:pt x="1447800" y="4572"/>
                </a:lnTo>
                <a:lnTo>
                  <a:pt x="1447800" y="9905"/>
                </a:lnTo>
                <a:lnTo>
                  <a:pt x="1452372" y="9905"/>
                </a:lnTo>
                <a:close/>
              </a:path>
              <a:path w="1457960" h="314960">
                <a:moveTo>
                  <a:pt x="1452372" y="304800"/>
                </a:moveTo>
                <a:lnTo>
                  <a:pt x="1452372" y="9905"/>
                </a:lnTo>
                <a:lnTo>
                  <a:pt x="1447800" y="9905"/>
                </a:lnTo>
                <a:lnTo>
                  <a:pt x="1447800" y="304800"/>
                </a:lnTo>
                <a:lnTo>
                  <a:pt x="1452372" y="304800"/>
                </a:lnTo>
                <a:close/>
              </a:path>
              <a:path w="1457960" h="314960">
                <a:moveTo>
                  <a:pt x="1452372" y="314705"/>
                </a:moveTo>
                <a:lnTo>
                  <a:pt x="1452372" y="304800"/>
                </a:lnTo>
                <a:lnTo>
                  <a:pt x="1447800" y="309372"/>
                </a:lnTo>
                <a:lnTo>
                  <a:pt x="1447800" y="314705"/>
                </a:lnTo>
                <a:lnTo>
                  <a:pt x="14523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56239" y="4235196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0" y="0"/>
                </a:moveTo>
                <a:lnTo>
                  <a:pt x="0" y="304800"/>
                </a:lnTo>
                <a:lnTo>
                  <a:pt x="1447800" y="304800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51667" y="4230623"/>
            <a:ext cx="1457960" cy="314960"/>
          </a:xfrm>
          <a:custGeom>
            <a:avLst/>
            <a:gdLst/>
            <a:ahLst/>
            <a:cxnLst/>
            <a:rect l="l" t="t" r="r" b="b"/>
            <a:pathLst>
              <a:path w="1457960" h="314960">
                <a:moveTo>
                  <a:pt x="1457706" y="314705"/>
                </a:moveTo>
                <a:lnTo>
                  <a:pt x="1457706" y="0"/>
                </a:lnTo>
                <a:lnTo>
                  <a:pt x="0" y="0"/>
                </a:lnTo>
                <a:lnTo>
                  <a:pt x="0" y="314705"/>
                </a:lnTo>
                <a:lnTo>
                  <a:pt x="4572" y="3147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447800" y="9905"/>
                </a:lnTo>
                <a:lnTo>
                  <a:pt x="1447800" y="4572"/>
                </a:lnTo>
                <a:lnTo>
                  <a:pt x="1452372" y="9905"/>
                </a:lnTo>
                <a:lnTo>
                  <a:pt x="1452372" y="314705"/>
                </a:lnTo>
                <a:lnTo>
                  <a:pt x="1457706" y="314705"/>
                </a:lnTo>
                <a:close/>
              </a:path>
              <a:path w="1457960" h="3149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457960" h="314960">
                <a:moveTo>
                  <a:pt x="9905" y="3048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04800"/>
                </a:lnTo>
                <a:lnTo>
                  <a:pt x="9905" y="304800"/>
                </a:lnTo>
                <a:close/>
              </a:path>
              <a:path w="1457960" h="314960">
                <a:moveTo>
                  <a:pt x="1452372" y="304800"/>
                </a:moveTo>
                <a:lnTo>
                  <a:pt x="4572" y="304800"/>
                </a:lnTo>
                <a:lnTo>
                  <a:pt x="9905" y="309372"/>
                </a:lnTo>
                <a:lnTo>
                  <a:pt x="9905" y="314705"/>
                </a:lnTo>
                <a:lnTo>
                  <a:pt x="1447800" y="314705"/>
                </a:lnTo>
                <a:lnTo>
                  <a:pt x="1447800" y="309372"/>
                </a:lnTo>
                <a:lnTo>
                  <a:pt x="1452372" y="304800"/>
                </a:lnTo>
                <a:close/>
              </a:path>
              <a:path w="1457960" h="314960">
                <a:moveTo>
                  <a:pt x="9905" y="314705"/>
                </a:moveTo>
                <a:lnTo>
                  <a:pt x="9905" y="309372"/>
                </a:lnTo>
                <a:lnTo>
                  <a:pt x="4572" y="304800"/>
                </a:lnTo>
                <a:lnTo>
                  <a:pt x="4572" y="314705"/>
                </a:lnTo>
                <a:lnTo>
                  <a:pt x="9905" y="314705"/>
                </a:lnTo>
                <a:close/>
              </a:path>
              <a:path w="1457960" h="314960">
                <a:moveTo>
                  <a:pt x="1452372" y="9905"/>
                </a:moveTo>
                <a:lnTo>
                  <a:pt x="1447800" y="4572"/>
                </a:lnTo>
                <a:lnTo>
                  <a:pt x="1447800" y="9905"/>
                </a:lnTo>
                <a:lnTo>
                  <a:pt x="1452372" y="9905"/>
                </a:lnTo>
                <a:close/>
              </a:path>
              <a:path w="1457960" h="314960">
                <a:moveTo>
                  <a:pt x="1452372" y="304800"/>
                </a:moveTo>
                <a:lnTo>
                  <a:pt x="1452372" y="9905"/>
                </a:lnTo>
                <a:lnTo>
                  <a:pt x="1447800" y="9905"/>
                </a:lnTo>
                <a:lnTo>
                  <a:pt x="1447800" y="304800"/>
                </a:lnTo>
                <a:lnTo>
                  <a:pt x="1452372" y="304800"/>
                </a:lnTo>
                <a:close/>
              </a:path>
              <a:path w="1457960" h="314960">
                <a:moveTo>
                  <a:pt x="1452372" y="314705"/>
                </a:moveTo>
                <a:lnTo>
                  <a:pt x="1452372" y="304800"/>
                </a:lnTo>
                <a:lnTo>
                  <a:pt x="1447800" y="309372"/>
                </a:lnTo>
                <a:lnTo>
                  <a:pt x="1447800" y="314705"/>
                </a:lnTo>
                <a:lnTo>
                  <a:pt x="14523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56239" y="4539996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0" y="0"/>
                </a:moveTo>
                <a:lnTo>
                  <a:pt x="0" y="304800"/>
                </a:lnTo>
                <a:lnTo>
                  <a:pt x="1447800" y="304800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51667" y="4535423"/>
            <a:ext cx="1457960" cy="314960"/>
          </a:xfrm>
          <a:custGeom>
            <a:avLst/>
            <a:gdLst/>
            <a:ahLst/>
            <a:cxnLst/>
            <a:rect l="l" t="t" r="r" b="b"/>
            <a:pathLst>
              <a:path w="1457960" h="314960">
                <a:moveTo>
                  <a:pt x="1457706" y="314705"/>
                </a:moveTo>
                <a:lnTo>
                  <a:pt x="1457706" y="0"/>
                </a:lnTo>
                <a:lnTo>
                  <a:pt x="0" y="0"/>
                </a:lnTo>
                <a:lnTo>
                  <a:pt x="0" y="314705"/>
                </a:lnTo>
                <a:lnTo>
                  <a:pt x="4572" y="3147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447800" y="9905"/>
                </a:lnTo>
                <a:lnTo>
                  <a:pt x="1447800" y="4572"/>
                </a:lnTo>
                <a:lnTo>
                  <a:pt x="1452372" y="9905"/>
                </a:lnTo>
                <a:lnTo>
                  <a:pt x="1452372" y="314705"/>
                </a:lnTo>
                <a:lnTo>
                  <a:pt x="1457706" y="314705"/>
                </a:lnTo>
                <a:close/>
              </a:path>
              <a:path w="1457960" h="3149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457960" h="314960">
                <a:moveTo>
                  <a:pt x="9905" y="3048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04800"/>
                </a:lnTo>
                <a:lnTo>
                  <a:pt x="9905" y="304800"/>
                </a:lnTo>
                <a:close/>
              </a:path>
              <a:path w="1457960" h="314960">
                <a:moveTo>
                  <a:pt x="1452372" y="304800"/>
                </a:moveTo>
                <a:lnTo>
                  <a:pt x="4572" y="304800"/>
                </a:lnTo>
                <a:lnTo>
                  <a:pt x="9905" y="309372"/>
                </a:lnTo>
                <a:lnTo>
                  <a:pt x="9905" y="314705"/>
                </a:lnTo>
                <a:lnTo>
                  <a:pt x="1447800" y="314705"/>
                </a:lnTo>
                <a:lnTo>
                  <a:pt x="1447800" y="309372"/>
                </a:lnTo>
                <a:lnTo>
                  <a:pt x="1452372" y="304800"/>
                </a:lnTo>
                <a:close/>
              </a:path>
              <a:path w="1457960" h="314960">
                <a:moveTo>
                  <a:pt x="9905" y="314705"/>
                </a:moveTo>
                <a:lnTo>
                  <a:pt x="9905" y="309372"/>
                </a:lnTo>
                <a:lnTo>
                  <a:pt x="4572" y="304800"/>
                </a:lnTo>
                <a:lnTo>
                  <a:pt x="4572" y="314705"/>
                </a:lnTo>
                <a:lnTo>
                  <a:pt x="9905" y="314705"/>
                </a:lnTo>
                <a:close/>
              </a:path>
              <a:path w="1457960" h="314960">
                <a:moveTo>
                  <a:pt x="1452372" y="9905"/>
                </a:moveTo>
                <a:lnTo>
                  <a:pt x="1447800" y="4572"/>
                </a:lnTo>
                <a:lnTo>
                  <a:pt x="1447800" y="9905"/>
                </a:lnTo>
                <a:lnTo>
                  <a:pt x="1452372" y="9905"/>
                </a:lnTo>
                <a:close/>
              </a:path>
              <a:path w="1457960" h="314960">
                <a:moveTo>
                  <a:pt x="1452372" y="304800"/>
                </a:moveTo>
                <a:lnTo>
                  <a:pt x="1452372" y="9905"/>
                </a:lnTo>
                <a:lnTo>
                  <a:pt x="1447800" y="9905"/>
                </a:lnTo>
                <a:lnTo>
                  <a:pt x="1447800" y="304800"/>
                </a:lnTo>
                <a:lnTo>
                  <a:pt x="1452372" y="304800"/>
                </a:lnTo>
                <a:close/>
              </a:path>
              <a:path w="1457960" h="314960">
                <a:moveTo>
                  <a:pt x="1452372" y="314705"/>
                </a:moveTo>
                <a:lnTo>
                  <a:pt x="1452372" y="304800"/>
                </a:lnTo>
                <a:lnTo>
                  <a:pt x="1447800" y="309372"/>
                </a:lnTo>
                <a:lnTo>
                  <a:pt x="1447800" y="314705"/>
                </a:lnTo>
                <a:lnTo>
                  <a:pt x="14523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356239" y="2374646"/>
            <a:ext cx="14478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370840" algn="ctr">
              <a:lnSpc>
                <a:spcPct val="111100"/>
              </a:lnSpc>
              <a:spcBef>
                <a:spcPts val="100"/>
              </a:spcBef>
            </a:pPr>
            <a:r>
              <a:rPr sz="1800" b="1" dirty="0">
                <a:solidFill>
                  <a:srgbClr val="00339A"/>
                </a:solidFill>
                <a:latin typeface="新宋体"/>
                <a:cs typeface="新宋体"/>
              </a:rPr>
              <a:t>版本号 序列号</a:t>
            </a:r>
            <a:endParaRPr sz="1800">
              <a:latin typeface="新宋体"/>
              <a:cs typeface="新宋体"/>
            </a:endParaRPr>
          </a:p>
          <a:p>
            <a:pPr marL="263525" marR="25400" indent="-230504">
              <a:lnSpc>
                <a:spcPct val="111100"/>
              </a:lnSpc>
            </a:pPr>
            <a:r>
              <a:rPr sz="1800" b="1" dirty="0">
                <a:solidFill>
                  <a:srgbClr val="00339A"/>
                </a:solidFill>
                <a:latin typeface="新宋体"/>
                <a:cs typeface="新宋体"/>
              </a:rPr>
              <a:t>认证机构标识 主体标识 主体公钥</a:t>
            </a:r>
            <a:endParaRPr sz="1800">
              <a:latin typeface="新宋体"/>
              <a:cs typeface="新宋体"/>
            </a:endParaRPr>
          </a:p>
          <a:p>
            <a:pPr marL="147955" marR="140335" algn="ctr">
              <a:lnSpc>
                <a:spcPct val="111100"/>
              </a:lnSpc>
            </a:pPr>
            <a:r>
              <a:rPr sz="1800" b="1" dirty="0">
                <a:solidFill>
                  <a:srgbClr val="00339A"/>
                </a:solidFill>
                <a:latin typeface="新宋体"/>
                <a:cs typeface="新宋体"/>
              </a:rPr>
              <a:t>证书有效期 证书用途 扩展内容</a:t>
            </a:r>
            <a:endParaRPr sz="1800">
              <a:latin typeface="新宋体"/>
              <a:cs typeface="新宋体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356239" y="4844796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0" y="0"/>
                </a:moveTo>
                <a:lnTo>
                  <a:pt x="0" y="304800"/>
                </a:lnTo>
                <a:lnTo>
                  <a:pt x="1447800" y="304800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51667" y="4840223"/>
            <a:ext cx="1457960" cy="314960"/>
          </a:xfrm>
          <a:custGeom>
            <a:avLst/>
            <a:gdLst/>
            <a:ahLst/>
            <a:cxnLst/>
            <a:rect l="l" t="t" r="r" b="b"/>
            <a:pathLst>
              <a:path w="1457960" h="314960">
                <a:moveTo>
                  <a:pt x="1457706" y="314705"/>
                </a:moveTo>
                <a:lnTo>
                  <a:pt x="1457706" y="0"/>
                </a:lnTo>
                <a:lnTo>
                  <a:pt x="0" y="0"/>
                </a:lnTo>
                <a:lnTo>
                  <a:pt x="0" y="314705"/>
                </a:lnTo>
                <a:lnTo>
                  <a:pt x="4572" y="3147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447800" y="9905"/>
                </a:lnTo>
                <a:lnTo>
                  <a:pt x="1447800" y="4572"/>
                </a:lnTo>
                <a:lnTo>
                  <a:pt x="1452372" y="9905"/>
                </a:lnTo>
                <a:lnTo>
                  <a:pt x="1452372" y="314705"/>
                </a:lnTo>
                <a:lnTo>
                  <a:pt x="1457706" y="314705"/>
                </a:lnTo>
                <a:close/>
              </a:path>
              <a:path w="1457960" h="3149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457960" h="314960">
                <a:moveTo>
                  <a:pt x="9905" y="3048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04800"/>
                </a:lnTo>
                <a:lnTo>
                  <a:pt x="9905" y="304800"/>
                </a:lnTo>
                <a:close/>
              </a:path>
              <a:path w="1457960" h="314960">
                <a:moveTo>
                  <a:pt x="1452372" y="304800"/>
                </a:moveTo>
                <a:lnTo>
                  <a:pt x="4572" y="304800"/>
                </a:lnTo>
                <a:lnTo>
                  <a:pt x="9905" y="309372"/>
                </a:lnTo>
                <a:lnTo>
                  <a:pt x="9905" y="314705"/>
                </a:lnTo>
                <a:lnTo>
                  <a:pt x="1447800" y="314705"/>
                </a:lnTo>
                <a:lnTo>
                  <a:pt x="1447800" y="309372"/>
                </a:lnTo>
                <a:lnTo>
                  <a:pt x="1452372" y="304800"/>
                </a:lnTo>
                <a:close/>
              </a:path>
              <a:path w="1457960" h="314960">
                <a:moveTo>
                  <a:pt x="9905" y="314705"/>
                </a:moveTo>
                <a:lnTo>
                  <a:pt x="9905" y="309372"/>
                </a:lnTo>
                <a:lnTo>
                  <a:pt x="4572" y="304800"/>
                </a:lnTo>
                <a:lnTo>
                  <a:pt x="4572" y="314705"/>
                </a:lnTo>
                <a:lnTo>
                  <a:pt x="9905" y="314705"/>
                </a:lnTo>
                <a:close/>
              </a:path>
              <a:path w="1457960" h="314960">
                <a:moveTo>
                  <a:pt x="1452372" y="9905"/>
                </a:moveTo>
                <a:lnTo>
                  <a:pt x="1447800" y="4572"/>
                </a:lnTo>
                <a:lnTo>
                  <a:pt x="1447800" y="9905"/>
                </a:lnTo>
                <a:lnTo>
                  <a:pt x="1452372" y="9905"/>
                </a:lnTo>
                <a:close/>
              </a:path>
              <a:path w="1457960" h="314960">
                <a:moveTo>
                  <a:pt x="1452372" y="304800"/>
                </a:moveTo>
                <a:lnTo>
                  <a:pt x="1452372" y="9905"/>
                </a:lnTo>
                <a:lnTo>
                  <a:pt x="1447800" y="9905"/>
                </a:lnTo>
                <a:lnTo>
                  <a:pt x="1447800" y="304800"/>
                </a:lnTo>
                <a:lnTo>
                  <a:pt x="1452372" y="304800"/>
                </a:lnTo>
                <a:close/>
              </a:path>
              <a:path w="1457960" h="314960">
                <a:moveTo>
                  <a:pt x="1452372" y="314705"/>
                </a:moveTo>
                <a:lnTo>
                  <a:pt x="1452372" y="304800"/>
                </a:lnTo>
                <a:lnTo>
                  <a:pt x="1447800" y="309372"/>
                </a:lnTo>
                <a:lnTo>
                  <a:pt x="1447800" y="314705"/>
                </a:lnTo>
                <a:lnTo>
                  <a:pt x="14523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356239" y="4843526"/>
            <a:ext cx="144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8000"/>
                </a:solidFill>
                <a:latin typeface="新宋体"/>
                <a:cs typeface="新宋体"/>
              </a:rPr>
              <a:t>发证机构签名</a:t>
            </a:r>
            <a:endParaRPr sz="1800">
              <a:latin typeface="新宋体"/>
              <a:cs typeface="新宋体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308239" y="4357878"/>
            <a:ext cx="3048000" cy="16299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303667" y="4334255"/>
            <a:ext cx="3084830" cy="1659255"/>
          </a:xfrm>
          <a:custGeom>
            <a:avLst/>
            <a:gdLst/>
            <a:ahLst/>
            <a:cxnLst/>
            <a:rect l="l" t="t" r="r" b="b"/>
            <a:pathLst>
              <a:path w="3084829" h="1659254">
                <a:moveTo>
                  <a:pt x="1337066" y="1039368"/>
                </a:moveTo>
                <a:lnTo>
                  <a:pt x="106680" y="1039368"/>
                </a:lnTo>
                <a:lnTo>
                  <a:pt x="68016" y="1046618"/>
                </a:lnTo>
                <a:lnTo>
                  <a:pt x="35156" y="1067028"/>
                </a:lnTo>
                <a:lnTo>
                  <a:pt x="11578" y="1097610"/>
                </a:lnTo>
                <a:lnTo>
                  <a:pt x="761" y="1135380"/>
                </a:lnTo>
                <a:lnTo>
                  <a:pt x="0" y="1146048"/>
                </a:lnTo>
                <a:lnTo>
                  <a:pt x="0" y="1552194"/>
                </a:lnTo>
                <a:lnTo>
                  <a:pt x="762" y="1562862"/>
                </a:lnTo>
                <a:lnTo>
                  <a:pt x="2286" y="1573530"/>
                </a:lnTo>
                <a:lnTo>
                  <a:pt x="9906" y="1596044"/>
                </a:lnTo>
                <a:lnTo>
                  <a:pt x="9906" y="1136142"/>
                </a:lnTo>
                <a:lnTo>
                  <a:pt x="11429" y="1126236"/>
                </a:lnTo>
                <a:lnTo>
                  <a:pt x="11429" y="1126998"/>
                </a:lnTo>
                <a:lnTo>
                  <a:pt x="13715" y="1119568"/>
                </a:lnTo>
                <a:lnTo>
                  <a:pt x="13715" y="1117092"/>
                </a:lnTo>
                <a:lnTo>
                  <a:pt x="17525" y="1107948"/>
                </a:lnTo>
                <a:lnTo>
                  <a:pt x="17525" y="1108710"/>
                </a:lnTo>
                <a:lnTo>
                  <a:pt x="21336" y="1099566"/>
                </a:lnTo>
                <a:lnTo>
                  <a:pt x="21336" y="1100328"/>
                </a:lnTo>
                <a:lnTo>
                  <a:pt x="25907" y="1093143"/>
                </a:lnTo>
                <a:lnTo>
                  <a:pt x="25907" y="1091946"/>
                </a:lnTo>
                <a:lnTo>
                  <a:pt x="32003" y="1084326"/>
                </a:lnTo>
                <a:lnTo>
                  <a:pt x="38099" y="1077468"/>
                </a:lnTo>
                <a:lnTo>
                  <a:pt x="44957" y="1071372"/>
                </a:lnTo>
                <a:lnTo>
                  <a:pt x="52577" y="1065276"/>
                </a:lnTo>
                <a:lnTo>
                  <a:pt x="52577" y="1066038"/>
                </a:lnTo>
                <a:lnTo>
                  <a:pt x="60198" y="1061188"/>
                </a:lnTo>
                <a:lnTo>
                  <a:pt x="60198" y="1060704"/>
                </a:lnTo>
                <a:lnTo>
                  <a:pt x="68580" y="1057211"/>
                </a:lnTo>
                <a:lnTo>
                  <a:pt x="68580" y="1056894"/>
                </a:lnTo>
                <a:lnTo>
                  <a:pt x="77723" y="1053084"/>
                </a:lnTo>
                <a:lnTo>
                  <a:pt x="77723" y="1053846"/>
                </a:lnTo>
                <a:lnTo>
                  <a:pt x="86867" y="1051032"/>
                </a:lnTo>
                <a:lnTo>
                  <a:pt x="86867" y="1050798"/>
                </a:lnTo>
                <a:lnTo>
                  <a:pt x="96012" y="1049391"/>
                </a:lnTo>
                <a:lnTo>
                  <a:pt x="1335786" y="1049274"/>
                </a:lnTo>
                <a:lnTo>
                  <a:pt x="1335786" y="1040130"/>
                </a:lnTo>
                <a:lnTo>
                  <a:pt x="1337066" y="1039368"/>
                </a:lnTo>
                <a:close/>
              </a:path>
              <a:path w="3084829" h="1659254">
                <a:moveTo>
                  <a:pt x="14478" y="1581150"/>
                </a:moveTo>
                <a:lnTo>
                  <a:pt x="11430" y="1571244"/>
                </a:lnTo>
                <a:lnTo>
                  <a:pt x="11430" y="1572006"/>
                </a:lnTo>
                <a:lnTo>
                  <a:pt x="9906" y="1562100"/>
                </a:lnTo>
                <a:lnTo>
                  <a:pt x="9906" y="1596044"/>
                </a:lnTo>
                <a:lnTo>
                  <a:pt x="11219" y="1599926"/>
                </a:lnTo>
                <a:lnTo>
                  <a:pt x="13716" y="1603547"/>
                </a:lnTo>
                <a:lnTo>
                  <a:pt x="13716" y="1581150"/>
                </a:lnTo>
                <a:lnTo>
                  <a:pt x="14478" y="1581150"/>
                </a:lnTo>
                <a:close/>
              </a:path>
              <a:path w="3084829" h="1659254">
                <a:moveTo>
                  <a:pt x="14477" y="1117092"/>
                </a:moveTo>
                <a:lnTo>
                  <a:pt x="13715" y="1117092"/>
                </a:lnTo>
                <a:lnTo>
                  <a:pt x="13715" y="1119568"/>
                </a:lnTo>
                <a:lnTo>
                  <a:pt x="14477" y="1117092"/>
                </a:lnTo>
                <a:close/>
              </a:path>
              <a:path w="3084829" h="1659254">
                <a:moveTo>
                  <a:pt x="26670" y="1606296"/>
                </a:moveTo>
                <a:lnTo>
                  <a:pt x="21336" y="1597914"/>
                </a:lnTo>
                <a:lnTo>
                  <a:pt x="21336" y="1598676"/>
                </a:lnTo>
                <a:lnTo>
                  <a:pt x="17526" y="1589532"/>
                </a:lnTo>
                <a:lnTo>
                  <a:pt x="17526" y="1590294"/>
                </a:lnTo>
                <a:lnTo>
                  <a:pt x="13716" y="1581150"/>
                </a:lnTo>
                <a:lnTo>
                  <a:pt x="13716" y="1603547"/>
                </a:lnTo>
                <a:lnTo>
                  <a:pt x="25908" y="1621233"/>
                </a:lnTo>
                <a:lnTo>
                  <a:pt x="25908" y="1606296"/>
                </a:lnTo>
                <a:lnTo>
                  <a:pt x="26670" y="1606296"/>
                </a:lnTo>
                <a:close/>
              </a:path>
              <a:path w="3084829" h="1659254">
                <a:moveTo>
                  <a:pt x="26669" y="1091946"/>
                </a:moveTo>
                <a:lnTo>
                  <a:pt x="25907" y="1091946"/>
                </a:lnTo>
                <a:lnTo>
                  <a:pt x="25907" y="1093143"/>
                </a:lnTo>
                <a:lnTo>
                  <a:pt x="26669" y="1091946"/>
                </a:lnTo>
                <a:close/>
              </a:path>
              <a:path w="3084829" h="1659254">
                <a:moveTo>
                  <a:pt x="60960" y="1637538"/>
                </a:moveTo>
                <a:lnTo>
                  <a:pt x="52578" y="1632204"/>
                </a:lnTo>
                <a:lnTo>
                  <a:pt x="52578" y="1632966"/>
                </a:lnTo>
                <a:lnTo>
                  <a:pt x="44958" y="1626870"/>
                </a:lnTo>
                <a:lnTo>
                  <a:pt x="38100" y="1620774"/>
                </a:lnTo>
                <a:lnTo>
                  <a:pt x="32004" y="1613916"/>
                </a:lnTo>
                <a:lnTo>
                  <a:pt x="25908" y="1606296"/>
                </a:lnTo>
                <a:lnTo>
                  <a:pt x="25908" y="1621233"/>
                </a:lnTo>
                <a:lnTo>
                  <a:pt x="27455" y="1623479"/>
                </a:lnTo>
                <a:lnTo>
                  <a:pt x="49204" y="1642059"/>
                </a:lnTo>
                <a:lnTo>
                  <a:pt x="60198" y="1647014"/>
                </a:lnTo>
                <a:lnTo>
                  <a:pt x="60198" y="1637538"/>
                </a:lnTo>
                <a:lnTo>
                  <a:pt x="60960" y="1637538"/>
                </a:lnTo>
                <a:close/>
              </a:path>
              <a:path w="3084829" h="1659254">
                <a:moveTo>
                  <a:pt x="60960" y="1060704"/>
                </a:moveTo>
                <a:lnTo>
                  <a:pt x="60198" y="1060704"/>
                </a:lnTo>
                <a:lnTo>
                  <a:pt x="60198" y="1061188"/>
                </a:lnTo>
                <a:lnTo>
                  <a:pt x="60960" y="1060704"/>
                </a:lnTo>
                <a:close/>
              </a:path>
              <a:path w="3084829" h="1659254">
                <a:moveTo>
                  <a:pt x="69342" y="1641348"/>
                </a:moveTo>
                <a:lnTo>
                  <a:pt x="60198" y="1637538"/>
                </a:lnTo>
                <a:lnTo>
                  <a:pt x="60198" y="1647014"/>
                </a:lnTo>
                <a:lnTo>
                  <a:pt x="68580" y="1650792"/>
                </a:lnTo>
                <a:lnTo>
                  <a:pt x="68580" y="1641348"/>
                </a:lnTo>
                <a:lnTo>
                  <a:pt x="69342" y="1641348"/>
                </a:lnTo>
                <a:close/>
              </a:path>
              <a:path w="3084829" h="1659254">
                <a:moveTo>
                  <a:pt x="69342" y="1056894"/>
                </a:moveTo>
                <a:lnTo>
                  <a:pt x="68580" y="1056894"/>
                </a:lnTo>
                <a:lnTo>
                  <a:pt x="68580" y="1057211"/>
                </a:lnTo>
                <a:lnTo>
                  <a:pt x="69342" y="1056894"/>
                </a:lnTo>
                <a:close/>
              </a:path>
              <a:path w="3084829" h="1659254">
                <a:moveTo>
                  <a:pt x="87630" y="1647444"/>
                </a:moveTo>
                <a:lnTo>
                  <a:pt x="77724" y="1644396"/>
                </a:lnTo>
                <a:lnTo>
                  <a:pt x="77724" y="1645158"/>
                </a:lnTo>
                <a:lnTo>
                  <a:pt x="68580" y="1641348"/>
                </a:lnTo>
                <a:lnTo>
                  <a:pt x="68580" y="1650792"/>
                </a:lnTo>
                <a:lnTo>
                  <a:pt x="74676" y="1653540"/>
                </a:lnTo>
                <a:lnTo>
                  <a:pt x="85344" y="1656588"/>
                </a:lnTo>
                <a:lnTo>
                  <a:pt x="86868" y="1656805"/>
                </a:lnTo>
                <a:lnTo>
                  <a:pt x="86868" y="1647444"/>
                </a:lnTo>
                <a:lnTo>
                  <a:pt x="87630" y="1647444"/>
                </a:lnTo>
                <a:close/>
              </a:path>
              <a:path w="3084829" h="1659254">
                <a:moveTo>
                  <a:pt x="87630" y="1050798"/>
                </a:moveTo>
                <a:lnTo>
                  <a:pt x="86867" y="1050798"/>
                </a:lnTo>
                <a:lnTo>
                  <a:pt x="86867" y="1051032"/>
                </a:lnTo>
                <a:lnTo>
                  <a:pt x="87630" y="1050798"/>
                </a:lnTo>
                <a:close/>
              </a:path>
              <a:path w="3084829" h="1659254">
                <a:moveTo>
                  <a:pt x="2209038" y="1656805"/>
                </a:moveTo>
                <a:lnTo>
                  <a:pt x="2209038" y="1647444"/>
                </a:lnTo>
                <a:lnTo>
                  <a:pt x="2199894" y="1648850"/>
                </a:lnTo>
                <a:lnTo>
                  <a:pt x="96012" y="1648850"/>
                </a:lnTo>
                <a:lnTo>
                  <a:pt x="86868" y="1647444"/>
                </a:lnTo>
                <a:lnTo>
                  <a:pt x="86868" y="1656805"/>
                </a:lnTo>
                <a:lnTo>
                  <a:pt x="96012" y="1658112"/>
                </a:lnTo>
                <a:lnTo>
                  <a:pt x="106680" y="1658874"/>
                </a:lnTo>
                <a:lnTo>
                  <a:pt x="2189226" y="1658874"/>
                </a:lnTo>
                <a:lnTo>
                  <a:pt x="2199894" y="1658112"/>
                </a:lnTo>
                <a:lnTo>
                  <a:pt x="2209038" y="1656805"/>
                </a:lnTo>
                <a:close/>
              </a:path>
              <a:path w="3084829" h="1659254">
                <a:moveTo>
                  <a:pt x="1338072" y="1039368"/>
                </a:moveTo>
                <a:lnTo>
                  <a:pt x="1337066" y="1039368"/>
                </a:lnTo>
                <a:lnTo>
                  <a:pt x="1335786" y="1040130"/>
                </a:lnTo>
                <a:lnTo>
                  <a:pt x="1338072" y="1039368"/>
                </a:lnTo>
                <a:close/>
              </a:path>
              <a:path w="3084829" h="1659254">
                <a:moveTo>
                  <a:pt x="1338072" y="1049274"/>
                </a:moveTo>
                <a:lnTo>
                  <a:pt x="1338072" y="1039368"/>
                </a:lnTo>
                <a:lnTo>
                  <a:pt x="1335786" y="1040130"/>
                </a:lnTo>
                <a:lnTo>
                  <a:pt x="1335786" y="1049274"/>
                </a:lnTo>
                <a:lnTo>
                  <a:pt x="1338072" y="1049274"/>
                </a:lnTo>
                <a:close/>
              </a:path>
              <a:path w="3084829" h="1659254">
                <a:moveTo>
                  <a:pt x="3049031" y="20252"/>
                </a:moveTo>
                <a:lnTo>
                  <a:pt x="1337066" y="1039368"/>
                </a:lnTo>
                <a:lnTo>
                  <a:pt x="1338072" y="1039368"/>
                </a:lnTo>
                <a:lnTo>
                  <a:pt x="1338072" y="1049274"/>
                </a:lnTo>
                <a:lnTo>
                  <a:pt x="1339596" y="1049274"/>
                </a:lnTo>
                <a:lnTo>
                  <a:pt x="3011778" y="53538"/>
                </a:lnTo>
                <a:lnTo>
                  <a:pt x="3049031" y="20252"/>
                </a:lnTo>
                <a:close/>
              </a:path>
              <a:path w="3084829" h="1659254">
                <a:moveTo>
                  <a:pt x="3055620" y="28133"/>
                </a:moveTo>
                <a:lnTo>
                  <a:pt x="3055620" y="27431"/>
                </a:lnTo>
                <a:lnTo>
                  <a:pt x="3011778" y="53538"/>
                </a:lnTo>
                <a:lnTo>
                  <a:pt x="1897380" y="1049274"/>
                </a:lnTo>
                <a:lnTo>
                  <a:pt x="1909572" y="1049274"/>
                </a:lnTo>
                <a:lnTo>
                  <a:pt x="1909572" y="1039368"/>
                </a:lnTo>
                <a:lnTo>
                  <a:pt x="1922772" y="1039368"/>
                </a:lnTo>
                <a:lnTo>
                  <a:pt x="3055620" y="28133"/>
                </a:lnTo>
                <a:close/>
              </a:path>
              <a:path w="3084829" h="1659254">
                <a:moveTo>
                  <a:pt x="1922772" y="1039367"/>
                </a:moveTo>
                <a:lnTo>
                  <a:pt x="1909572" y="1039368"/>
                </a:lnTo>
                <a:lnTo>
                  <a:pt x="1913382" y="1047750"/>
                </a:lnTo>
                <a:lnTo>
                  <a:pt x="1922772" y="1039367"/>
                </a:lnTo>
                <a:close/>
              </a:path>
              <a:path w="3084829" h="1659254">
                <a:moveTo>
                  <a:pt x="2295906" y="1552194"/>
                </a:moveTo>
                <a:lnTo>
                  <a:pt x="2295906" y="1146048"/>
                </a:lnTo>
                <a:lnTo>
                  <a:pt x="2295144" y="1135380"/>
                </a:lnTo>
                <a:lnTo>
                  <a:pt x="2274930" y="1082585"/>
                </a:lnTo>
                <a:lnTo>
                  <a:pt x="2234842" y="1049544"/>
                </a:lnTo>
                <a:lnTo>
                  <a:pt x="2189226" y="1039368"/>
                </a:lnTo>
                <a:lnTo>
                  <a:pt x="1922772" y="1039367"/>
                </a:lnTo>
                <a:lnTo>
                  <a:pt x="1913382" y="1047750"/>
                </a:lnTo>
                <a:lnTo>
                  <a:pt x="1909572" y="1039368"/>
                </a:lnTo>
                <a:lnTo>
                  <a:pt x="1909572" y="1049274"/>
                </a:lnTo>
                <a:lnTo>
                  <a:pt x="2199894" y="1049391"/>
                </a:lnTo>
                <a:lnTo>
                  <a:pt x="2209038" y="1050798"/>
                </a:lnTo>
                <a:lnTo>
                  <a:pt x="2209038" y="1051032"/>
                </a:lnTo>
                <a:lnTo>
                  <a:pt x="2218182" y="1053846"/>
                </a:lnTo>
                <a:lnTo>
                  <a:pt x="2218182" y="1053084"/>
                </a:lnTo>
                <a:lnTo>
                  <a:pt x="2227326" y="1056894"/>
                </a:lnTo>
                <a:lnTo>
                  <a:pt x="2227326" y="1057211"/>
                </a:lnTo>
                <a:lnTo>
                  <a:pt x="2235708" y="1060704"/>
                </a:lnTo>
                <a:lnTo>
                  <a:pt x="2235708" y="1061188"/>
                </a:lnTo>
                <a:lnTo>
                  <a:pt x="2243328" y="1066038"/>
                </a:lnTo>
                <a:lnTo>
                  <a:pt x="2243328" y="1065276"/>
                </a:lnTo>
                <a:lnTo>
                  <a:pt x="2250948" y="1071372"/>
                </a:lnTo>
                <a:lnTo>
                  <a:pt x="2257806" y="1077468"/>
                </a:lnTo>
                <a:lnTo>
                  <a:pt x="2263902" y="1084326"/>
                </a:lnTo>
                <a:lnTo>
                  <a:pt x="2269998" y="1091946"/>
                </a:lnTo>
                <a:lnTo>
                  <a:pt x="2269998" y="1093143"/>
                </a:lnTo>
                <a:lnTo>
                  <a:pt x="2274570" y="1100328"/>
                </a:lnTo>
                <a:lnTo>
                  <a:pt x="2274570" y="1099566"/>
                </a:lnTo>
                <a:lnTo>
                  <a:pt x="2278380" y="1108710"/>
                </a:lnTo>
                <a:lnTo>
                  <a:pt x="2278380" y="1107948"/>
                </a:lnTo>
                <a:lnTo>
                  <a:pt x="2282190" y="1117092"/>
                </a:lnTo>
                <a:lnTo>
                  <a:pt x="2282190" y="1119568"/>
                </a:lnTo>
                <a:lnTo>
                  <a:pt x="2284476" y="1126998"/>
                </a:lnTo>
                <a:lnTo>
                  <a:pt x="2284476" y="1126236"/>
                </a:lnTo>
                <a:lnTo>
                  <a:pt x="2286000" y="1136142"/>
                </a:lnTo>
                <a:lnTo>
                  <a:pt x="2286000" y="1596644"/>
                </a:lnTo>
                <a:lnTo>
                  <a:pt x="2287524" y="1593342"/>
                </a:lnTo>
                <a:lnTo>
                  <a:pt x="2290572" y="1584198"/>
                </a:lnTo>
                <a:lnTo>
                  <a:pt x="2293620" y="1573530"/>
                </a:lnTo>
                <a:lnTo>
                  <a:pt x="2295144" y="1562862"/>
                </a:lnTo>
                <a:lnTo>
                  <a:pt x="2295906" y="1552194"/>
                </a:lnTo>
                <a:close/>
              </a:path>
              <a:path w="3084829" h="1659254">
                <a:moveTo>
                  <a:pt x="2209038" y="1051032"/>
                </a:moveTo>
                <a:lnTo>
                  <a:pt x="2209038" y="1050798"/>
                </a:lnTo>
                <a:lnTo>
                  <a:pt x="2208276" y="1050798"/>
                </a:lnTo>
                <a:lnTo>
                  <a:pt x="2209038" y="1051032"/>
                </a:lnTo>
                <a:close/>
              </a:path>
              <a:path w="3084829" h="1659254">
                <a:moveTo>
                  <a:pt x="2227326" y="1651508"/>
                </a:moveTo>
                <a:lnTo>
                  <a:pt x="2227326" y="1641348"/>
                </a:lnTo>
                <a:lnTo>
                  <a:pt x="2218182" y="1645158"/>
                </a:lnTo>
                <a:lnTo>
                  <a:pt x="2218182" y="1644395"/>
                </a:lnTo>
                <a:lnTo>
                  <a:pt x="2208276" y="1647444"/>
                </a:lnTo>
                <a:lnTo>
                  <a:pt x="2209038" y="1647444"/>
                </a:lnTo>
                <a:lnTo>
                  <a:pt x="2209038" y="1656805"/>
                </a:lnTo>
                <a:lnTo>
                  <a:pt x="2210562" y="1656588"/>
                </a:lnTo>
                <a:lnTo>
                  <a:pt x="2221230" y="1653539"/>
                </a:lnTo>
                <a:lnTo>
                  <a:pt x="2227326" y="1651508"/>
                </a:lnTo>
                <a:close/>
              </a:path>
              <a:path w="3084829" h="1659254">
                <a:moveTo>
                  <a:pt x="2227326" y="1057211"/>
                </a:moveTo>
                <a:lnTo>
                  <a:pt x="2227326" y="1056894"/>
                </a:lnTo>
                <a:lnTo>
                  <a:pt x="2226564" y="1056894"/>
                </a:lnTo>
                <a:lnTo>
                  <a:pt x="2227326" y="1057211"/>
                </a:lnTo>
                <a:close/>
              </a:path>
              <a:path w="3084829" h="1659254">
                <a:moveTo>
                  <a:pt x="2235708" y="1648030"/>
                </a:moveTo>
                <a:lnTo>
                  <a:pt x="2235708" y="1637538"/>
                </a:lnTo>
                <a:lnTo>
                  <a:pt x="2226564" y="1641348"/>
                </a:lnTo>
                <a:lnTo>
                  <a:pt x="2227326" y="1641348"/>
                </a:lnTo>
                <a:lnTo>
                  <a:pt x="2227326" y="1651508"/>
                </a:lnTo>
                <a:lnTo>
                  <a:pt x="2230374" y="1650491"/>
                </a:lnTo>
                <a:lnTo>
                  <a:pt x="2235708" y="1648030"/>
                </a:lnTo>
                <a:close/>
              </a:path>
              <a:path w="3084829" h="1659254">
                <a:moveTo>
                  <a:pt x="2235708" y="1061188"/>
                </a:moveTo>
                <a:lnTo>
                  <a:pt x="2235708" y="1060704"/>
                </a:lnTo>
                <a:lnTo>
                  <a:pt x="2234946" y="1060704"/>
                </a:lnTo>
                <a:lnTo>
                  <a:pt x="2235708" y="1061188"/>
                </a:lnTo>
                <a:close/>
              </a:path>
              <a:path w="3084829" h="1659254">
                <a:moveTo>
                  <a:pt x="2269998" y="1621705"/>
                </a:moveTo>
                <a:lnTo>
                  <a:pt x="2269998" y="1606295"/>
                </a:lnTo>
                <a:lnTo>
                  <a:pt x="2263902" y="1613916"/>
                </a:lnTo>
                <a:lnTo>
                  <a:pt x="2257806" y="1620774"/>
                </a:lnTo>
                <a:lnTo>
                  <a:pt x="2250948" y="1626870"/>
                </a:lnTo>
                <a:lnTo>
                  <a:pt x="2243328" y="1632965"/>
                </a:lnTo>
                <a:lnTo>
                  <a:pt x="2243328" y="1632203"/>
                </a:lnTo>
                <a:lnTo>
                  <a:pt x="2234946" y="1637538"/>
                </a:lnTo>
                <a:lnTo>
                  <a:pt x="2235708" y="1637538"/>
                </a:lnTo>
                <a:lnTo>
                  <a:pt x="2235708" y="1648030"/>
                </a:lnTo>
                <a:lnTo>
                  <a:pt x="2240280" y="1645920"/>
                </a:lnTo>
                <a:lnTo>
                  <a:pt x="2248662" y="1640586"/>
                </a:lnTo>
                <a:lnTo>
                  <a:pt x="2257044" y="1634489"/>
                </a:lnTo>
                <a:lnTo>
                  <a:pt x="2264664" y="1627632"/>
                </a:lnTo>
                <a:lnTo>
                  <a:pt x="2269998" y="1621705"/>
                </a:lnTo>
                <a:close/>
              </a:path>
              <a:path w="3084829" h="1659254">
                <a:moveTo>
                  <a:pt x="2269998" y="1093143"/>
                </a:moveTo>
                <a:lnTo>
                  <a:pt x="2269998" y="1091946"/>
                </a:lnTo>
                <a:lnTo>
                  <a:pt x="2269236" y="1091946"/>
                </a:lnTo>
                <a:lnTo>
                  <a:pt x="2269998" y="1093143"/>
                </a:lnTo>
                <a:close/>
              </a:path>
              <a:path w="3084829" h="1659254">
                <a:moveTo>
                  <a:pt x="2282190" y="1604445"/>
                </a:moveTo>
                <a:lnTo>
                  <a:pt x="2282190" y="1581150"/>
                </a:lnTo>
                <a:lnTo>
                  <a:pt x="2278380" y="1590294"/>
                </a:lnTo>
                <a:lnTo>
                  <a:pt x="2278380" y="1589532"/>
                </a:lnTo>
                <a:lnTo>
                  <a:pt x="2274570" y="1598676"/>
                </a:lnTo>
                <a:lnTo>
                  <a:pt x="2274570" y="1597914"/>
                </a:lnTo>
                <a:lnTo>
                  <a:pt x="2269236" y="1606295"/>
                </a:lnTo>
                <a:lnTo>
                  <a:pt x="2269998" y="1606295"/>
                </a:lnTo>
                <a:lnTo>
                  <a:pt x="2269998" y="1621705"/>
                </a:lnTo>
                <a:lnTo>
                  <a:pt x="2271522" y="1620012"/>
                </a:lnTo>
                <a:lnTo>
                  <a:pt x="2277618" y="1611630"/>
                </a:lnTo>
                <a:lnTo>
                  <a:pt x="2282190" y="1604445"/>
                </a:lnTo>
                <a:close/>
              </a:path>
              <a:path w="3084829" h="1659254">
                <a:moveTo>
                  <a:pt x="2282190" y="1119568"/>
                </a:moveTo>
                <a:lnTo>
                  <a:pt x="2282190" y="1117092"/>
                </a:lnTo>
                <a:lnTo>
                  <a:pt x="2281428" y="1117092"/>
                </a:lnTo>
                <a:lnTo>
                  <a:pt x="2282190" y="1119568"/>
                </a:lnTo>
                <a:close/>
              </a:path>
              <a:path w="3084829" h="1659254">
                <a:moveTo>
                  <a:pt x="2286000" y="1596644"/>
                </a:moveTo>
                <a:lnTo>
                  <a:pt x="2286000" y="1562100"/>
                </a:lnTo>
                <a:lnTo>
                  <a:pt x="2284476" y="1572006"/>
                </a:lnTo>
                <a:lnTo>
                  <a:pt x="2284476" y="1571244"/>
                </a:lnTo>
                <a:lnTo>
                  <a:pt x="2281428" y="1581150"/>
                </a:lnTo>
                <a:lnTo>
                  <a:pt x="2282190" y="1581150"/>
                </a:lnTo>
                <a:lnTo>
                  <a:pt x="2282190" y="1604445"/>
                </a:lnTo>
                <a:lnTo>
                  <a:pt x="2282952" y="1603248"/>
                </a:lnTo>
                <a:lnTo>
                  <a:pt x="2286000" y="1596644"/>
                </a:lnTo>
                <a:close/>
              </a:path>
              <a:path w="3084829" h="1659254">
                <a:moveTo>
                  <a:pt x="3055620" y="27431"/>
                </a:moveTo>
                <a:lnTo>
                  <a:pt x="3049603" y="19911"/>
                </a:lnTo>
                <a:lnTo>
                  <a:pt x="3049031" y="20252"/>
                </a:lnTo>
                <a:lnTo>
                  <a:pt x="3011778" y="53538"/>
                </a:lnTo>
                <a:lnTo>
                  <a:pt x="3055620" y="27431"/>
                </a:lnTo>
                <a:close/>
              </a:path>
              <a:path w="3084829" h="1659254">
                <a:moveTo>
                  <a:pt x="3049603" y="19911"/>
                </a:moveTo>
                <a:lnTo>
                  <a:pt x="3049031" y="20252"/>
                </a:lnTo>
                <a:lnTo>
                  <a:pt x="3049603" y="19911"/>
                </a:lnTo>
                <a:close/>
              </a:path>
              <a:path w="3084829" h="1659254">
                <a:moveTo>
                  <a:pt x="3084576" y="2285"/>
                </a:moveTo>
                <a:lnTo>
                  <a:pt x="3083052" y="0"/>
                </a:lnTo>
                <a:lnTo>
                  <a:pt x="3049603" y="19911"/>
                </a:lnTo>
                <a:lnTo>
                  <a:pt x="3055620" y="27431"/>
                </a:lnTo>
                <a:lnTo>
                  <a:pt x="3055620" y="28133"/>
                </a:lnTo>
                <a:lnTo>
                  <a:pt x="3084576" y="22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416691" y="5414559"/>
            <a:ext cx="1972310" cy="5214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600" b="1" spc="5" dirty="0">
                <a:solidFill>
                  <a:srgbClr val="FF0000"/>
                </a:solidFill>
                <a:latin typeface="新宋体"/>
                <a:cs typeface="新宋体"/>
              </a:rPr>
              <a:t>描述该主体的公/私密 钥对的合法用途。</a:t>
            </a:r>
            <a:endParaRPr sz="1600" dirty="0">
              <a:solidFill>
                <a:srgbClr val="FF0000"/>
              </a:solidFill>
              <a:latin typeface="新宋体"/>
              <a:cs typeface="新宋体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829947" y="4687823"/>
            <a:ext cx="3022079" cy="12237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2609" y="4672584"/>
            <a:ext cx="3065145" cy="1244600"/>
          </a:xfrm>
          <a:custGeom>
            <a:avLst/>
            <a:gdLst/>
            <a:ahLst/>
            <a:cxnLst/>
            <a:rect l="l" t="t" r="r" b="b"/>
            <a:pathLst>
              <a:path w="3065145" h="1244600">
                <a:moveTo>
                  <a:pt x="38835" y="10746"/>
                </a:moveTo>
                <a:lnTo>
                  <a:pt x="2286" y="0"/>
                </a:lnTo>
                <a:lnTo>
                  <a:pt x="0" y="6857"/>
                </a:lnTo>
                <a:lnTo>
                  <a:pt x="35814" y="19882"/>
                </a:lnTo>
                <a:lnTo>
                  <a:pt x="38835" y="10746"/>
                </a:lnTo>
                <a:close/>
              </a:path>
              <a:path w="3065145" h="1244600">
                <a:moveTo>
                  <a:pt x="182719" y="63031"/>
                </a:moveTo>
                <a:lnTo>
                  <a:pt x="40087" y="11114"/>
                </a:lnTo>
                <a:lnTo>
                  <a:pt x="38835" y="10746"/>
                </a:lnTo>
                <a:lnTo>
                  <a:pt x="35814" y="19811"/>
                </a:lnTo>
                <a:lnTo>
                  <a:pt x="182719" y="63031"/>
                </a:lnTo>
                <a:close/>
              </a:path>
              <a:path w="3065145" h="1244600">
                <a:moveTo>
                  <a:pt x="1753362" y="634745"/>
                </a:moveTo>
                <a:lnTo>
                  <a:pt x="182719" y="63031"/>
                </a:lnTo>
                <a:lnTo>
                  <a:pt x="35814" y="19811"/>
                </a:lnTo>
                <a:lnTo>
                  <a:pt x="1699262" y="624839"/>
                </a:lnTo>
                <a:lnTo>
                  <a:pt x="1725930" y="624839"/>
                </a:lnTo>
                <a:lnTo>
                  <a:pt x="1725930" y="634745"/>
                </a:lnTo>
                <a:lnTo>
                  <a:pt x="1753362" y="634745"/>
                </a:lnTo>
                <a:close/>
              </a:path>
              <a:path w="3065145" h="1244600">
                <a:moveTo>
                  <a:pt x="40087" y="11114"/>
                </a:moveTo>
                <a:lnTo>
                  <a:pt x="38862" y="10667"/>
                </a:lnTo>
                <a:lnTo>
                  <a:pt x="40087" y="11114"/>
                </a:lnTo>
                <a:close/>
              </a:path>
              <a:path w="3065145" h="1244600">
                <a:moveTo>
                  <a:pt x="2127504" y="624839"/>
                </a:moveTo>
                <a:lnTo>
                  <a:pt x="40087" y="11114"/>
                </a:lnTo>
                <a:lnTo>
                  <a:pt x="182719" y="63031"/>
                </a:lnTo>
                <a:lnTo>
                  <a:pt x="2125980" y="634745"/>
                </a:lnTo>
                <a:lnTo>
                  <a:pt x="2125980" y="624839"/>
                </a:lnTo>
                <a:lnTo>
                  <a:pt x="2127504" y="624839"/>
                </a:lnTo>
                <a:close/>
              </a:path>
              <a:path w="3065145" h="1244600">
                <a:moveTo>
                  <a:pt x="1725930" y="634745"/>
                </a:moveTo>
                <a:lnTo>
                  <a:pt x="1725930" y="624839"/>
                </a:lnTo>
                <a:lnTo>
                  <a:pt x="1724406" y="633983"/>
                </a:lnTo>
                <a:lnTo>
                  <a:pt x="1699262" y="624839"/>
                </a:lnTo>
                <a:lnTo>
                  <a:pt x="1561338" y="624839"/>
                </a:lnTo>
                <a:lnTo>
                  <a:pt x="1522674" y="632090"/>
                </a:lnTo>
                <a:lnTo>
                  <a:pt x="1489814" y="652500"/>
                </a:lnTo>
                <a:lnTo>
                  <a:pt x="1466236" y="683082"/>
                </a:lnTo>
                <a:lnTo>
                  <a:pt x="1455420" y="720851"/>
                </a:lnTo>
                <a:lnTo>
                  <a:pt x="1454658" y="731519"/>
                </a:lnTo>
                <a:lnTo>
                  <a:pt x="1454658" y="1137665"/>
                </a:lnTo>
                <a:lnTo>
                  <a:pt x="1455420" y="1148333"/>
                </a:lnTo>
                <a:lnTo>
                  <a:pt x="1456944" y="1159001"/>
                </a:lnTo>
                <a:lnTo>
                  <a:pt x="1464564" y="1181511"/>
                </a:lnTo>
                <a:lnTo>
                  <a:pt x="1464564" y="721613"/>
                </a:lnTo>
                <a:lnTo>
                  <a:pt x="1466088" y="711707"/>
                </a:lnTo>
                <a:lnTo>
                  <a:pt x="1466088" y="712469"/>
                </a:lnTo>
                <a:lnTo>
                  <a:pt x="1468374" y="705040"/>
                </a:lnTo>
                <a:lnTo>
                  <a:pt x="1468374" y="702563"/>
                </a:lnTo>
                <a:lnTo>
                  <a:pt x="1472184" y="693419"/>
                </a:lnTo>
                <a:lnTo>
                  <a:pt x="1472184" y="694181"/>
                </a:lnTo>
                <a:lnTo>
                  <a:pt x="1475994" y="685037"/>
                </a:lnTo>
                <a:lnTo>
                  <a:pt x="1475994" y="685799"/>
                </a:lnTo>
                <a:lnTo>
                  <a:pt x="1480566" y="678615"/>
                </a:lnTo>
                <a:lnTo>
                  <a:pt x="1480566" y="677417"/>
                </a:lnTo>
                <a:lnTo>
                  <a:pt x="1486662" y="669797"/>
                </a:lnTo>
                <a:lnTo>
                  <a:pt x="1492758" y="662939"/>
                </a:lnTo>
                <a:lnTo>
                  <a:pt x="1499616" y="656843"/>
                </a:lnTo>
                <a:lnTo>
                  <a:pt x="1507236" y="650747"/>
                </a:lnTo>
                <a:lnTo>
                  <a:pt x="1507236" y="651509"/>
                </a:lnTo>
                <a:lnTo>
                  <a:pt x="1514856" y="646660"/>
                </a:lnTo>
                <a:lnTo>
                  <a:pt x="1514856" y="646175"/>
                </a:lnTo>
                <a:lnTo>
                  <a:pt x="1523238" y="642683"/>
                </a:lnTo>
                <a:lnTo>
                  <a:pt x="1523238" y="642365"/>
                </a:lnTo>
                <a:lnTo>
                  <a:pt x="1532382" y="638555"/>
                </a:lnTo>
                <a:lnTo>
                  <a:pt x="1532382" y="639317"/>
                </a:lnTo>
                <a:lnTo>
                  <a:pt x="1541526" y="636504"/>
                </a:lnTo>
                <a:lnTo>
                  <a:pt x="1541526" y="636269"/>
                </a:lnTo>
                <a:lnTo>
                  <a:pt x="1550670" y="634863"/>
                </a:lnTo>
                <a:lnTo>
                  <a:pt x="1725930" y="634745"/>
                </a:lnTo>
                <a:close/>
              </a:path>
              <a:path w="3065145" h="1244600">
                <a:moveTo>
                  <a:pt x="1469136" y="1166621"/>
                </a:moveTo>
                <a:lnTo>
                  <a:pt x="1466088" y="1156715"/>
                </a:lnTo>
                <a:lnTo>
                  <a:pt x="1466088" y="1157477"/>
                </a:lnTo>
                <a:lnTo>
                  <a:pt x="1464564" y="1147571"/>
                </a:lnTo>
                <a:lnTo>
                  <a:pt x="1464564" y="1181511"/>
                </a:lnTo>
                <a:lnTo>
                  <a:pt x="1465877" y="1185392"/>
                </a:lnTo>
                <a:lnTo>
                  <a:pt x="1468374" y="1189013"/>
                </a:lnTo>
                <a:lnTo>
                  <a:pt x="1468374" y="1166621"/>
                </a:lnTo>
                <a:lnTo>
                  <a:pt x="1469136" y="1166621"/>
                </a:lnTo>
                <a:close/>
              </a:path>
              <a:path w="3065145" h="1244600">
                <a:moveTo>
                  <a:pt x="1469136" y="702563"/>
                </a:moveTo>
                <a:lnTo>
                  <a:pt x="1468374" y="702563"/>
                </a:lnTo>
                <a:lnTo>
                  <a:pt x="1468374" y="705040"/>
                </a:lnTo>
                <a:lnTo>
                  <a:pt x="1469136" y="702563"/>
                </a:lnTo>
                <a:close/>
              </a:path>
              <a:path w="3065145" h="1244600">
                <a:moveTo>
                  <a:pt x="1481328" y="1191767"/>
                </a:moveTo>
                <a:lnTo>
                  <a:pt x="1475994" y="1183385"/>
                </a:lnTo>
                <a:lnTo>
                  <a:pt x="1475994" y="1184147"/>
                </a:lnTo>
                <a:lnTo>
                  <a:pt x="1472184" y="1175003"/>
                </a:lnTo>
                <a:lnTo>
                  <a:pt x="1472184" y="1175765"/>
                </a:lnTo>
                <a:lnTo>
                  <a:pt x="1468374" y="1166621"/>
                </a:lnTo>
                <a:lnTo>
                  <a:pt x="1468374" y="1189013"/>
                </a:lnTo>
                <a:lnTo>
                  <a:pt x="1480566" y="1206700"/>
                </a:lnTo>
                <a:lnTo>
                  <a:pt x="1480566" y="1191767"/>
                </a:lnTo>
                <a:lnTo>
                  <a:pt x="1481328" y="1191767"/>
                </a:lnTo>
                <a:close/>
              </a:path>
              <a:path w="3065145" h="1244600">
                <a:moveTo>
                  <a:pt x="1481328" y="677417"/>
                </a:moveTo>
                <a:lnTo>
                  <a:pt x="1480566" y="677417"/>
                </a:lnTo>
                <a:lnTo>
                  <a:pt x="1480566" y="678615"/>
                </a:lnTo>
                <a:lnTo>
                  <a:pt x="1481328" y="677417"/>
                </a:lnTo>
                <a:close/>
              </a:path>
              <a:path w="3065145" h="1244600">
                <a:moveTo>
                  <a:pt x="1515618" y="1223009"/>
                </a:moveTo>
                <a:lnTo>
                  <a:pt x="1507236" y="1217675"/>
                </a:lnTo>
                <a:lnTo>
                  <a:pt x="1507236" y="1218437"/>
                </a:lnTo>
                <a:lnTo>
                  <a:pt x="1499616" y="1212341"/>
                </a:lnTo>
                <a:lnTo>
                  <a:pt x="1492758" y="1206245"/>
                </a:lnTo>
                <a:lnTo>
                  <a:pt x="1486662" y="1199387"/>
                </a:lnTo>
                <a:lnTo>
                  <a:pt x="1480566" y="1191767"/>
                </a:lnTo>
                <a:lnTo>
                  <a:pt x="1480566" y="1206700"/>
                </a:lnTo>
                <a:lnTo>
                  <a:pt x="1482113" y="1208946"/>
                </a:lnTo>
                <a:lnTo>
                  <a:pt x="1503862" y="1227530"/>
                </a:lnTo>
                <a:lnTo>
                  <a:pt x="1514856" y="1232485"/>
                </a:lnTo>
                <a:lnTo>
                  <a:pt x="1514856" y="1223009"/>
                </a:lnTo>
                <a:lnTo>
                  <a:pt x="1515618" y="1223009"/>
                </a:lnTo>
                <a:close/>
              </a:path>
              <a:path w="3065145" h="1244600">
                <a:moveTo>
                  <a:pt x="1515618" y="646175"/>
                </a:moveTo>
                <a:lnTo>
                  <a:pt x="1514856" y="646175"/>
                </a:lnTo>
                <a:lnTo>
                  <a:pt x="1514856" y="646660"/>
                </a:lnTo>
                <a:lnTo>
                  <a:pt x="1515618" y="646175"/>
                </a:lnTo>
                <a:close/>
              </a:path>
              <a:path w="3065145" h="1244600">
                <a:moveTo>
                  <a:pt x="1524000" y="1226819"/>
                </a:moveTo>
                <a:lnTo>
                  <a:pt x="1514856" y="1223009"/>
                </a:lnTo>
                <a:lnTo>
                  <a:pt x="1514856" y="1232485"/>
                </a:lnTo>
                <a:lnTo>
                  <a:pt x="1523238" y="1236264"/>
                </a:lnTo>
                <a:lnTo>
                  <a:pt x="1523238" y="1226819"/>
                </a:lnTo>
                <a:lnTo>
                  <a:pt x="1524000" y="1226819"/>
                </a:lnTo>
                <a:close/>
              </a:path>
              <a:path w="3065145" h="1244600">
                <a:moveTo>
                  <a:pt x="1524000" y="642365"/>
                </a:moveTo>
                <a:lnTo>
                  <a:pt x="1523238" y="642365"/>
                </a:lnTo>
                <a:lnTo>
                  <a:pt x="1523238" y="642683"/>
                </a:lnTo>
                <a:lnTo>
                  <a:pt x="1524000" y="642365"/>
                </a:lnTo>
                <a:close/>
              </a:path>
              <a:path w="3065145" h="1244600">
                <a:moveTo>
                  <a:pt x="1542288" y="1232915"/>
                </a:moveTo>
                <a:lnTo>
                  <a:pt x="1532382" y="1229867"/>
                </a:lnTo>
                <a:lnTo>
                  <a:pt x="1532382" y="1230629"/>
                </a:lnTo>
                <a:lnTo>
                  <a:pt x="1523238" y="1226819"/>
                </a:lnTo>
                <a:lnTo>
                  <a:pt x="1523238" y="1236264"/>
                </a:lnTo>
                <a:lnTo>
                  <a:pt x="1529334" y="1239011"/>
                </a:lnTo>
                <a:lnTo>
                  <a:pt x="1540002" y="1242059"/>
                </a:lnTo>
                <a:lnTo>
                  <a:pt x="1541526" y="1242277"/>
                </a:lnTo>
                <a:lnTo>
                  <a:pt x="1541526" y="1232915"/>
                </a:lnTo>
                <a:lnTo>
                  <a:pt x="1542288" y="1232915"/>
                </a:lnTo>
                <a:close/>
              </a:path>
              <a:path w="3065145" h="1244600">
                <a:moveTo>
                  <a:pt x="1542288" y="636269"/>
                </a:moveTo>
                <a:lnTo>
                  <a:pt x="1541526" y="636269"/>
                </a:lnTo>
                <a:lnTo>
                  <a:pt x="1541526" y="636504"/>
                </a:lnTo>
                <a:lnTo>
                  <a:pt x="1542288" y="636269"/>
                </a:lnTo>
                <a:close/>
              </a:path>
              <a:path w="3065145" h="1244600">
                <a:moveTo>
                  <a:pt x="2977896" y="1242277"/>
                </a:moveTo>
                <a:lnTo>
                  <a:pt x="2977896" y="1232915"/>
                </a:lnTo>
                <a:lnTo>
                  <a:pt x="2968752" y="1234322"/>
                </a:lnTo>
                <a:lnTo>
                  <a:pt x="1550670" y="1234322"/>
                </a:lnTo>
                <a:lnTo>
                  <a:pt x="1541526" y="1232915"/>
                </a:lnTo>
                <a:lnTo>
                  <a:pt x="1541526" y="1242277"/>
                </a:lnTo>
                <a:lnTo>
                  <a:pt x="1550670" y="1243583"/>
                </a:lnTo>
                <a:lnTo>
                  <a:pt x="1561338" y="1244345"/>
                </a:lnTo>
                <a:lnTo>
                  <a:pt x="2958084" y="1244345"/>
                </a:lnTo>
                <a:lnTo>
                  <a:pt x="2968752" y="1243583"/>
                </a:lnTo>
                <a:lnTo>
                  <a:pt x="2977896" y="1242277"/>
                </a:lnTo>
                <a:close/>
              </a:path>
              <a:path w="3065145" h="1244600">
                <a:moveTo>
                  <a:pt x="1725930" y="624839"/>
                </a:moveTo>
                <a:lnTo>
                  <a:pt x="1699262" y="624839"/>
                </a:lnTo>
                <a:lnTo>
                  <a:pt x="1724406" y="633983"/>
                </a:lnTo>
                <a:lnTo>
                  <a:pt x="1725930" y="624839"/>
                </a:lnTo>
                <a:close/>
              </a:path>
              <a:path w="3065145" h="1244600">
                <a:moveTo>
                  <a:pt x="3064764" y="1137665"/>
                </a:moveTo>
                <a:lnTo>
                  <a:pt x="3064764" y="731519"/>
                </a:lnTo>
                <a:lnTo>
                  <a:pt x="3064002" y="720851"/>
                </a:lnTo>
                <a:lnTo>
                  <a:pt x="3043788" y="668057"/>
                </a:lnTo>
                <a:lnTo>
                  <a:pt x="3003700" y="635016"/>
                </a:lnTo>
                <a:lnTo>
                  <a:pt x="2958084" y="624839"/>
                </a:lnTo>
                <a:lnTo>
                  <a:pt x="2125980" y="624839"/>
                </a:lnTo>
                <a:lnTo>
                  <a:pt x="2125980" y="634745"/>
                </a:lnTo>
                <a:lnTo>
                  <a:pt x="2968752" y="634863"/>
                </a:lnTo>
                <a:lnTo>
                  <a:pt x="2977896" y="636269"/>
                </a:lnTo>
                <a:lnTo>
                  <a:pt x="2977896" y="636504"/>
                </a:lnTo>
                <a:lnTo>
                  <a:pt x="2987040" y="639317"/>
                </a:lnTo>
                <a:lnTo>
                  <a:pt x="2987040" y="638555"/>
                </a:lnTo>
                <a:lnTo>
                  <a:pt x="2996184" y="642365"/>
                </a:lnTo>
                <a:lnTo>
                  <a:pt x="2996184" y="642683"/>
                </a:lnTo>
                <a:lnTo>
                  <a:pt x="3004566" y="646175"/>
                </a:lnTo>
                <a:lnTo>
                  <a:pt x="3004566" y="646660"/>
                </a:lnTo>
                <a:lnTo>
                  <a:pt x="3012186" y="651509"/>
                </a:lnTo>
                <a:lnTo>
                  <a:pt x="3012186" y="650747"/>
                </a:lnTo>
                <a:lnTo>
                  <a:pt x="3019806" y="656843"/>
                </a:lnTo>
                <a:lnTo>
                  <a:pt x="3026664" y="662939"/>
                </a:lnTo>
                <a:lnTo>
                  <a:pt x="3032760" y="669797"/>
                </a:lnTo>
                <a:lnTo>
                  <a:pt x="3038856" y="677417"/>
                </a:lnTo>
                <a:lnTo>
                  <a:pt x="3038856" y="678615"/>
                </a:lnTo>
                <a:lnTo>
                  <a:pt x="3043428" y="685799"/>
                </a:lnTo>
                <a:lnTo>
                  <a:pt x="3043428" y="685037"/>
                </a:lnTo>
                <a:lnTo>
                  <a:pt x="3047238" y="694181"/>
                </a:lnTo>
                <a:lnTo>
                  <a:pt x="3047238" y="693419"/>
                </a:lnTo>
                <a:lnTo>
                  <a:pt x="3051048" y="702563"/>
                </a:lnTo>
                <a:lnTo>
                  <a:pt x="3051048" y="705040"/>
                </a:lnTo>
                <a:lnTo>
                  <a:pt x="3053334" y="712469"/>
                </a:lnTo>
                <a:lnTo>
                  <a:pt x="3053334" y="711707"/>
                </a:lnTo>
                <a:lnTo>
                  <a:pt x="3054858" y="721613"/>
                </a:lnTo>
                <a:lnTo>
                  <a:pt x="3054858" y="1182115"/>
                </a:lnTo>
                <a:lnTo>
                  <a:pt x="3056382" y="1178813"/>
                </a:lnTo>
                <a:lnTo>
                  <a:pt x="3059430" y="1169669"/>
                </a:lnTo>
                <a:lnTo>
                  <a:pt x="3062478" y="1159001"/>
                </a:lnTo>
                <a:lnTo>
                  <a:pt x="3064002" y="1148333"/>
                </a:lnTo>
                <a:lnTo>
                  <a:pt x="3064764" y="1137665"/>
                </a:lnTo>
                <a:close/>
              </a:path>
              <a:path w="3065145" h="1244600">
                <a:moveTo>
                  <a:pt x="2977896" y="636504"/>
                </a:moveTo>
                <a:lnTo>
                  <a:pt x="2977896" y="636269"/>
                </a:lnTo>
                <a:lnTo>
                  <a:pt x="2977134" y="636269"/>
                </a:lnTo>
                <a:lnTo>
                  <a:pt x="2977896" y="636504"/>
                </a:lnTo>
                <a:close/>
              </a:path>
              <a:path w="3065145" h="1244600">
                <a:moveTo>
                  <a:pt x="2996184" y="1236979"/>
                </a:moveTo>
                <a:lnTo>
                  <a:pt x="2996184" y="1226819"/>
                </a:lnTo>
                <a:lnTo>
                  <a:pt x="2987040" y="1230629"/>
                </a:lnTo>
                <a:lnTo>
                  <a:pt x="2987040" y="1229867"/>
                </a:lnTo>
                <a:lnTo>
                  <a:pt x="2977134" y="1232915"/>
                </a:lnTo>
                <a:lnTo>
                  <a:pt x="2977896" y="1232915"/>
                </a:lnTo>
                <a:lnTo>
                  <a:pt x="2977896" y="1242277"/>
                </a:lnTo>
                <a:lnTo>
                  <a:pt x="2979420" y="1242059"/>
                </a:lnTo>
                <a:lnTo>
                  <a:pt x="2990088" y="1239011"/>
                </a:lnTo>
                <a:lnTo>
                  <a:pt x="2996184" y="1236979"/>
                </a:lnTo>
                <a:close/>
              </a:path>
              <a:path w="3065145" h="1244600">
                <a:moveTo>
                  <a:pt x="2996184" y="642683"/>
                </a:moveTo>
                <a:lnTo>
                  <a:pt x="2996184" y="642365"/>
                </a:lnTo>
                <a:lnTo>
                  <a:pt x="2995422" y="642365"/>
                </a:lnTo>
                <a:lnTo>
                  <a:pt x="2996184" y="642683"/>
                </a:lnTo>
                <a:close/>
              </a:path>
              <a:path w="3065145" h="1244600">
                <a:moveTo>
                  <a:pt x="3004566" y="1233502"/>
                </a:moveTo>
                <a:lnTo>
                  <a:pt x="3004566" y="1223009"/>
                </a:lnTo>
                <a:lnTo>
                  <a:pt x="2995422" y="1226819"/>
                </a:lnTo>
                <a:lnTo>
                  <a:pt x="2996184" y="1226819"/>
                </a:lnTo>
                <a:lnTo>
                  <a:pt x="2996184" y="1236979"/>
                </a:lnTo>
                <a:lnTo>
                  <a:pt x="2999232" y="1235963"/>
                </a:lnTo>
                <a:lnTo>
                  <a:pt x="3004566" y="1233502"/>
                </a:lnTo>
                <a:close/>
              </a:path>
              <a:path w="3065145" h="1244600">
                <a:moveTo>
                  <a:pt x="3004566" y="646660"/>
                </a:moveTo>
                <a:lnTo>
                  <a:pt x="3004566" y="646175"/>
                </a:lnTo>
                <a:lnTo>
                  <a:pt x="3003804" y="646175"/>
                </a:lnTo>
                <a:lnTo>
                  <a:pt x="3004566" y="646660"/>
                </a:lnTo>
                <a:close/>
              </a:path>
              <a:path w="3065145" h="1244600">
                <a:moveTo>
                  <a:pt x="3038856" y="1207177"/>
                </a:moveTo>
                <a:lnTo>
                  <a:pt x="3038856" y="1191767"/>
                </a:lnTo>
                <a:lnTo>
                  <a:pt x="3032760" y="1199387"/>
                </a:lnTo>
                <a:lnTo>
                  <a:pt x="3026664" y="1206245"/>
                </a:lnTo>
                <a:lnTo>
                  <a:pt x="3019806" y="1212341"/>
                </a:lnTo>
                <a:lnTo>
                  <a:pt x="3012186" y="1218437"/>
                </a:lnTo>
                <a:lnTo>
                  <a:pt x="3012186" y="1217675"/>
                </a:lnTo>
                <a:lnTo>
                  <a:pt x="3003804" y="1223009"/>
                </a:lnTo>
                <a:lnTo>
                  <a:pt x="3004566" y="1223009"/>
                </a:lnTo>
                <a:lnTo>
                  <a:pt x="3004566" y="1233502"/>
                </a:lnTo>
                <a:lnTo>
                  <a:pt x="3009138" y="1231391"/>
                </a:lnTo>
                <a:lnTo>
                  <a:pt x="3017520" y="1226057"/>
                </a:lnTo>
                <a:lnTo>
                  <a:pt x="3025902" y="1219961"/>
                </a:lnTo>
                <a:lnTo>
                  <a:pt x="3033522" y="1213103"/>
                </a:lnTo>
                <a:lnTo>
                  <a:pt x="3038856" y="1207177"/>
                </a:lnTo>
                <a:close/>
              </a:path>
              <a:path w="3065145" h="1244600">
                <a:moveTo>
                  <a:pt x="3038856" y="678615"/>
                </a:moveTo>
                <a:lnTo>
                  <a:pt x="3038856" y="677417"/>
                </a:lnTo>
                <a:lnTo>
                  <a:pt x="3038094" y="677417"/>
                </a:lnTo>
                <a:lnTo>
                  <a:pt x="3038856" y="678615"/>
                </a:lnTo>
                <a:close/>
              </a:path>
              <a:path w="3065145" h="1244600">
                <a:moveTo>
                  <a:pt x="3051048" y="1189917"/>
                </a:moveTo>
                <a:lnTo>
                  <a:pt x="3051048" y="1166621"/>
                </a:lnTo>
                <a:lnTo>
                  <a:pt x="3047238" y="1175765"/>
                </a:lnTo>
                <a:lnTo>
                  <a:pt x="3047238" y="1175003"/>
                </a:lnTo>
                <a:lnTo>
                  <a:pt x="3043428" y="1184147"/>
                </a:lnTo>
                <a:lnTo>
                  <a:pt x="3043428" y="1183385"/>
                </a:lnTo>
                <a:lnTo>
                  <a:pt x="3038094" y="1191767"/>
                </a:lnTo>
                <a:lnTo>
                  <a:pt x="3038856" y="1191767"/>
                </a:lnTo>
                <a:lnTo>
                  <a:pt x="3038856" y="1207177"/>
                </a:lnTo>
                <a:lnTo>
                  <a:pt x="3040380" y="1205483"/>
                </a:lnTo>
                <a:lnTo>
                  <a:pt x="3046476" y="1197101"/>
                </a:lnTo>
                <a:lnTo>
                  <a:pt x="3051048" y="1189917"/>
                </a:lnTo>
                <a:close/>
              </a:path>
              <a:path w="3065145" h="1244600">
                <a:moveTo>
                  <a:pt x="3051048" y="705040"/>
                </a:moveTo>
                <a:lnTo>
                  <a:pt x="3051048" y="702563"/>
                </a:lnTo>
                <a:lnTo>
                  <a:pt x="3050286" y="702563"/>
                </a:lnTo>
                <a:lnTo>
                  <a:pt x="3051048" y="705040"/>
                </a:lnTo>
                <a:close/>
              </a:path>
              <a:path w="3065145" h="1244600">
                <a:moveTo>
                  <a:pt x="3054858" y="1182115"/>
                </a:moveTo>
                <a:lnTo>
                  <a:pt x="3054858" y="1147571"/>
                </a:lnTo>
                <a:lnTo>
                  <a:pt x="3053334" y="1157477"/>
                </a:lnTo>
                <a:lnTo>
                  <a:pt x="3053334" y="1156715"/>
                </a:lnTo>
                <a:lnTo>
                  <a:pt x="3050286" y="1166621"/>
                </a:lnTo>
                <a:lnTo>
                  <a:pt x="3051048" y="1166621"/>
                </a:lnTo>
                <a:lnTo>
                  <a:pt x="3051048" y="1189917"/>
                </a:lnTo>
                <a:lnTo>
                  <a:pt x="3051810" y="1188719"/>
                </a:lnTo>
                <a:lnTo>
                  <a:pt x="3054858" y="1182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425061" y="5370829"/>
            <a:ext cx="1254760" cy="5035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wrap="square" lIns="0" tIns="29209" rIns="0" bIns="0" rtlCol="0">
            <a:spAutoFit/>
          </a:bodyPr>
          <a:lstStyle/>
          <a:p>
            <a:pPr marL="114300" marR="5080" indent="-102235">
              <a:lnSpc>
                <a:spcPts val="1839"/>
              </a:lnSpc>
              <a:spcBef>
                <a:spcPts val="229"/>
              </a:spcBef>
            </a:pPr>
            <a:r>
              <a:rPr sz="1600" b="1" spc="5" dirty="0">
                <a:solidFill>
                  <a:srgbClr val="FF0000"/>
                </a:solidFill>
                <a:latin typeface="新宋体"/>
                <a:cs typeface="新宋体"/>
              </a:rPr>
              <a:t>说明该证书的 附加信息。</a:t>
            </a:r>
            <a:endParaRPr sz="1600" dirty="0">
              <a:solidFill>
                <a:srgbClr val="FF0000"/>
              </a:solidFill>
              <a:latin typeface="新宋体"/>
              <a:cs typeface="新宋体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051439" y="5170932"/>
            <a:ext cx="2133600" cy="12740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46867" y="5156453"/>
            <a:ext cx="2143760" cy="1294130"/>
          </a:xfrm>
          <a:custGeom>
            <a:avLst/>
            <a:gdLst/>
            <a:ahLst/>
            <a:cxnLst/>
            <a:rect l="l" t="t" r="r" b="b"/>
            <a:pathLst>
              <a:path w="2143760" h="1294129">
                <a:moveTo>
                  <a:pt x="1249680" y="684276"/>
                </a:moveTo>
                <a:lnTo>
                  <a:pt x="1249680" y="674369"/>
                </a:lnTo>
                <a:lnTo>
                  <a:pt x="1245108" y="680465"/>
                </a:lnTo>
                <a:lnTo>
                  <a:pt x="1243824" y="674369"/>
                </a:lnTo>
                <a:lnTo>
                  <a:pt x="106680" y="674370"/>
                </a:lnTo>
                <a:lnTo>
                  <a:pt x="68016" y="681620"/>
                </a:lnTo>
                <a:lnTo>
                  <a:pt x="35156" y="702030"/>
                </a:lnTo>
                <a:lnTo>
                  <a:pt x="11578" y="732612"/>
                </a:lnTo>
                <a:lnTo>
                  <a:pt x="761" y="770382"/>
                </a:lnTo>
                <a:lnTo>
                  <a:pt x="0" y="781050"/>
                </a:lnTo>
                <a:lnTo>
                  <a:pt x="0" y="1187196"/>
                </a:lnTo>
                <a:lnTo>
                  <a:pt x="762" y="1197864"/>
                </a:lnTo>
                <a:lnTo>
                  <a:pt x="2286" y="1208532"/>
                </a:lnTo>
                <a:lnTo>
                  <a:pt x="9906" y="1231041"/>
                </a:lnTo>
                <a:lnTo>
                  <a:pt x="9906" y="771144"/>
                </a:lnTo>
                <a:lnTo>
                  <a:pt x="11429" y="761238"/>
                </a:lnTo>
                <a:lnTo>
                  <a:pt x="11429" y="762000"/>
                </a:lnTo>
                <a:lnTo>
                  <a:pt x="13715" y="754570"/>
                </a:lnTo>
                <a:lnTo>
                  <a:pt x="13715" y="752094"/>
                </a:lnTo>
                <a:lnTo>
                  <a:pt x="17525" y="742950"/>
                </a:lnTo>
                <a:lnTo>
                  <a:pt x="17525" y="743712"/>
                </a:lnTo>
                <a:lnTo>
                  <a:pt x="21336" y="734568"/>
                </a:lnTo>
                <a:lnTo>
                  <a:pt x="21336" y="735330"/>
                </a:lnTo>
                <a:lnTo>
                  <a:pt x="25907" y="728145"/>
                </a:lnTo>
                <a:lnTo>
                  <a:pt x="25907" y="726948"/>
                </a:lnTo>
                <a:lnTo>
                  <a:pt x="32003" y="719328"/>
                </a:lnTo>
                <a:lnTo>
                  <a:pt x="38099" y="712470"/>
                </a:lnTo>
                <a:lnTo>
                  <a:pt x="44957" y="706374"/>
                </a:lnTo>
                <a:lnTo>
                  <a:pt x="52577" y="700278"/>
                </a:lnTo>
                <a:lnTo>
                  <a:pt x="52577" y="701040"/>
                </a:lnTo>
                <a:lnTo>
                  <a:pt x="60198" y="696190"/>
                </a:lnTo>
                <a:lnTo>
                  <a:pt x="60198" y="695706"/>
                </a:lnTo>
                <a:lnTo>
                  <a:pt x="68580" y="692213"/>
                </a:lnTo>
                <a:lnTo>
                  <a:pt x="68580" y="691896"/>
                </a:lnTo>
                <a:lnTo>
                  <a:pt x="77723" y="688086"/>
                </a:lnTo>
                <a:lnTo>
                  <a:pt x="77723" y="688848"/>
                </a:lnTo>
                <a:lnTo>
                  <a:pt x="86867" y="686034"/>
                </a:lnTo>
                <a:lnTo>
                  <a:pt x="86867" y="685800"/>
                </a:lnTo>
                <a:lnTo>
                  <a:pt x="96012" y="684393"/>
                </a:lnTo>
                <a:lnTo>
                  <a:pt x="1249680" y="684276"/>
                </a:lnTo>
                <a:close/>
              </a:path>
              <a:path w="2143760" h="1294129">
                <a:moveTo>
                  <a:pt x="14478" y="1216152"/>
                </a:moveTo>
                <a:lnTo>
                  <a:pt x="11430" y="1206245"/>
                </a:lnTo>
                <a:lnTo>
                  <a:pt x="11430" y="1207008"/>
                </a:lnTo>
                <a:lnTo>
                  <a:pt x="9906" y="1197102"/>
                </a:lnTo>
                <a:lnTo>
                  <a:pt x="9906" y="1231041"/>
                </a:lnTo>
                <a:lnTo>
                  <a:pt x="11219" y="1234922"/>
                </a:lnTo>
                <a:lnTo>
                  <a:pt x="13716" y="1238543"/>
                </a:lnTo>
                <a:lnTo>
                  <a:pt x="13716" y="1216152"/>
                </a:lnTo>
                <a:lnTo>
                  <a:pt x="14478" y="1216152"/>
                </a:lnTo>
                <a:close/>
              </a:path>
              <a:path w="2143760" h="1294129">
                <a:moveTo>
                  <a:pt x="14477" y="752094"/>
                </a:moveTo>
                <a:lnTo>
                  <a:pt x="13715" y="752094"/>
                </a:lnTo>
                <a:lnTo>
                  <a:pt x="13715" y="754570"/>
                </a:lnTo>
                <a:lnTo>
                  <a:pt x="14477" y="752094"/>
                </a:lnTo>
                <a:close/>
              </a:path>
              <a:path w="2143760" h="1294129">
                <a:moveTo>
                  <a:pt x="26670" y="1241298"/>
                </a:moveTo>
                <a:lnTo>
                  <a:pt x="21336" y="1232916"/>
                </a:lnTo>
                <a:lnTo>
                  <a:pt x="21336" y="1233678"/>
                </a:lnTo>
                <a:lnTo>
                  <a:pt x="17526" y="1224534"/>
                </a:lnTo>
                <a:lnTo>
                  <a:pt x="17526" y="1225295"/>
                </a:lnTo>
                <a:lnTo>
                  <a:pt x="13716" y="1216152"/>
                </a:lnTo>
                <a:lnTo>
                  <a:pt x="13716" y="1238543"/>
                </a:lnTo>
                <a:lnTo>
                  <a:pt x="25908" y="1256230"/>
                </a:lnTo>
                <a:lnTo>
                  <a:pt x="25908" y="1241298"/>
                </a:lnTo>
                <a:lnTo>
                  <a:pt x="26670" y="1241298"/>
                </a:lnTo>
                <a:close/>
              </a:path>
              <a:path w="2143760" h="1294129">
                <a:moveTo>
                  <a:pt x="26669" y="726948"/>
                </a:moveTo>
                <a:lnTo>
                  <a:pt x="25907" y="726948"/>
                </a:lnTo>
                <a:lnTo>
                  <a:pt x="25907" y="728145"/>
                </a:lnTo>
                <a:lnTo>
                  <a:pt x="26669" y="726948"/>
                </a:lnTo>
                <a:close/>
              </a:path>
              <a:path w="2143760" h="1294129">
                <a:moveTo>
                  <a:pt x="60960" y="1272540"/>
                </a:moveTo>
                <a:lnTo>
                  <a:pt x="52578" y="1267206"/>
                </a:lnTo>
                <a:lnTo>
                  <a:pt x="52578" y="1267968"/>
                </a:lnTo>
                <a:lnTo>
                  <a:pt x="44958" y="1261872"/>
                </a:lnTo>
                <a:lnTo>
                  <a:pt x="38100" y="1255776"/>
                </a:lnTo>
                <a:lnTo>
                  <a:pt x="32004" y="1248918"/>
                </a:lnTo>
                <a:lnTo>
                  <a:pt x="25908" y="1241298"/>
                </a:lnTo>
                <a:lnTo>
                  <a:pt x="25908" y="1256230"/>
                </a:lnTo>
                <a:lnTo>
                  <a:pt x="27455" y="1258476"/>
                </a:lnTo>
                <a:lnTo>
                  <a:pt x="49204" y="1277060"/>
                </a:lnTo>
                <a:lnTo>
                  <a:pt x="60198" y="1282015"/>
                </a:lnTo>
                <a:lnTo>
                  <a:pt x="60198" y="1272540"/>
                </a:lnTo>
                <a:lnTo>
                  <a:pt x="60960" y="1272540"/>
                </a:lnTo>
                <a:close/>
              </a:path>
              <a:path w="2143760" h="1294129">
                <a:moveTo>
                  <a:pt x="60960" y="695706"/>
                </a:moveTo>
                <a:lnTo>
                  <a:pt x="60198" y="695706"/>
                </a:lnTo>
                <a:lnTo>
                  <a:pt x="60198" y="696190"/>
                </a:lnTo>
                <a:lnTo>
                  <a:pt x="60960" y="695706"/>
                </a:lnTo>
                <a:close/>
              </a:path>
              <a:path w="2143760" h="1294129">
                <a:moveTo>
                  <a:pt x="69342" y="1276350"/>
                </a:moveTo>
                <a:lnTo>
                  <a:pt x="60198" y="1272540"/>
                </a:lnTo>
                <a:lnTo>
                  <a:pt x="60198" y="1282015"/>
                </a:lnTo>
                <a:lnTo>
                  <a:pt x="68580" y="1285794"/>
                </a:lnTo>
                <a:lnTo>
                  <a:pt x="68580" y="1276350"/>
                </a:lnTo>
                <a:lnTo>
                  <a:pt x="69342" y="1276350"/>
                </a:lnTo>
                <a:close/>
              </a:path>
              <a:path w="2143760" h="1294129">
                <a:moveTo>
                  <a:pt x="69342" y="691896"/>
                </a:moveTo>
                <a:lnTo>
                  <a:pt x="68580" y="691896"/>
                </a:lnTo>
                <a:lnTo>
                  <a:pt x="68580" y="692213"/>
                </a:lnTo>
                <a:lnTo>
                  <a:pt x="69342" y="691896"/>
                </a:lnTo>
                <a:close/>
              </a:path>
              <a:path w="2143760" h="1294129">
                <a:moveTo>
                  <a:pt x="87630" y="1282445"/>
                </a:moveTo>
                <a:lnTo>
                  <a:pt x="77724" y="1279398"/>
                </a:lnTo>
                <a:lnTo>
                  <a:pt x="77724" y="1280160"/>
                </a:lnTo>
                <a:lnTo>
                  <a:pt x="68580" y="1276350"/>
                </a:lnTo>
                <a:lnTo>
                  <a:pt x="68580" y="1285794"/>
                </a:lnTo>
                <a:lnTo>
                  <a:pt x="74676" y="1288542"/>
                </a:lnTo>
                <a:lnTo>
                  <a:pt x="85344" y="1291590"/>
                </a:lnTo>
                <a:lnTo>
                  <a:pt x="86868" y="1291807"/>
                </a:lnTo>
                <a:lnTo>
                  <a:pt x="86868" y="1282445"/>
                </a:lnTo>
                <a:lnTo>
                  <a:pt x="87630" y="1282445"/>
                </a:lnTo>
                <a:close/>
              </a:path>
              <a:path w="2143760" h="1294129">
                <a:moveTo>
                  <a:pt x="87630" y="685800"/>
                </a:moveTo>
                <a:lnTo>
                  <a:pt x="86867" y="685800"/>
                </a:lnTo>
                <a:lnTo>
                  <a:pt x="86867" y="686034"/>
                </a:lnTo>
                <a:lnTo>
                  <a:pt x="87630" y="685800"/>
                </a:lnTo>
                <a:close/>
              </a:path>
              <a:path w="2143760" h="1294129">
                <a:moveTo>
                  <a:pt x="2056638" y="1291807"/>
                </a:moveTo>
                <a:lnTo>
                  <a:pt x="2056638" y="1282445"/>
                </a:lnTo>
                <a:lnTo>
                  <a:pt x="2047494" y="1283852"/>
                </a:lnTo>
                <a:lnTo>
                  <a:pt x="96012" y="1283852"/>
                </a:lnTo>
                <a:lnTo>
                  <a:pt x="86868" y="1282445"/>
                </a:lnTo>
                <a:lnTo>
                  <a:pt x="86868" y="1291807"/>
                </a:lnTo>
                <a:lnTo>
                  <a:pt x="96012" y="1293114"/>
                </a:lnTo>
                <a:lnTo>
                  <a:pt x="106680" y="1293876"/>
                </a:lnTo>
                <a:lnTo>
                  <a:pt x="2036826" y="1293876"/>
                </a:lnTo>
                <a:lnTo>
                  <a:pt x="2047494" y="1293114"/>
                </a:lnTo>
                <a:lnTo>
                  <a:pt x="2056638" y="1291807"/>
                </a:lnTo>
                <a:close/>
              </a:path>
              <a:path w="2143760" h="1294129">
                <a:moveTo>
                  <a:pt x="1784585" y="674369"/>
                </a:moveTo>
                <a:lnTo>
                  <a:pt x="1101852" y="0"/>
                </a:lnTo>
                <a:lnTo>
                  <a:pt x="1106424" y="21716"/>
                </a:lnTo>
                <a:lnTo>
                  <a:pt x="1106424" y="17525"/>
                </a:lnTo>
                <a:lnTo>
                  <a:pt x="1114806" y="12953"/>
                </a:lnTo>
                <a:lnTo>
                  <a:pt x="1118213" y="29182"/>
                </a:lnTo>
                <a:lnTo>
                  <a:pt x="1780794" y="684275"/>
                </a:lnTo>
                <a:lnTo>
                  <a:pt x="1783080" y="684275"/>
                </a:lnTo>
                <a:lnTo>
                  <a:pt x="1783080" y="674369"/>
                </a:lnTo>
                <a:lnTo>
                  <a:pt x="1784585" y="674369"/>
                </a:lnTo>
                <a:close/>
              </a:path>
              <a:path w="2143760" h="1294129">
                <a:moveTo>
                  <a:pt x="1118213" y="29182"/>
                </a:moveTo>
                <a:lnTo>
                  <a:pt x="1114806" y="12953"/>
                </a:lnTo>
                <a:lnTo>
                  <a:pt x="1106424" y="17525"/>
                </a:lnTo>
                <a:lnTo>
                  <a:pt x="1118213" y="29182"/>
                </a:lnTo>
                <a:close/>
              </a:path>
              <a:path w="2143760" h="1294129">
                <a:moveTo>
                  <a:pt x="1255776" y="684276"/>
                </a:moveTo>
                <a:lnTo>
                  <a:pt x="1118213" y="29182"/>
                </a:lnTo>
                <a:lnTo>
                  <a:pt x="1106424" y="17525"/>
                </a:lnTo>
                <a:lnTo>
                  <a:pt x="1106424" y="21716"/>
                </a:lnTo>
                <a:lnTo>
                  <a:pt x="1243824" y="674369"/>
                </a:lnTo>
                <a:lnTo>
                  <a:pt x="1249680" y="674369"/>
                </a:lnTo>
                <a:lnTo>
                  <a:pt x="1249680" y="684276"/>
                </a:lnTo>
                <a:lnTo>
                  <a:pt x="1255776" y="684276"/>
                </a:lnTo>
                <a:close/>
              </a:path>
              <a:path w="2143760" h="1294129">
                <a:moveTo>
                  <a:pt x="1249680" y="674369"/>
                </a:moveTo>
                <a:lnTo>
                  <a:pt x="1243824" y="674369"/>
                </a:lnTo>
                <a:lnTo>
                  <a:pt x="1245108" y="680465"/>
                </a:lnTo>
                <a:lnTo>
                  <a:pt x="1249680" y="674369"/>
                </a:lnTo>
                <a:close/>
              </a:path>
              <a:path w="2143760" h="1294129">
                <a:moveTo>
                  <a:pt x="1786127" y="675893"/>
                </a:moveTo>
                <a:lnTo>
                  <a:pt x="1784585" y="674369"/>
                </a:lnTo>
                <a:lnTo>
                  <a:pt x="1783080" y="674369"/>
                </a:lnTo>
                <a:lnTo>
                  <a:pt x="1786127" y="675893"/>
                </a:lnTo>
                <a:close/>
              </a:path>
              <a:path w="2143760" h="1294129">
                <a:moveTo>
                  <a:pt x="1786127" y="684275"/>
                </a:moveTo>
                <a:lnTo>
                  <a:pt x="1786127" y="675893"/>
                </a:lnTo>
                <a:lnTo>
                  <a:pt x="1783080" y="674369"/>
                </a:lnTo>
                <a:lnTo>
                  <a:pt x="1783080" y="684275"/>
                </a:lnTo>
                <a:lnTo>
                  <a:pt x="1786127" y="684275"/>
                </a:lnTo>
                <a:close/>
              </a:path>
              <a:path w="2143760" h="1294129">
                <a:moveTo>
                  <a:pt x="2143506" y="1187195"/>
                </a:moveTo>
                <a:lnTo>
                  <a:pt x="2143506" y="781049"/>
                </a:lnTo>
                <a:lnTo>
                  <a:pt x="2142744" y="770381"/>
                </a:lnTo>
                <a:lnTo>
                  <a:pt x="2122530" y="717587"/>
                </a:lnTo>
                <a:lnTo>
                  <a:pt x="2082442" y="684546"/>
                </a:lnTo>
                <a:lnTo>
                  <a:pt x="2036826" y="674369"/>
                </a:lnTo>
                <a:lnTo>
                  <a:pt x="1784585" y="674369"/>
                </a:lnTo>
                <a:lnTo>
                  <a:pt x="1786127" y="675893"/>
                </a:lnTo>
                <a:lnTo>
                  <a:pt x="1786127" y="684275"/>
                </a:lnTo>
                <a:lnTo>
                  <a:pt x="2047494" y="684393"/>
                </a:lnTo>
                <a:lnTo>
                  <a:pt x="2056638" y="685799"/>
                </a:lnTo>
                <a:lnTo>
                  <a:pt x="2056638" y="686034"/>
                </a:lnTo>
                <a:lnTo>
                  <a:pt x="2065782" y="688847"/>
                </a:lnTo>
                <a:lnTo>
                  <a:pt x="2065782" y="688085"/>
                </a:lnTo>
                <a:lnTo>
                  <a:pt x="2074926" y="691895"/>
                </a:lnTo>
                <a:lnTo>
                  <a:pt x="2074926" y="692213"/>
                </a:lnTo>
                <a:lnTo>
                  <a:pt x="2083308" y="695705"/>
                </a:lnTo>
                <a:lnTo>
                  <a:pt x="2083308" y="696190"/>
                </a:lnTo>
                <a:lnTo>
                  <a:pt x="2090927" y="701039"/>
                </a:lnTo>
                <a:lnTo>
                  <a:pt x="2090927" y="700277"/>
                </a:lnTo>
                <a:lnTo>
                  <a:pt x="2098548" y="706373"/>
                </a:lnTo>
                <a:lnTo>
                  <a:pt x="2105406" y="712469"/>
                </a:lnTo>
                <a:lnTo>
                  <a:pt x="2111502" y="719327"/>
                </a:lnTo>
                <a:lnTo>
                  <a:pt x="2117598" y="726947"/>
                </a:lnTo>
                <a:lnTo>
                  <a:pt x="2117598" y="728145"/>
                </a:lnTo>
                <a:lnTo>
                  <a:pt x="2122170" y="735329"/>
                </a:lnTo>
                <a:lnTo>
                  <a:pt x="2122170" y="734567"/>
                </a:lnTo>
                <a:lnTo>
                  <a:pt x="2125980" y="743711"/>
                </a:lnTo>
                <a:lnTo>
                  <a:pt x="2125980" y="742949"/>
                </a:lnTo>
                <a:lnTo>
                  <a:pt x="2129790" y="752093"/>
                </a:lnTo>
                <a:lnTo>
                  <a:pt x="2129790" y="754570"/>
                </a:lnTo>
                <a:lnTo>
                  <a:pt x="2132076" y="761999"/>
                </a:lnTo>
                <a:lnTo>
                  <a:pt x="2132076" y="761237"/>
                </a:lnTo>
                <a:lnTo>
                  <a:pt x="2133600" y="771143"/>
                </a:lnTo>
                <a:lnTo>
                  <a:pt x="2133600" y="1231645"/>
                </a:lnTo>
                <a:lnTo>
                  <a:pt x="2135124" y="1228344"/>
                </a:lnTo>
                <a:lnTo>
                  <a:pt x="2138172" y="1219200"/>
                </a:lnTo>
                <a:lnTo>
                  <a:pt x="2141220" y="1208532"/>
                </a:lnTo>
                <a:lnTo>
                  <a:pt x="2142744" y="1197864"/>
                </a:lnTo>
                <a:lnTo>
                  <a:pt x="2143506" y="1187195"/>
                </a:lnTo>
                <a:close/>
              </a:path>
              <a:path w="2143760" h="1294129">
                <a:moveTo>
                  <a:pt x="2056638" y="686034"/>
                </a:moveTo>
                <a:lnTo>
                  <a:pt x="2056638" y="685799"/>
                </a:lnTo>
                <a:lnTo>
                  <a:pt x="2055876" y="685799"/>
                </a:lnTo>
                <a:lnTo>
                  <a:pt x="2056638" y="686034"/>
                </a:lnTo>
                <a:close/>
              </a:path>
              <a:path w="2143760" h="1294129">
                <a:moveTo>
                  <a:pt x="2074926" y="1286510"/>
                </a:moveTo>
                <a:lnTo>
                  <a:pt x="2074926" y="1276350"/>
                </a:lnTo>
                <a:lnTo>
                  <a:pt x="2065782" y="1280159"/>
                </a:lnTo>
                <a:lnTo>
                  <a:pt x="2065782" y="1279398"/>
                </a:lnTo>
                <a:lnTo>
                  <a:pt x="2055876" y="1282445"/>
                </a:lnTo>
                <a:lnTo>
                  <a:pt x="2056638" y="1282445"/>
                </a:lnTo>
                <a:lnTo>
                  <a:pt x="2056638" y="1291807"/>
                </a:lnTo>
                <a:lnTo>
                  <a:pt x="2058162" y="1291589"/>
                </a:lnTo>
                <a:lnTo>
                  <a:pt x="2068830" y="1288542"/>
                </a:lnTo>
                <a:lnTo>
                  <a:pt x="2074926" y="1286510"/>
                </a:lnTo>
                <a:close/>
              </a:path>
              <a:path w="2143760" h="1294129">
                <a:moveTo>
                  <a:pt x="2074926" y="692213"/>
                </a:moveTo>
                <a:lnTo>
                  <a:pt x="2074926" y="691895"/>
                </a:lnTo>
                <a:lnTo>
                  <a:pt x="2074164" y="691895"/>
                </a:lnTo>
                <a:lnTo>
                  <a:pt x="2074926" y="692213"/>
                </a:lnTo>
                <a:close/>
              </a:path>
              <a:path w="2143760" h="1294129">
                <a:moveTo>
                  <a:pt x="2083308" y="1283032"/>
                </a:moveTo>
                <a:lnTo>
                  <a:pt x="2083308" y="1272539"/>
                </a:lnTo>
                <a:lnTo>
                  <a:pt x="2074164" y="1276350"/>
                </a:lnTo>
                <a:lnTo>
                  <a:pt x="2074926" y="1276350"/>
                </a:lnTo>
                <a:lnTo>
                  <a:pt x="2074926" y="1286510"/>
                </a:lnTo>
                <a:lnTo>
                  <a:pt x="2077974" y="1285494"/>
                </a:lnTo>
                <a:lnTo>
                  <a:pt x="2083308" y="1283032"/>
                </a:lnTo>
                <a:close/>
              </a:path>
              <a:path w="2143760" h="1294129">
                <a:moveTo>
                  <a:pt x="2083308" y="696190"/>
                </a:moveTo>
                <a:lnTo>
                  <a:pt x="2083308" y="695705"/>
                </a:lnTo>
                <a:lnTo>
                  <a:pt x="2082545" y="695705"/>
                </a:lnTo>
                <a:lnTo>
                  <a:pt x="2083308" y="696190"/>
                </a:lnTo>
                <a:close/>
              </a:path>
              <a:path w="2143760" h="1294129">
                <a:moveTo>
                  <a:pt x="2117598" y="1256707"/>
                </a:moveTo>
                <a:lnTo>
                  <a:pt x="2117598" y="1241298"/>
                </a:lnTo>
                <a:lnTo>
                  <a:pt x="2111502" y="1248918"/>
                </a:lnTo>
                <a:lnTo>
                  <a:pt x="2105406" y="1255776"/>
                </a:lnTo>
                <a:lnTo>
                  <a:pt x="2098548" y="1261871"/>
                </a:lnTo>
                <a:lnTo>
                  <a:pt x="2090927" y="1267968"/>
                </a:lnTo>
                <a:lnTo>
                  <a:pt x="2090927" y="1267206"/>
                </a:lnTo>
                <a:lnTo>
                  <a:pt x="2082545" y="1272539"/>
                </a:lnTo>
                <a:lnTo>
                  <a:pt x="2083308" y="1272539"/>
                </a:lnTo>
                <a:lnTo>
                  <a:pt x="2083308" y="1283032"/>
                </a:lnTo>
                <a:lnTo>
                  <a:pt x="2087880" y="1280921"/>
                </a:lnTo>
                <a:lnTo>
                  <a:pt x="2096262" y="1275588"/>
                </a:lnTo>
                <a:lnTo>
                  <a:pt x="2104644" y="1269492"/>
                </a:lnTo>
                <a:lnTo>
                  <a:pt x="2112264" y="1262633"/>
                </a:lnTo>
                <a:lnTo>
                  <a:pt x="2117598" y="1256707"/>
                </a:lnTo>
                <a:close/>
              </a:path>
              <a:path w="2143760" h="1294129">
                <a:moveTo>
                  <a:pt x="2117598" y="728145"/>
                </a:moveTo>
                <a:lnTo>
                  <a:pt x="2117598" y="726947"/>
                </a:lnTo>
                <a:lnTo>
                  <a:pt x="2116836" y="726947"/>
                </a:lnTo>
                <a:lnTo>
                  <a:pt x="2117598" y="728145"/>
                </a:lnTo>
                <a:close/>
              </a:path>
              <a:path w="2143760" h="1294129">
                <a:moveTo>
                  <a:pt x="2129790" y="1239447"/>
                </a:moveTo>
                <a:lnTo>
                  <a:pt x="2129790" y="1216152"/>
                </a:lnTo>
                <a:lnTo>
                  <a:pt x="2125980" y="1225295"/>
                </a:lnTo>
                <a:lnTo>
                  <a:pt x="2125980" y="1224533"/>
                </a:lnTo>
                <a:lnTo>
                  <a:pt x="2122170" y="1233677"/>
                </a:lnTo>
                <a:lnTo>
                  <a:pt x="2122170" y="1232915"/>
                </a:lnTo>
                <a:lnTo>
                  <a:pt x="2116836" y="1241298"/>
                </a:lnTo>
                <a:lnTo>
                  <a:pt x="2117598" y="1241298"/>
                </a:lnTo>
                <a:lnTo>
                  <a:pt x="2117598" y="1256707"/>
                </a:lnTo>
                <a:lnTo>
                  <a:pt x="2119122" y="1255014"/>
                </a:lnTo>
                <a:lnTo>
                  <a:pt x="2125218" y="1246632"/>
                </a:lnTo>
                <a:lnTo>
                  <a:pt x="2129790" y="1239447"/>
                </a:lnTo>
                <a:close/>
              </a:path>
              <a:path w="2143760" h="1294129">
                <a:moveTo>
                  <a:pt x="2129790" y="754570"/>
                </a:moveTo>
                <a:lnTo>
                  <a:pt x="2129790" y="752093"/>
                </a:lnTo>
                <a:lnTo>
                  <a:pt x="2129028" y="752093"/>
                </a:lnTo>
                <a:lnTo>
                  <a:pt x="2129790" y="754570"/>
                </a:lnTo>
                <a:close/>
              </a:path>
              <a:path w="2143760" h="1294129">
                <a:moveTo>
                  <a:pt x="2133600" y="1231645"/>
                </a:moveTo>
                <a:lnTo>
                  <a:pt x="2133600" y="1197102"/>
                </a:lnTo>
                <a:lnTo>
                  <a:pt x="2132076" y="1207008"/>
                </a:lnTo>
                <a:lnTo>
                  <a:pt x="2132076" y="1206245"/>
                </a:lnTo>
                <a:lnTo>
                  <a:pt x="2129028" y="1216152"/>
                </a:lnTo>
                <a:lnTo>
                  <a:pt x="2129790" y="1216152"/>
                </a:lnTo>
                <a:lnTo>
                  <a:pt x="2129790" y="1239447"/>
                </a:lnTo>
                <a:lnTo>
                  <a:pt x="2130552" y="1238250"/>
                </a:lnTo>
                <a:lnTo>
                  <a:pt x="2133600" y="12316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159891" y="5871759"/>
            <a:ext cx="1868805" cy="5214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600" b="1" spc="5" dirty="0">
                <a:solidFill>
                  <a:srgbClr val="FF0000"/>
                </a:solidFill>
                <a:latin typeface="新宋体"/>
                <a:cs typeface="新宋体"/>
              </a:rPr>
              <a:t>用发证机构的私钥生 </a:t>
            </a:r>
            <a:r>
              <a:rPr sz="1600" b="1" dirty="0">
                <a:solidFill>
                  <a:srgbClr val="FF0000"/>
                </a:solidFill>
                <a:latin typeface="新宋体"/>
                <a:cs typeface="新宋体"/>
              </a:rPr>
              <a:t>成的数字签名。</a:t>
            </a:r>
            <a:endParaRPr sz="1600" dirty="0">
              <a:solidFill>
                <a:srgbClr val="FF0000"/>
              </a:solidFill>
              <a:latin typeface="新宋体"/>
              <a:cs typeface="新宋体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32873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数字证书的安全性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01431" y="2364485"/>
            <a:ext cx="183642" cy="195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1431" y="3019425"/>
            <a:ext cx="183642" cy="195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01431" y="4599051"/>
            <a:ext cx="183642" cy="195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1431" y="5429632"/>
            <a:ext cx="183642" cy="1965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34673" y="2187193"/>
            <a:ext cx="7323455" cy="369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宋体"/>
                <a:cs typeface="宋体"/>
              </a:rPr>
              <a:t>证书是公开的，可复制的。</a:t>
            </a:r>
            <a:endParaRPr sz="2800">
              <a:latin typeface="宋体"/>
              <a:cs typeface="宋体"/>
            </a:endParaRPr>
          </a:p>
          <a:p>
            <a:pPr marL="12700" marR="106045">
              <a:lnSpc>
                <a:spcPct val="175000"/>
              </a:lnSpc>
              <a:spcBef>
                <a:spcPts val="675"/>
              </a:spcBef>
            </a:pPr>
            <a:r>
              <a:rPr sz="2800" b="1" spc="-5" dirty="0">
                <a:latin typeface="宋体"/>
                <a:cs typeface="宋体"/>
              </a:rPr>
              <a:t>任何具有</a:t>
            </a:r>
            <a:r>
              <a:rPr sz="2800" b="1" spc="-5" dirty="0">
                <a:latin typeface="Arial"/>
                <a:cs typeface="Arial"/>
              </a:rPr>
              <a:t>CA</a:t>
            </a:r>
            <a:r>
              <a:rPr sz="2800" b="1" dirty="0">
                <a:latin typeface="宋体"/>
                <a:cs typeface="宋体"/>
              </a:rPr>
              <a:t>公钥（根证</a:t>
            </a:r>
            <a:r>
              <a:rPr sz="2800" b="1" spc="-5" dirty="0">
                <a:latin typeface="宋体"/>
                <a:cs typeface="宋体"/>
              </a:rPr>
              <a:t>书</a:t>
            </a:r>
            <a:r>
              <a:rPr sz="2800" b="1" dirty="0">
                <a:latin typeface="Arial"/>
                <a:cs typeface="Arial"/>
              </a:rPr>
              <a:t>/C</a:t>
            </a:r>
            <a:r>
              <a:rPr sz="2800" b="1" spc="-5" dirty="0">
                <a:latin typeface="Arial"/>
                <a:cs typeface="Arial"/>
              </a:rPr>
              <a:t>A</a:t>
            </a:r>
            <a:r>
              <a:rPr sz="2800" b="1" dirty="0">
                <a:latin typeface="宋体"/>
                <a:cs typeface="宋体"/>
              </a:rPr>
              <a:t>证书，自签名证 </a:t>
            </a:r>
            <a:r>
              <a:rPr sz="2800" b="1" spc="-5" dirty="0">
                <a:latin typeface="宋体"/>
                <a:cs typeface="宋体"/>
              </a:rPr>
              <a:t>书）的用户都可以验证证书有效性</a:t>
            </a:r>
            <a:endParaRPr sz="2800">
              <a:latin typeface="宋体"/>
              <a:cs typeface="宋体"/>
            </a:endParaRPr>
          </a:p>
          <a:p>
            <a:pPr marL="12700" marR="5080">
              <a:lnSpc>
                <a:spcPct val="195000"/>
              </a:lnSpc>
            </a:pPr>
            <a:r>
              <a:rPr sz="2800" b="1" spc="-5" dirty="0">
                <a:latin typeface="宋体"/>
                <a:cs typeface="宋体"/>
              </a:rPr>
              <a:t>除了</a:t>
            </a:r>
            <a:r>
              <a:rPr sz="2800" b="1" spc="-5" dirty="0">
                <a:latin typeface="Arial"/>
                <a:cs typeface="Arial"/>
              </a:rPr>
              <a:t>CA</a:t>
            </a:r>
            <a:r>
              <a:rPr sz="2800" b="1" spc="-5" dirty="0">
                <a:latin typeface="宋体"/>
                <a:cs typeface="宋体"/>
              </a:rPr>
              <a:t>以外，任何人都无法伪造、修改证书。 证书的安全性依赖</a:t>
            </a:r>
            <a:r>
              <a:rPr sz="2800" b="1" spc="-10" dirty="0">
                <a:latin typeface="宋体"/>
                <a:cs typeface="宋体"/>
              </a:rPr>
              <a:t>于</a:t>
            </a:r>
            <a:r>
              <a:rPr sz="2800" b="1" dirty="0">
                <a:latin typeface="Arial"/>
                <a:cs typeface="Arial"/>
              </a:rPr>
              <a:t>CA</a:t>
            </a:r>
            <a:r>
              <a:rPr sz="2800" b="1" dirty="0">
                <a:latin typeface="宋体"/>
                <a:cs typeface="宋体"/>
              </a:rPr>
              <a:t>的私钥。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2">
            <a:extLst>
              <a:ext uri="{FF2B5EF4-FFF2-40B4-BE49-F238E27FC236}">
                <a16:creationId xmlns:a16="http://schemas.microsoft.com/office/drawing/2014/main" id="{ED267943-37CA-42B9-852D-65C708B7AE8A}"/>
              </a:ext>
            </a:extLst>
          </p:cNvPr>
          <p:cNvSpPr txBox="1">
            <a:spLocks/>
          </p:cNvSpPr>
          <p:nvPr/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en-US" altLang="zh-CN" spc="-5" smtClean="0"/>
              <a:pPr marL="25400">
                <a:lnSpc>
                  <a:spcPts val="1645"/>
                </a:lnSpc>
              </a:pPr>
              <a:t>25</a:t>
            </a:fld>
            <a:endParaRPr lang="en-US" altLang="zh-CN"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44231" y="1876425"/>
            <a:ext cx="158495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4231" y="2408301"/>
            <a:ext cx="158495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4231" y="2936367"/>
            <a:ext cx="158495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4231" y="4000119"/>
            <a:ext cx="158495" cy="1668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4231" y="4528184"/>
            <a:ext cx="158495" cy="170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4231" y="5588127"/>
            <a:ext cx="158495" cy="1706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77473" y="1647825"/>
            <a:ext cx="7884159" cy="4798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0979">
              <a:lnSpc>
                <a:spcPct val="145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数字证书</a:t>
            </a:r>
            <a:r>
              <a:rPr sz="2400" b="1" spc="-5" dirty="0">
                <a:latin typeface="Arial"/>
                <a:cs typeface="Arial"/>
              </a:rPr>
              <a:t>(Digital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ID)</a:t>
            </a:r>
            <a:r>
              <a:rPr sz="2400" b="1" spc="-5" dirty="0">
                <a:latin typeface="宋体"/>
                <a:cs typeface="宋体"/>
              </a:rPr>
              <a:t>又叫</a:t>
            </a:r>
            <a:r>
              <a:rPr sz="2400" b="1" dirty="0">
                <a:latin typeface="Arial"/>
                <a:cs typeface="Arial"/>
              </a:rPr>
              <a:t>”</a:t>
            </a:r>
            <a:r>
              <a:rPr sz="2400" b="1" dirty="0">
                <a:latin typeface="宋体"/>
                <a:cs typeface="宋体"/>
              </a:rPr>
              <a:t>网络身份</a:t>
            </a:r>
            <a:r>
              <a:rPr sz="2400" b="1" spc="-10" dirty="0">
                <a:latin typeface="宋体"/>
                <a:cs typeface="宋体"/>
              </a:rPr>
              <a:t>证</a:t>
            </a:r>
            <a:r>
              <a:rPr sz="2400" b="1" spc="5" dirty="0">
                <a:latin typeface="Arial"/>
                <a:cs typeface="Arial"/>
              </a:rPr>
              <a:t>”</a:t>
            </a:r>
            <a:r>
              <a:rPr sz="2400" b="1" spc="-5" dirty="0">
                <a:latin typeface="宋体"/>
                <a:cs typeface="宋体"/>
              </a:rPr>
              <a:t>、</a:t>
            </a:r>
            <a:r>
              <a:rPr sz="2400" b="1" spc="5" dirty="0">
                <a:latin typeface="Arial"/>
                <a:cs typeface="Arial"/>
              </a:rPr>
              <a:t>”</a:t>
            </a:r>
            <a:r>
              <a:rPr sz="2400" b="1" dirty="0">
                <a:latin typeface="宋体"/>
                <a:cs typeface="宋体"/>
              </a:rPr>
              <a:t>数字身份</a:t>
            </a:r>
            <a:r>
              <a:rPr sz="2400" b="1" spc="-5" dirty="0">
                <a:latin typeface="宋体"/>
                <a:cs typeface="宋体"/>
              </a:rPr>
              <a:t>证</a:t>
            </a:r>
            <a:r>
              <a:rPr sz="2400" b="1" spc="-5" dirty="0">
                <a:latin typeface="Arial"/>
                <a:cs typeface="Arial"/>
              </a:rPr>
              <a:t>”</a:t>
            </a:r>
            <a:r>
              <a:rPr sz="2400" b="1" spc="-5" dirty="0">
                <a:latin typeface="宋体"/>
                <a:cs typeface="宋体"/>
              </a:rPr>
              <a:t>；  </a:t>
            </a:r>
            <a:r>
              <a:rPr sz="2400" b="1" dirty="0">
                <a:latin typeface="宋体"/>
                <a:cs typeface="宋体"/>
              </a:rPr>
              <a:t>持证的主体可以是人、设备、组织机构或其他主体；</a:t>
            </a:r>
            <a:endParaRPr sz="2400" dirty="0">
              <a:latin typeface="宋体"/>
              <a:cs typeface="宋体"/>
            </a:endParaRPr>
          </a:p>
          <a:p>
            <a:pPr marL="12700" marR="206375">
              <a:lnSpc>
                <a:spcPct val="145000"/>
              </a:lnSpc>
            </a:pPr>
            <a:r>
              <a:rPr sz="2400" b="1" dirty="0">
                <a:latin typeface="宋体"/>
                <a:cs typeface="宋体"/>
              </a:rPr>
              <a:t>包含公开密钥拥有者以及公开密钥相关信息的一种电子文 件，能以明文的形式进行存储和分配；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b="1" dirty="0">
                <a:latin typeface="宋体"/>
                <a:cs typeface="宋体"/>
              </a:rPr>
              <a:t>可以用来证明数字证书持有者的真实身份；</a:t>
            </a:r>
            <a:endParaRPr sz="2400" dirty="0">
              <a:latin typeface="宋体"/>
              <a:cs typeface="宋体"/>
            </a:endParaRPr>
          </a:p>
          <a:p>
            <a:pPr marL="12700" marR="5080">
              <a:lnSpc>
                <a:spcPct val="145000"/>
              </a:lnSpc>
            </a:pPr>
            <a:r>
              <a:rPr sz="2400" b="1" dirty="0">
                <a:latin typeface="宋体"/>
                <a:cs typeface="宋体"/>
              </a:rPr>
              <a:t>由认证中心发放并经认证中心数字签名的，</a:t>
            </a:r>
            <a:r>
              <a:rPr sz="2400" b="1" spc="-10" dirty="0">
                <a:latin typeface="宋体"/>
                <a:cs typeface="宋体"/>
              </a:rPr>
              <a:t>是</a:t>
            </a:r>
            <a:r>
              <a:rPr sz="2400" b="1" dirty="0">
                <a:latin typeface="Arial"/>
                <a:cs typeface="Arial"/>
              </a:rPr>
              <a:t>PK</a:t>
            </a:r>
            <a:r>
              <a:rPr sz="2400" b="1" spc="-5" dirty="0">
                <a:latin typeface="Arial"/>
                <a:cs typeface="Arial"/>
              </a:rPr>
              <a:t>I</a:t>
            </a:r>
            <a:r>
              <a:rPr sz="2400" b="1" dirty="0">
                <a:latin typeface="宋体"/>
                <a:cs typeface="宋体"/>
              </a:rPr>
              <a:t>体系中最 </a:t>
            </a:r>
            <a:r>
              <a:rPr sz="2400" b="1" spc="-5" dirty="0">
                <a:latin typeface="宋体"/>
                <a:cs typeface="宋体"/>
              </a:rPr>
              <a:t>基本的元素；</a:t>
            </a:r>
            <a:endParaRPr sz="2400" dirty="0">
              <a:latin typeface="宋体"/>
              <a:cs typeface="宋体"/>
            </a:endParaRPr>
          </a:p>
          <a:p>
            <a:pPr marL="12700" marR="206375">
              <a:lnSpc>
                <a:spcPct val="145000"/>
              </a:lnSpc>
            </a:pPr>
            <a:r>
              <a:rPr sz="2400" b="1" dirty="0">
                <a:latin typeface="宋体"/>
                <a:cs typeface="宋体"/>
              </a:rPr>
              <a:t>证书是一个机构颁发给一个安全个体的证明，所以证书的 权威性取决于该机构的权威性。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26CDC1D-9733-4E20-B47D-13726D25AB0A}"/>
              </a:ext>
            </a:extLst>
          </p:cNvPr>
          <p:cNvSpPr txBox="1">
            <a:spLocks/>
          </p:cNvSpPr>
          <p:nvPr/>
        </p:nvSpPr>
        <p:spPr>
          <a:xfrm>
            <a:off x="1282579" y="695198"/>
            <a:ext cx="32873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50" b="0" i="0">
                <a:solidFill>
                  <a:srgbClr val="FF000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数字证书的理解</a:t>
            </a:r>
            <a:endParaRPr lang="zh-CN" altLang="en-US" sz="3200" kern="0" dirty="0"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  <p:sp>
        <p:nvSpPr>
          <p:cNvPr id="13" name="object 82">
            <a:extLst>
              <a:ext uri="{FF2B5EF4-FFF2-40B4-BE49-F238E27FC236}">
                <a16:creationId xmlns:a16="http://schemas.microsoft.com/office/drawing/2014/main" id="{B1E74157-1334-4F54-A9EB-0651948C9C63}"/>
              </a:ext>
            </a:extLst>
          </p:cNvPr>
          <p:cNvSpPr txBox="1">
            <a:spLocks/>
          </p:cNvSpPr>
          <p:nvPr/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en-US" altLang="zh-CN" spc="-5" smtClean="0"/>
              <a:pPr marL="25400">
                <a:lnSpc>
                  <a:spcPts val="1645"/>
                </a:lnSpc>
              </a:pPr>
              <a:t>26</a:t>
            </a:fld>
            <a:endParaRPr lang="en-US" altLang="zh-CN"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93583" y="2862833"/>
            <a:ext cx="188213" cy="196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3583" y="4530090"/>
            <a:ext cx="188213" cy="195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86973" y="1721821"/>
            <a:ext cx="7688580" cy="4115435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2800" b="1" spc="-5" dirty="0">
                <a:latin typeface="宋体"/>
                <a:cs typeface="宋体"/>
              </a:rPr>
              <a:t>从证书的基本用途来看：</a:t>
            </a:r>
            <a:endParaRPr sz="2800" dirty="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1755"/>
              </a:spcBef>
            </a:pPr>
            <a:r>
              <a:rPr sz="2800" b="1" spc="-5" dirty="0">
                <a:solidFill>
                  <a:srgbClr val="0000FF"/>
                </a:solidFill>
                <a:latin typeface="宋体"/>
                <a:cs typeface="宋体"/>
              </a:rPr>
              <a:t>签名证书</a:t>
            </a:r>
            <a:endParaRPr sz="2800" dirty="0">
              <a:latin typeface="宋体"/>
              <a:cs typeface="宋体"/>
            </a:endParaRPr>
          </a:p>
          <a:p>
            <a:pPr marL="355600" marR="5080" indent="582930">
              <a:lnSpc>
                <a:spcPct val="130000"/>
              </a:lnSpc>
              <a:spcBef>
                <a:spcPts val="650"/>
              </a:spcBef>
            </a:pPr>
            <a:r>
              <a:rPr sz="2400" b="1" dirty="0">
                <a:latin typeface="宋体"/>
                <a:cs typeface="宋体"/>
              </a:rPr>
              <a:t>签名证书主要用于对用户信息进行</a:t>
            </a:r>
            <a:r>
              <a:rPr sz="2400" b="1" dirty="0">
                <a:solidFill>
                  <a:srgbClr val="FE625E"/>
                </a:solidFill>
                <a:latin typeface="宋体"/>
                <a:cs typeface="宋体"/>
              </a:rPr>
              <a:t>签名</a:t>
            </a:r>
            <a:r>
              <a:rPr sz="2400" b="1" dirty="0">
                <a:latin typeface="宋体"/>
                <a:cs typeface="宋体"/>
              </a:rPr>
              <a:t>，以保证信 </a:t>
            </a:r>
            <a:r>
              <a:rPr sz="2400" b="1" spc="-5" dirty="0" err="1">
                <a:latin typeface="宋体"/>
                <a:cs typeface="宋体"/>
              </a:rPr>
              <a:t>息的不可否认性</a:t>
            </a:r>
            <a:r>
              <a:rPr sz="2400" b="1" dirty="0">
                <a:latin typeface="宋体"/>
                <a:cs typeface="宋体"/>
              </a:rPr>
              <a:t>；</a:t>
            </a:r>
            <a:endParaRPr sz="2400" dirty="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1605"/>
              </a:spcBef>
            </a:pPr>
            <a:r>
              <a:rPr sz="2800" b="1" spc="-5" dirty="0">
                <a:solidFill>
                  <a:srgbClr val="0000FF"/>
                </a:solidFill>
                <a:latin typeface="宋体"/>
                <a:cs typeface="宋体"/>
              </a:rPr>
              <a:t>加密证书</a:t>
            </a:r>
            <a:endParaRPr sz="2800" dirty="0">
              <a:latin typeface="宋体"/>
              <a:cs typeface="宋体"/>
            </a:endParaRPr>
          </a:p>
          <a:p>
            <a:pPr marL="355600" marR="5080" indent="582930">
              <a:lnSpc>
                <a:spcPct val="130000"/>
              </a:lnSpc>
              <a:spcBef>
                <a:spcPts val="655"/>
              </a:spcBef>
            </a:pPr>
            <a:r>
              <a:rPr sz="2400" b="1" dirty="0">
                <a:latin typeface="宋体"/>
                <a:cs typeface="宋体"/>
              </a:rPr>
              <a:t>加密证书主要用于对用户传送信息进</a:t>
            </a:r>
            <a:r>
              <a:rPr sz="2400" b="1" spc="-5" dirty="0">
                <a:latin typeface="宋体"/>
                <a:cs typeface="宋体"/>
              </a:rPr>
              <a:t>行</a:t>
            </a:r>
            <a:r>
              <a:rPr sz="2400" b="1" dirty="0">
                <a:solidFill>
                  <a:srgbClr val="FE625E"/>
                </a:solidFill>
                <a:latin typeface="宋体"/>
                <a:cs typeface="宋体"/>
              </a:rPr>
              <a:t>加密</a:t>
            </a:r>
            <a:r>
              <a:rPr sz="2400" b="1" dirty="0">
                <a:latin typeface="宋体"/>
                <a:cs typeface="宋体"/>
              </a:rPr>
              <a:t>，以保 证信息的真实性和完整性</a:t>
            </a:r>
            <a:r>
              <a:rPr sz="2400" b="1" spc="-10" dirty="0">
                <a:latin typeface="宋体"/>
                <a:cs typeface="宋体"/>
              </a:rPr>
              <a:t>。</a:t>
            </a:r>
            <a:r>
              <a:rPr sz="2400" b="1" spc="-530" dirty="0">
                <a:latin typeface="宋体"/>
                <a:cs typeface="宋体"/>
              </a:rPr>
              <a:t> 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A315C0B-603E-41B8-BBA8-B70B45FBB92E}"/>
              </a:ext>
            </a:extLst>
          </p:cNvPr>
          <p:cNvSpPr txBox="1">
            <a:spLocks/>
          </p:cNvSpPr>
          <p:nvPr/>
        </p:nvSpPr>
        <p:spPr>
          <a:xfrm>
            <a:off x="1282579" y="695198"/>
            <a:ext cx="328739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50" b="0" i="0">
                <a:solidFill>
                  <a:srgbClr val="FF000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数字证书的分类</a:t>
            </a:r>
            <a:endParaRPr lang="zh-CN" altLang="en-US" sz="3200" kern="0" dirty="0"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  <p:sp>
        <p:nvSpPr>
          <p:cNvPr id="9" name="object 82">
            <a:extLst>
              <a:ext uri="{FF2B5EF4-FFF2-40B4-BE49-F238E27FC236}">
                <a16:creationId xmlns:a16="http://schemas.microsoft.com/office/drawing/2014/main" id="{5E627D0D-B3F2-4C89-94BC-1B614F516A1C}"/>
              </a:ext>
            </a:extLst>
          </p:cNvPr>
          <p:cNvSpPr txBox="1">
            <a:spLocks/>
          </p:cNvSpPr>
          <p:nvPr/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en-US" altLang="zh-CN" spc="-5" smtClean="0"/>
              <a:pPr marL="25400">
                <a:lnSpc>
                  <a:spcPts val="1645"/>
                </a:lnSpc>
              </a:pPr>
              <a:t>27</a:t>
            </a:fld>
            <a:endParaRPr lang="en-US" altLang="zh-CN"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16567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证书管理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4118" y="2129028"/>
            <a:ext cx="183642" cy="195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4118" y="2852167"/>
            <a:ext cx="183642" cy="196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4118" y="3579876"/>
            <a:ext cx="183642" cy="195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4118" y="4303014"/>
            <a:ext cx="183642" cy="1958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4118" y="4995292"/>
            <a:ext cx="183642" cy="1965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4118" y="5718430"/>
            <a:ext cx="183642" cy="1965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37360" y="2030983"/>
            <a:ext cx="3152140" cy="4023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华文楷体"/>
                <a:cs typeface="华文楷体"/>
              </a:rPr>
              <a:t>证书注册</a:t>
            </a:r>
            <a:endParaRPr sz="2800" dirty="0">
              <a:latin typeface="华文楷体"/>
              <a:cs typeface="华文楷体"/>
            </a:endParaRPr>
          </a:p>
          <a:p>
            <a:pPr marL="12700" marR="715645" algn="just">
              <a:lnSpc>
                <a:spcPct val="170000"/>
              </a:lnSpc>
            </a:pPr>
            <a:r>
              <a:rPr sz="2800" b="1" spc="-5" dirty="0" err="1">
                <a:latin typeface="华文楷体"/>
                <a:cs typeface="华文楷体"/>
              </a:rPr>
              <a:t>证书更新</a:t>
            </a:r>
            <a:r>
              <a:rPr sz="2800" b="1" spc="-5" dirty="0">
                <a:latin typeface="华文楷体"/>
                <a:cs typeface="华文楷体"/>
              </a:rPr>
              <a:t> </a:t>
            </a:r>
            <a:endParaRPr lang="en-US" altLang="zh-CN" sz="2800" b="1" spc="-5" dirty="0">
              <a:latin typeface="华文楷体"/>
              <a:cs typeface="华文楷体"/>
            </a:endParaRPr>
          </a:p>
          <a:p>
            <a:pPr marL="12700" marR="715645" algn="just">
              <a:lnSpc>
                <a:spcPct val="170000"/>
              </a:lnSpc>
            </a:pPr>
            <a:r>
              <a:rPr sz="2800" b="1" spc="-5" dirty="0" err="1">
                <a:latin typeface="华文楷体"/>
                <a:cs typeface="华文楷体"/>
              </a:rPr>
              <a:t>证书存放</a:t>
            </a:r>
            <a:r>
              <a:rPr sz="2800" b="1" spc="-5" dirty="0">
                <a:latin typeface="华文楷体"/>
                <a:cs typeface="华文楷体"/>
              </a:rPr>
              <a:t> </a:t>
            </a:r>
            <a:endParaRPr lang="en-US" altLang="zh-CN" sz="2800" b="1" spc="-5" dirty="0">
              <a:latin typeface="华文楷体"/>
              <a:cs typeface="华文楷体"/>
            </a:endParaRPr>
          </a:p>
          <a:p>
            <a:pPr marL="12700" marR="715645" algn="just">
              <a:lnSpc>
                <a:spcPct val="170000"/>
              </a:lnSpc>
            </a:pPr>
            <a:r>
              <a:rPr sz="2800" b="1" spc="-5" dirty="0" err="1">
                <a:latin typeface="华文楷体"/>
                <a:cs typeface="华文楷体"/>
              </a:rPr>
              <a:t>证书撤销</a:t>
            </a:r>
            <a:r>
              <a:rPr sz="2800" b="1" spc="-5" dirty="0">
                <a:latin typeface="华文楷体"/>
                <a:cs typeface="华文楷体"/>
              </a:rPr>
              <a:t> </a:t>
            </a:r>
            <a:endParaRPr lang="en-US" altLang="zh-CN" sz="2800" b="1" spc="-5" dirty="0">
              <a:latin typeface="华文楷体"/>
              <a:cs typeface="华文楷体"/>
            </a:endParaRPr>
          </a:p>
          <a:p>
            <a:pPr marL="12700" marR="715645" algn="just">
              <a:lnSpc>
                <a:spcPct val="170000"/>
              </a:lnSpc>
            </a:pPr>
            <a:r>
              <a:rPr sz="2800" b="1" spc="-5" dirty="0" err="1">
                <a:latin typeface="华文楷体"/>
                <a:cs typeface="华文楷体"/>
              </a:rPr>
              <a:t>证书验证</a:t>
            </a:r>
            <a:endParaRPr lang="en-US" altLang="zh-CN" sz="2800" b="1" spc="-5" dirty="0">
              <a:latin typeface="华文楷体"/>
              <a:cs typeface="华文楷体"/>
            </a:endParaRPr>
          </a:p>
          <a:p>
            <a:pPr marL="12700" marR="715645" algn="just">
              <a:lnSpc>
                <a:spcPct val="170000"/>
              </a:lnSpc>
            </a:pPr>
            <a:r>
              <a:rPr sz="2800" b="1" spc="-5" dirty="0" err="1">
                <a:latin typeface="华文楷体"/>
                <a:cs typeface="华文楷体"/>
              </a:rPr>
              <a:t>证书状态查询</a:t>
            </a:r>
            <a:endParaRPr sz="2800" dirty="0">
              <a:latin typeface="华文楷体"/>
              <a:cs typeface="华文楷体"/>
            </a:endParaRPr>
          </a:p>
        </p:txBody>
      </p:sp>
      <p:sp>
        <p:nvSpPr>
          <p:cNvPr id="10" name="object 82">
            <a:extLst>
              <a:ext uri="{FF2B5EF4-FFF2-40B4-BE49-F238E27FC236}">
                <a16:creationId xmlns:a16="http://schemas.microsoft.com/office/drawing/2014/main" id="{7B9706B4-DF01-4949-A4B8-817B1F691D46}"/>
              </a:ext>
            </a:extLst>
          </p:cNvPr>
          <p:cNvSpPr txBox="1">
            <a:spLocks/>
          </p:cNvSpPr>
          <p:nvPr/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en-US" altLang="zh-CN" spc="-5" smtClean="0"/>
              <a:pPr marL="25400">
                <a:lnSpc>
                  <a:spcPts val="1645"/>
                </a:lnSpc>
              </a:pPr>
              <a:t>28</a:t>
            </a:fld>
            <a:endParaRPr lang="en-US" altLang="zh-CN"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714248"/>
            <a:ext cx="24720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密钥生命周期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5671" y="1974469"/>
            <a:ext cx="1643380" cy="670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647" y="1860804"/>
            <a:ext cx="2005964" cy="863600"/>
          </a:xfrm>
          <a:custGeom>
            <a:avLst/>
            <a:gdLst/>
            <a:ahLst/>
            <a:cxnLst/>
            <a:rect l="l" t="t" r="r" b="b"/>
            <a:pathLst>
              <a:path w="2005964" h="863600">
                <a:moveTo>
                  <a:pt x="2005584" y="863345"/>
                </a:moveTo>
                <a:lnTo>
                  <a:pt x="2005584" y="0"/>
                </a:lnTo>
                <a:lnTo>
                  <a:pt x="0" y="0"/>
                </a:lnTo>
                <a:lnTo>
                  <a:pt x="0" y="863346"/>
                </a:lnTo>
                <a:lnTo>
                  <a:pt x="12191" y="863346"/>
                </a:lnTo>
                <a:lnTo>
                  <a:pt x="12192" y="25146"/>
                </a:lnTo>
                <a:lnTo>
                  <a:pt x="25146" y="12192"/>
                </a:lnTo>
                <a:lnTo>
                  <a:pt x="25146" y="25146"/>
                </a:lnTo>
                <a:lnTo>
                  <a:pt x="1980438" y="25145"/>
                </a:lnTo>
                <a:lnTo>
                  <a:pt x="1980438" y="12191"/>
                </a:lnTo>
                <a:lnTo>
                  <a:pt x="1993391" y="25145"/>
                </a:lnTo>
                <a:lnTo>
                  <a:pt x="1993391" y="863345"/>
                </a:lnTo>
                <a:lnTo>
                  <a:pt x="2005584" y="863345"/>
                </a:lnTo>
                <a:close/>
              </a:path>
              <a:path w="2005964" h="863600">
                <a:moveTo>
                  <a:pt x="25146" y="25146"/>
                </a:moveTo>
                <a:lnTo>
                  <a:pt x="25146" y="12192"/>
                </a:lnTo>
                <a:lnTo>
                  <a:pt x="12192" y="25146"/>
                </a:lnTo>
                <a:lnTo>
                  <a:pt x="25146" y="25146"/>
                </a:lnTo>
                <a:close/>
              </a:path>
              <a:path w="2005964" h="863600">
                <a:moveTo>
                  <a:pt x="25146" y="838200"/>
                </a:moveTo>
                <a:lnTo>
                  <a:pt x="25146" y="25146"/>
                </a:lnTo>
                <a:lnTo>
                  <a:pt x="12192" y="25146"/>
                </a:lnTo>
                <a:lnTo>
                  <a:pt x="12192" y="838200"/>
                </a:lnTo>
                <a:lnTo>
                  <a:pt x="25146" y="838200"/>
                </a:lnTo>
                <a:close/>
              </a:path>
              <a:path w="2005964" h="863600">
                <a:moveTo>
                  <a:pt x="1993391" y="838200"/>
                </a:moveTo>
                <a:lnTo>
                  <a:pt x="12192" y="838200"/>
                </a:lnTo>
                <a:lnTo>
                  <a:pt x="25146" y="850392"/>
                </a:lnTo>
                <a:lnTo>
                  <a:pt x="25146" y="863346"/>
                </a:lnTo>
                <a:lnTo>
                  <a:pt x="1980438" y="863345"/>
                </a:lnTo>
                <a:lnTo>
                  <a:pt x="1980438" y="850391"/>
                </a:lnTo>
                <a:lnTo>
                  <a:pt x="1993391" y="838200"/>
                </a:lnTo>
                <a:close/>
              </a:path>
              <a:path w="2005964" h="863600">
                <a:moveTo>
                  <a:pt x="25146" y="863346"/>
                </a:moveTo>
                <a:lnTo>
                  <a:pt x="25146" y="850392"/>
                </a:lnTo>
                <a:lnTo>
                  <a:pt x="12192" y="838200"/>
                </a:lnTo>
                <a:lnTo>
                  <a:pt x="12191" y="863346"/>
                </a:lnTo>
                <a:lnTo>
                  <a:pt x="25146" y="863346"/>
                </a:lnTo>
                <a:close/>
              </a:path>
              <a:path w="2005964" h="863600">
                <a:moveTo>
                  <a:pt x="1993391" y="25145"/>
                </a:moveTo>
                <a:lnTo>
                  <a:pt x="1980438" y="12191"/>
                </a:lnTo>
                <a:lnTo>
                  <a:pt x="1980438" y="25145"/>
                </a:lnTo>
                <a:lnTo>
                  <a:pt x="1993391" y="25145"/>
                </a:lnTo>
                <a:close/>
              </a:path>
              <a:path w="2005964" h="863600">
                <a:moveTo>
                  <a:pt x="1993391" y="838200"/>
                </a:moveTo>
                <a:lnTo>
                  <a:pt x="1993391" y="25145"/>
                </a:lnTo>
                <a:lnTo>
                  <a:pt x="1980438" y="25145"/>
                </a:lnTo>
                <a:lnTo>
                  <a:pt x="1980438" y="838200"/>
                </a:lnTo>
                <a:lnTo>
                  <a:pt x="1993391" y="838200"/>
                </a:lnTo>
                <a:close/>
              </a:path>
              <a:path w="2005964" h="863600">
                <a:moveTo>
                  <a:pt x="1993391" y="863345"/>
                </a:moveTo>
                <a:lnTo>
                  <a:pt x="1993391" y="838200"/>
                </a:lnTo>
                <a:lnTo>
                  <a:pt x="1980438" y="850391"/>
                </a:lnTo>
                <a:lnTo>
                  <a:pt x="1980438" y="863345"/>
                </a:lnTo>
                <a:lnTo>
                  <a:pt x="1993391" y="8633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09913" y="2682239"/>
            <a:ext cx="4360151" cy="2976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62780" y="4790599"/>
            <a:ext cx="1082563" cy="720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7758" y="3989070"/>
            <a:ext cx="889000" cy="408940"/>
          </a:xfrm>
          <a:custGeom>
            <a:avLst/>
            <a:gdLst/>
            <a:ahLst/>
            <a:cxnLst/>
            <a:rect l="l" t="t" r="r" b="b"/>
            <a:pathLst>
              <a:path w="889000" h="408939">
                <a:moveTo>
                  <a:pt x="99822" y="320802"/>
                </a:moveTo>
                <a:lnTo>
                  <a:pt x="0" y="408432"/>
                </a:lnTo>
                <a:lnTo>
                  <a:pt x="67056" y="399129"/>
                </a:lnTo>
                <a:lnTo>
                  <a:pt x="67056" y="371094"/>
                </a:lnTo>
                <a:lnTo>
                  <a:pt x="74021" y="367887"/>
                </a:lnTo>
                <a:lnTo>
                  <a:pt x="99822" y="320802"/>
                </a:lnTo>
                <a:close/>
              </a:path>
              <a:path w="889000" h="408939">
                <a:moveTo>
                  <a:pt x="74021" y="367887"/>
                </a:moveTo>
                <a:lnTo>
                  <a:pt x="67056" y="371094"/>
                </a:lnTo>
                <a:lnTo>
                  <a:pt x="69451" y="376227"/>
                </a:lnTo>
                <a:lnTo>
                  <a:pt x="74021" y="367887"/>
                </a:lnTo>
                <a:close/>
              </a:path>
              <a:path w="889000" h="408939">
                <a:moveTo>
                  <a:pt x="69451" y="376227"/>
                </a:moveTo>
                <a:lnTo>
                  <a:pt x="67056" y="371094"/>
                </a:lnTo>
                <a:lnTo>
                  <a:pt x="67056" y="399129"/>
                </a:lnTo>
                <a:lnTo>
                  <a:pt x="69342" y="398812"/>
                </a:lnTo>
                <a:lnTo>
                  <a:pt x="69342" y="376428"/>
                </a:lnTo>
                <a:lnTo>
                  <a:pt x="69451" y="376227"/>
                </a:lnTo>
                <a:close/>
              </a:path>
              <a:path w="889000" h="408939">
                <a:moveTo>
                  <a:pt x="131826" y="390144"/>
                </a:moveTo>
                <a:lnTo>
                  <a:pt x="80384" y="378851"/>
                </a:lnTo>
                <a:lnTo>
                  <a:pt x="72390" y="382524"/>
                </a:lnTo>
                <a:lnTo>
                  <a:pt x="69568" y="376477"/>
                </a:lnTo>
                <a:lnTo>
                  <a:pt x="69342" y="376428"/>
                </a:lnTo>
                <a:lnTo>
                  <a:pt x="69342" y="398812"/>
                </a:lnTo>
                <a:lnTo>
                  <a:pt x="131826" y="390144"/>
                </a:lnTo>
                <a:close/>
              </a:path>
              <a:path w="889000" h="408939">
                <a:moveTo>
                  <a:pt x="819700" y="32390"/>
                </a:moveTo>
                <a:lnTo>
                  <a:pt x="819490" y="31911"/>
                </a:lnTo>
                <a:lnTo>
                  <a:pt x="808881" y="29582"/>
                </a:lnTo>
                <a:lnTo>
                  <a:pt x="74021" y="367887"/>
                </a:lnTo>
                <a:lnTo>
                  <a:pt x="69451" y="376227"/>
                </a:lnTo>
                <a:lnTo>
                  <a:pt x="69568" y="376477"/>
                </a:lnTo>
                <a:lnTo>
                  <a:pt x="80384" y="378851"/>
                </a:lnTo>
                <a:lnTo>
                  <a:pt x="814679" y="41553"/>
                </a:lnTo>
                <a:lnTo>
                  <a:pt x="819700" y="32390"/>
                </a:lnTo>
                <a:close/>
              </a:path>
              <a:path w="889000" h="408939">
                <a:moveTo>
                  <a:pt x="80384" y="378851"/>
                </a:moveTo>
                <a:lnTo>
                  <a:pt x="69568" y="376477"/>
                </a:lnTo>
                <a:lnTo>
                  <a:pt x="72390" y="382524"/>
                </a:lnTo>
                <a:lnTo>
                  <a:pt x="80384" y="378851"/>
                </a:lnTo>
                <a:close/>
              </a:path>
              <a:path w="889000" h="408939">
                <a:moveTo>
                  <a:pt x="888492" y="0"/>
                </a:moveTo>
                <a:lnTo>
                  <a:pt x="757428" y="18288"/>
                </a:lnTo>
                <a:lnTo>
                  <a:pt x="808881" y="29582"/>
                </a:lnTo>
                <a:lnTo>
                  <a:pt x="816864" y="25908"/>
                </a:lnTo>
                <a:lnTo>
                  <a:pt x="819490" y="31911"/>
                </a:lnTo>
                <a:lnTo>
                  <a:pt x="819912" y="32003"/>
                </a:lnTo>
                <a:lnTo>
                  <a:pt x="819912" y="32874"/>
                </a:lnTo>
                <a:lnTo>
                  <a:pt x="822198" y="38100"/>
                </a:lnTo>
                <a:lnTo>
                  <a:pt x="822198" y="58644"/>
                </a:lnTo>
                <a:lnTo>
                  <a:pt x="888492" y="0"/>
                </a:lnTo>
                <a:close/>
              </a:path>
              <a:path w="889000" h="408939">
                <a:moveTo>
                  <a:pt x="822198" y="58644"/>
                </a:moveTo>
                <a:lnTo>
                  <a:pt x="822198" y="38100"/>
                </a:lnTo>
                <a:lnTo>
                  <a:pt x="814679" y="41553"/>
                </a:lnTo>
                <a:lnTo>
                  <a:pt x="789432" y="87630"/>
                </a:lnTo>
                <a:lnTo>
                  <a:pt x="822198" y="58644"/>
                </a:lnTo>
                <a:close/>
              </a:path>
              <a:path w="889000" h="408939">
                <a:moveTo>
                  <a:pt x="819490" y="31911"/>
                </a:moveTo>
                <a:lnTo>
                  <a:pt x="816864" y="25908"/>
                </a:lnTo>
                <a:lnTo>
                  <a:pt x="808881" y="29582"/>
                </a:lnTo>
                <a:lnTo>
                  <a:pt x="819490" y="31911"/>
                </a:lnTo>
                <a:close/>
              </a:path>
              <a:path w="889000" h="408939">
                <a:moveTo>
                  <a:pt x="822198" y="38100"/>
                </a:moveTo>
                <a:lnTo>
                  <a:pt x="819700" y="32390"/>
                </a:lnTo>
                <a:lnTo>
                  <a:pt x="814679" y="41553"/>
                </a:lnTo>
                <a:lnTo>
                  <a:pt x="822198" y="38100"/>
                </a:lnTo>
                <a:close/>
              </a:path>
              <a:path w="889000" h="408939">
                <a:moveTo>
                  <a:pt x="819912" y="32874"/>
                </a:moveTo>
                <a:lnTo>
                  <a:pt x="819912" y="32003"/>
                </a:lnTo>
                <a:lnTo>
                  <a:pt x="819700" y="32390"/>
                </a:lnTo>
                <a:lnTo>
                  <a:pt x="819912" y="32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74686" y="3280409"/>
            <a:ext cx="1137678" cy="6012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8471" y="3278885"/>
            <a:ext cx="1054607" cy="5897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00379" y="5161026"/>
            <a:ext cx="1747146" cy="13571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33251" y="6424421"/>
            <a:ext cx="2967990" cy="0"/>
          </a:xfrm>
          <a:custGeom>
            <a:avLst/>
            <a:gdLst/>
            <a:ahLst/>
            <a:cxnLst/>
            <a:rect l="l" t="t" r="r" b="b"/>
            <a:pathLst>
              <a:path w="2967990">
                <a:moveTo>
                  <a:pt x="0" y="0"/>
                </a:moveTo>
                <a:lnTo>
                  <a:pt x="2967989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49031" y="2799588"/>
            <a:ext cx="3350895" cy="3663315"/>
          </a:xfrm>
          <a:custGeom>
            <a:avLst/>
            <a:gdLst/>
            <a:ahLst/>
            <a:cxnLst/>
            <a:rect l="l" t="t" r="r" b="b"/>
            <a:pathLst>
              <a:path w="3350895" h="3663315">
                <a:moveTo>
                  <a:pt x="227075" y="390906"/>
                </a:moveTo>
                <a:lnTo>
                  <a:pt x="153161" y="0"/>
                </a:lnTo>
                <a:lnTo>
                  <a:pt x="0" y="366522"/>
                </a:lnTo>
                <a:lnTo>
                  <a:pt x="88632" y="271111"/>
                </a:lnTo>
                <a:lnTo>
                  <a:pt x="91439" y="224789"/>
                </a:lnTo>
                <a:lnTo>
                  <a:pt x="95500" y="209978"/>
                </a:lnTo>
                <a:lnTo>
                  <a:pt x="104489" y="198310"/>
                </a:lnTo>
                <a:lnTo>
                  <a:pt x="117050" y="190928"/>
                </a:lnTo>
                <a:lnTo>
                  <a:pt x="131825" y="188975"/>
                </a:lnTo>
                <a:lnTo>
                  <a:pt x="146637" y="193036"/>
                </a:lnTo>
                <a:lnTo>
                  <a:pt x="158305" y="202025"/>
                </a:lnTo>
                <a:lnTo>
                  <a:pt x="165687" y="214586"/>
                </a:lnTo>
                <a:lnTo>
                  <a:pt x="167639" y="229362"/>
                </a:lnTo>
                <a:lnTo>
                  <a:pt x="167639" y="291072"/>
                </a:lnTo>
                <a:lnTo>
                  <a:pt x="227075" y="390906"/>
                </a:lnTo>
                <a:close/>
              </a:path>
              <a:path w="3350895" h="3663315">
                <a:moveTo>
                  <a:pt x="164298" y="285458"/>
                </a:moveTo>
                <a:lnTo>
                  <a:pt x="129539" y="227075"/>
                </a:lnTo>
                <a:lnTo>
                  <a:pt x="88632" y="271111"/>
                </a:lnTo>
                <a:lnTo>
                  <a:pt x="88391" y="275082"/>
                </a:lnTo>
                <a:lnTo>
                  <a:pt x="86249" y="323184"/>
                </a:lnTo>
                <a:lnTo>
                  <a:pt x="84813" y="371147"/>
                </a:lnTo>
                <a:lnTo>
                  <a:pt x="84081" y="418963"/>
                </a:lnTo>
                <a:lnTo>
                  <a:pt x="84048" y="466630"/>
                </a:lnTo>
                <a:lnTo>
                  <a:pt x="84708" y="514141"/>
                </a:lnTo>
                <a:lnTo>
                  <a:pt x="86057" y="561491"/>
                </a:lnTo>
                <a:lnTo>
                  <a:pt x="88091" y="608676"/>
                </a:lnTo>
                <a:lnTo>
                  <a:pt x="90804" y="655691"/>
                </a:lnTo>
                <a:lnTo>
                  <a:pt x="94192" y="702530"/>
                </a:lnTo>
                <a:lnTo>
                  <a:pt x="98251" y="749190"/>
                </a:lnTo>
                <a:lnTo>
                  <a:pt x="102975" y="795664"/>
                </a:lnTo>
                <a:lnTo>
                  <a:pt x="108361" y="841948"/>
                </a:lnTo>
                <a:lnTo>
                  <a:pt x="114402" y="888037"/>
                </a:lnTo>
                <a:lnTo>
                  <a:pt x="121096" y="933926"/>
                </a:lnTo>
                <a:lnTo>
                  <a:pt x="128436" y="979610"/>
                </a:lnTo>
                <a:lnTo>
                  <a:pt x="136419" y="1025084"/>
                </a:lnTo>
                <a:lnTo>
                  <a:pt x="145039" y="1070344"/>
                </a:lnTo>
                <a:lnTo>
                  <a:pt x="154292" y="1115383"/>
                </a:lnTo>
                <a:lnTo>
                  <a:pt x="160302" y="1142641"/>
                </a:lnTo>
                <a:lnTo>
                  <a:pt x="160302" y="423140"/>
                </a:lnTo>
                <a:lnTo>
                  <a:pt x="161005" y="375205"/>
                </a:lnTo>
                <a:lnTo>
                  <a:pt x="162433" y="327120"/>
                </a:lnTo>
                <a:lnTo>
                  <a:pt x="164298" y="285458"/>
                </a:lnTo>
                <a:close/>
              </a:path>
              <a:path w="3350895" h="3663315">
                <a:moveTo>
                  <a:pt x="167639" y="229362"/>
                </a:moveTo>
                <a:lnTo>
                  <a:pt x="165687" y="214586"/>
                </a:lnTo>
                <a:lnTo>
                  <a:pt x="158305" y="202025"/>
                </a:lnTo>
                <a:lnTo>
                  <a:pt x="146637" y="193036"/>
                </a:lnTo>
                <a:lnTo>
                  <a:pt x="131825" y="188975"/>
                </a:lnTo>
                <a:lnTo>
                  <a:pt x="117050" y="190928"/>
                </a:lnTo>
                <a:lnTo>
                  <a:pt x="104489" y="198310"/>
                </a:lnTo>
                <a:lnTo>
                  <a:pt x="95500" y="209978"/>
                </a:lnTo>
                <a:lnTo>
                  <a:pt x="91439" y="224789"/>
                </a:lnTo>
                <a:lnTo>
                  <a:pt x="88632" y="271111"/>
                </a:lnTo>
                <a:lnTo>
                  <a:pt x="129539" y="227075"/>
                </a:lnTo>
                <a:lnTo>
                  <a:pt x="164298" y="285458"/>
                </a:lnTo>
                <a:lnTo>
                  <a:pt x="164591" y="278892"/>
                </a:lnTo>
                <a:lnTo>
                  <a:pt x="167639" y="229362"/>
                </a:lnTo>
                <a:close/>
              </a:path>
              <a:path w="3350895" h="3663315">
                <a:moveTo>
                  <a:pt x="3350514" y="3625596"/>
                </a:moveTo>
                <a:lnTo>
                  <a:pt x="3327689" y="3590127"/>
                </a:lnTo>
                <a:lnTo>
                  <a:pt x="3230879" y="3585972"/>
                </a:lnTo>
                <a:lnTo>
                  <a:pt x="3182712" y="3584368"/>
                </a:lnTo>
                <a:lnTo>
                  <a:pt x="3134739" y="3582054"/>
                </a:lnTo>
                <a:lnTo>
                  <a:pt x="3086964" y="3579034"/>
                </a:lnTo>
                <a:lnTo>
                  <a:pt x="3039392" y="3575313"/>
                </a:lnTo>
                <a:lnTo>
                  <a:pt x="2992029" y="3570896"/>
                </a:lnTo>
                <a:lnTo>
                  <a:pt x="2944046" y="3565687"/>
                </a:lnTo>
                <a:lnTo>
                  <a:pt x="2897209" y="3559896"/>
                </a:lnTo>
                <a:lnTo>
                  <a:pt x="2850587" y="3553427"/>
                </a:lnTo>
                <a:lnTo>
                  <a:pt x="2804187" y="3546285"/>
                </a:lnTo>
                <a:lnTo>
                  <a:pt x="2758012" y="3538475"/>
                </a:lnTo>
                <a:lnTo>
                  <a:pt x="2712068" y="3530001"/>
                </a:lnTo>
                <a:lnTo>
                  <a:pt x="2666358" y="3520869"/>
                </a:lnTo>
                <a:lnTo>
                  <a:pt x="2620889" y="3511083"/>
                </a:lnTo>
                <a:lnTo>
                  <a:pt x="2575664" y="3500649"/>
                </a:lnTo>
                <a:lnTo>
                  <a:pt x="2530688" y="3489570"/>
                </a:lnTo>
                <a:lnTo>
                  <a:pt x="2485966" y="3477852"/>
                </a:lnTo>
                <a:lnTo>
                  <a:pt x="2441502" y="3465499"/>
                </a:lnTo>
                <a:lnTo>
                  <a:pt x="2397302" y="3452516"/>
                </a:lnTo>
                <a:lnTo>
                  <a:pt x="2353370" y="3438909"/>
                </a:lnTo>
                <a:lnTo>
                  <a:pt x="2309710" y="3424680"/>
                </a:lnTo>
                <a:lnTo>
                  <a:pt x="2266327" y="3409836"/>
                </a:lnTo>
                <a:lnTo>
                  <a:pt x="2223565" y="3394507"/>
                </a:lnTo>
                <a:lnTo>
                  <a:pt x="2180804" y="3378471"/>
                </a:lnTo>
                <a:lnTo>
                  <a:pt x="2138345" y="3361839"/>
                </a:lnTo>
                <a:lnTo>
                  <a:pt x="2096195" y="3344617"/>
                </a:lnTo>
                <a:lnTo>
                  <a:pt x="2054357" y="3326809"/>
                </a:lnTo>
                <a:lnTo>
                  <a:pt x="2012836" y="3308421"/>
                </a:lnTo>
                <a:lnTo>
                  <a:pt x="1971639" y="3289459"/>
                </a:lnTo>
                <a:lnTo>
                  <a:pt x="1930768" y="3269928"/>
                </a:lnTo>
                <a:lnTo>
                  <a:pt x="1890231" y="3249832"/>
                </a:lnTo>
                <a:lnTo>
                  <a:pt x="1850031" y="3229177"/>
                </a:lnTo>
                <a:lnTo>
                  <a:pt x="1810174" y="3207968"/>
                </a:lnTo>
                <a:lnTo>
                  <a:pt x="1770664" y="3186211"/>
                </a:lnTo>
                <a:lnTo>
                  <a:pt x="1731507" y="3163911"/>
                </a:lnTo>
                <a:lnTo>
                  <a:pt x="1692707" y="3141073"/>
                </a:lnTo>
                <a:lnTo>
                  <a:pt x="1654269" y="3117702"/>
                </a:lnTo>
                <a:lnTo>
                  <a:pt x="1616199" y="3093803"/>
                </a:lnTo>
                <a:lnTo>
                  <a:pt x="1578501" y="3069383"/>
                </a:lnTo>
                <a:lnTo>
                  <a:pt x="1541181" y="3044445"/>
                </a:lnTo>
                <a:lnTo>
                  <a:pt x="1504242" y="3018996"/>
                </a:lnTo>
                <a:lnTo>
                  <a:pt x="1467691" y="2993040"/>
                </a:lnTo>
                <a:lnTo>
                  <a:pt x="1431532" y="2966583"/>
                </a:lnTo>
                <a:lnTo>
                  <a:pt x="1395771" y="2939630"/>
                </a:lnTo>
                <a:lnTo>
                  <a:pt x="1360411" y="2912186"/>
                </a:lnTo>
                <a:lnTo>
                  <a:pt x="1325458" y="2884257"/>
                </a:lnTo>
                <a:lnTo>
                  <a:pt x="1290918" y="2855847"/>
                </a:lnTo>
                <a:lnTo>
                  <a:pt x="1256794" y="2826963"/>
                </a:lnTo>
                <a:lnTo>
                  <a:pt x="1223093" y="2797609"/>
                </a:lnTo>
                <a:lnTo>
                  <a:pt x="1189818" y="2767790"/>
                </a:lnTo>
                <a:lnTo>
                  <a:pt x="1156976" y="2737512"/>
                </a:lnTo>
                <a:lnTo>
                  <a:pt x="1124570" y="2706780"/>
                </a:lnTo>
                <a:lnTo>
                  <a:pt x="1092606" y="2675599"/>
                </a:lnTo>
                <a:lnTo>
                  <a:pt x="1061089" y="2643975"/>
                </a:lnTo>
                <a:lnTo>
                  <a:pt x="1030024" y="2611913"/>
                </a:lnTo>
                <a:lnTo>
                  <a:pt x="999415" y="2579417"/>
                </a:lnTo>
                <a:lnTo>
                  <a:pt x="969268" y="2546494"/>
                </a:lnTo>
                <a:lnTo>
                  <a:pt x="939588" y="2513148"/>
                </a:lnTo>
                <a:lnTo>
                  <a:pt x="910379" y="2479385"/>
                </a:lnTo>
                <a:lnTo>
                  <a:pt x="881647" y="2445210"/>
                </a:lnTo>
                <a:lnTo>
                  <a:pt x="853397" y="2410628"/>
                </a:lnTo>
                <a:lnTo>
                  <a:pt x="825633" y="2375645"/>
                </a:lnTo>
                <a:lnTo>
                  <a:pt x="798360" y="2340265"/>
                </a:lnTo>
                <a:lnTo>
                  <a:pt x="771584" y="2304495"/>
                </a:lnTo>
                <a:lnTo>
                  <a:pt x="745310" y="2268338"/>
                </a:lnTo>
                <a:lnTo>
                  <a:pt x="719541" y="2231801"/>
                </a:lnTo>
                <a:lnTo>
                  <a:pt x="694285" y="2194889"/>
                </a:lnTo>
                <a:lnTo>
                  <a:pt x="669544" y="2157607"/>
                </a:lnTo>
                <a:lnTo>
                  <a:pt x="645325" y="2119960"/>
                </a:lnTo>
                <a:lnTo>
                  <a:pt x="621632" y="2081954"/>
                </a:lnTo>
                <a:lnTo>
                  <a:pt x="598470" y="2043593"/>
                </a:lnTo>
                <a:lnTo>
                  <a:pt x="575844" y="2004883"/>
                </a:lnTo>
                <a:lnTo>
                  <a:pt x="553760" y="1965829"/>
                </a:lnTo>
                <a:lnTo>
                  <a:pt x="532221" y="1926437"/>
                </a:lnTo>
                <a:lnTo>
                  <a:pt x="511234" y="1886711"/>
                </a:lnTo>
                <a:lnTo>
                  <a:pt x="490803" y="1846658"/>
                </a:lnTo>
                <a:lnTo>
                  <a:pt x="470933" y="1806282"/>
                </a:lnTo>
                <a:lnTo>
                  <a:pt x="451628" y="1765588"/>
                </a:lnTo>
                <a:lnTo>
                  <a:pt x="432895" y="1724582"/>
                </a:lnTo>
                <a:lnTo>
                  <a:pt x="414738" y="1683268"/>
                </a:lnTo>
                <a:lnTo>
                  <a:pt x="397161" y="1641653"/>
                </a:lnTo>
                <a:lnTo>
                  <a:pt x="380170" y="1599742"/>
                </a:lnTo>
                <a:lnTo>
                  <a:pt x="363770" y="1557539"/>
                </a:lnTo>
                <a:lnTo>
                  <a:pt x="347966" y="1515050"/>
                </a:lnTo>
                <a:lnTo>
                  <a:pt x="332763" y="1472280"/>
                </a:lnTo>
                <a:lnTo>
                  <a:pt x="318165" y="1429235"/>
                </a:lnTo>
                <a:lnTo>
                  <a:pt x="304178" y="1385919"/>
                </a:lnTo>
                <a:lnTo>
                  <a:pt x="290806" y="1342338"/>
                </a:lnTo>
                <a:lnTo>
                  <a:pt x="278055" y="1298497"/>
                </a:lnTo>
                <a:lnTo>
                  <a:pt x="265930" y="1254402"/>
                </a:lnTo>
                <a:lnTo>
                  <a:pt x="254435" y="1210058"/>
                </a:lnTo>
                <a:lnTo>
                  <a:pt x="243575" y="1165469"/>
                </a:lnTo>
                <a:lnTo>
                  <a:pt x="233356" y="1120642"/>
                </a:lnTo>
                <a:lnTo>
                  <a:pt x="223783" y="1075581"/>
                </a:lnTo>
                <a:lnTo>
                  <a:pt x="214860" y="1030292"/>
                </a:lnTo>
                <a:lnTo>
                  <a:pt x="206592" y="984779"/>
                </a:lnTo>
                <a:lnTo>
                  <a:pt x="198984" y="939049"/>
                </a:lnTo>
                <a:lnTo>
                  <a:pt x="192042" y="893106"/>
                </a:lnTo>
                <a:lnTo>
                  <a:pt x="185770" y="846956"/>
                </a:lnTo>
                <a:lnTo>
                  <a:pt x="180173" y="800604"/>
                </a:lnTo>
                <a:lnTo>
                  <a:pt x="175257" y="754055"/>
                </a:lnTo>
                <a:lnTo>
                  <a:pt x="171025" y="707314"/>
                </a:lnTo>
                <a:lnTo>
                  <a:pt x="167484" y="660387"/>
                </a:lnTo>
                <a:lnTo>
                  <a:pt x="164637" y="613279"/>
                </a:lnTo>
                <a:lnTo>
                  <a:pt x="162491" y="565995"/>
                </a:lnTo>
                <a:lnTo>
                  <a:pt x="161050" y="518540"/>
                </a:lnTo>
                <a:lnTo>
                  <a:pt x="160318" y="470920"/>
                </a:lnTo>
                <a:lnTo>
                  <a:pt x="160302" y="423140"/>
                </a:lnTo>
                <a:lnTo>
                  <a:pt x="160302" y="1142641"/>
                </a:lnTo>
                <a:lnTo>
                  <a:pt x="174678" y="1204783"/>
                </a:lnTo>
                <a:lnTo>
                  <a:pt x="185802" y="1249134"/>
                </a:lnTo>
                <a:lnTo>
                  <a:pt x="197539" y="1293245"/>
                </a:lnTo>
                <a:lnTo>
                  <a:pt x="209887" y="1337111"/>
                </a:lnTo>
                <a:lnTo>
                  <a:pt x="222839" y="1380728"/>
                </a:lnTo>
                <a:lnTo>
                  <a:pt x="236391" y="1424091"/>
                </a:lnTo>
                <a:lnTo>
                  <a:pt x="250539" y="1467194"/>
                </a:lnTo>
                <a:lnTo>
                  <a:pt x="265278" y="1510033"/>
                </a:lnTo>
                <a:lnTo>
                  <a:pt x="280603" y="1552602"/>
                </a:lnTo>
                <a:lnTo>
                  <a:pt x="296509" y="1594898"/>
                </a:lnTo>
                <a:lnTo>
                  <a:pt x="312992" y="1636914"/>
                </a:lnTo>
                <a:lnTo>
                  <a:pt x="330047" y="1678646"/>
                </a:lnTo>
                <a:lnTo>
                  <a:pt x="347669" y="1720089"/>
                </a:lnTo>
                <a:lnTo>
                  <a:pt x="365854" y="1761237"/>
                </a:lnTo>
                <a:lnTo>
                  <a:pt x="384597" y="1802087"/>
                </a:lnTo>
                <a:lnTo>
                  <a:pt x="403894" y="1842633"/>
                </a:lnTo>
                <a:lnTo>
                  <a:pt x="423739" y="1882870"/>
                </a:lnTo>
                <a:lnTo>
                  <a:pt x="444128" y="1922793"/>
                </a:lnTo>
                <a:lnTo>
                  <a:pt x="465057" y="1962398"/>
                </a:lnTo>
                <a:lnTo>
                  <a:pt x="486520" y="2001679"/>
                </a:lnTo>
                <a:lnTo>
                  <a:pt x="508513" y="2040631"/>
                </a:lnTo>
                <a:lnTo>
                  <a:pt x="531031" y="2079249"/>
                </a:lnTo>
                <a:lnTo>
                  <a:pt x="554070" y="2117529"/>
                </a:lnTo>
                <a:lnTo>
                  <a:pt x="577624" y="2155465"/>
                </a:lnTo>
                <a:lnTo>
                  <a:pt x="601690" y="2193053"/>
                </a:lnTo>
                <a:lnTo>
                  <a:pt x="626263" y="2230288"/>
                </a:lnTo>
                <a:lnTo>
                  <a:pt x="651337" y="2267164"/>
                </a:lnTo>
                <a:lnTo>
                  <a:pt x="676909" y="2303677"/>
                </a:lnTo>
                <a:lnTo>
                  <a:pt x="702973" y="2339821"/>
                </a:lnTo>
                <a:lnTo>
                  <a:pt x="729525" y="2375592"/>
                </a:lnTo>
                <a:lnTo>
                  <a:pt x="756560" y="2410985"/>
                </a:lnTo>
                <a:lnTo>
                  <a:pt x="784074" y="2445995"/>
                </a:lnTo>
                <a:lnTo>
                  <a:pt x="812061" y="2480617"/>
                </a:lnTo>
                <a:lnTo>
                  <a:pt x="840517" y="2514846"/>
                </a:lnTo>
                <a:lnTo>
                  <a:pt x="869438" y="2548677"/>
                </a:lnTo>
                <a:lnTo>
                  <a:pt x="898819" y="2582105"/>
                </a:lnTo>
                <a:lnTo>
                  <a:pt x="928654" y="2615125"/>
                </a:lnTo>
                <a:lnTo>
                  <a:pt x="958940" y="2647733"/>
                </a:lnTo>
                <a:lnTo>
                  <a:pt x="989672" y="2679922"/>
                </a:lnTo>
                <a:lnTo>
                  <a:pt x="1020845" y="2711689"/>
                </a:lnTo>
                <a:lnTo>
                  <a:pt x="1052454" y="2743028"/>
                </a:lnTo>
                <a:lnTo>
                  <a:pt x="1084495" y="2773935"/>
                </a:lnTo>
                <a:lnTo>
                  <a:pt x="1116962" y="2804404"/>
                </a:lnTo>
                <a:lnTo>
                  <a:pt x="1149852" y="2834430"/>
                </a:lnTo>
                <a:lnTo>
                  <a:pt x="1183160" y="2864009"/>
                </a:lnTo>
                <a:lnTo>
                  <a:pt x="1216881" y="2893136"/>
                </a:lnTo>
                <a:lnTo>
                  <a:pt x="1251009" y="2921805"/>
                </a:lnTo>
                <a:lnTo>
                  <a:pt x="1285542" y="2950012"/>
                </a:lnTo>
                <a:lnTo>
                  <a:pt x="1320473" y="2977752"/>
                </a:lnTo>
                <a:lnTo>
                  <a:pt x="1355799" y="3005019"/>
                </a:lnTo>
                <a:lnTo>
                  <a:pt x="1391514" y="3031810"/>
                </a:lnTo>
                <a:lnTo>
                  <a:pt x="1427614" y="3058118"/>
                </a:lnTo>
                <a:lnTo>
                  <a:pt x="1464094" y="3083939"/>
                </a:lnTo>
                <a:lnTo>
                  <a:pt x="1500950" y="3109268"/>
                </a:lnTo>
                <a:lnTo>
                  <a:pt x="1538176" y="3134100"/>
                </a:lnTo>
                <a:lnTo>
                  <a:pt x="1575769" y="3158431"/>
                </a:lnTo>
                <a:lnTo>
                  <a:pt x="1613723" y="3182254"/>
                </a:lnTo>
                <a:lnTo>
                  <a:pt x="1652033" y="3205566"/>
                </a:lnTo>
                <a:lnTo>
                  <a:pt x="1690696" y="3228361"/>
                </a:lnTo>
                <a:lnTo>
                  <a:pt x="1729707" y="3250634"/>
                </a:lnTo>
                <a:lnTo>
                  <a:pt x="1769060" y="3272380"/>
                </a:lnTo>
                <a:lnTo>
                  <a:pt x="1808751" y="3293595"/>
                </a:lnTo>
                <a:lnTo>
                  <a:pt x="1848776" y="3314274"/>
                </a:lnTo>
                <a:lnTo>
                  <a:pt x="1889129" y="3334411"/>
                </a:lnTo>
                <a:lnTo>
                  <a:pt x="1929806" y="3354001"/>
                </a:lnTo>
                <a:lnTo>
                  <a:pt x="1970803" y="3373040"/>
                </a:lnTo>
                <a:lnTo>
                  <a:pt x="2012114" y="3391523"/>
                </a:lnTo>
                <a:lnTo>
                  <a:pt x="2053735" y="3409444"/>
                </a:lnTo>
                <a:lnTo>
                  <a:pt x="2095661" y="3426799"/>
                </a:lnTo>
                <a:lnTo>
                  <a:pt x="2137889" y="3443583"/>
                </a:lnTo>
                <a:lnTo>
                  <a:pt x="2180412" y="3459791"/>
                </a:lnTo>
                <a:lnTo>
                  <a:pt x="2223565" y="3475536"/>
                </a:lnTo>
                <a:lnTo>
                  <a:pt x="2266625" y="3490558"/>
                </a:lnTo>
                <a:lnTo>
                  <a:pt x="2309977" y="3504993"/>
                </a:lnTo>
                <a:lnTo>
                  <a:pt x="2353617" y="3518837"/>
                </a:lnTo>
                <a:lnTo>
                  <a:pt x="2397540" y="3532083"/>
                </a:lnTo>
                <a:lnTo>
                  <a:pt x="2441741" y="3544727"/>
                </a:lnTo>
                <a:lnTo>
                  <a:pt x="2486215" y="3556762"/>
                </a:lnTo>
                <a:lnTo>
                  <a:pt x="2530957" y="3568183"/>
                </a:lnTo>
                <a:lnTo>
                  <a:pt x="2575962" y="3578986"/>
                </a:lnTo>
                <a:lnTo>
                  <a:pt x="2621226" y="3589163"/>
                </a:lnTo>
                <a:lnTo>
                  <a:pt x="2666742" y="3598711"/>
                </a:lnTo>
                <a:lnTo>
                  <a:pt x="2712507" y="3607623"/>
                </a:lnTo>
                <a:lnTo>
                  <a:pt x="2758515" y="3615895"/>
                </a:lnTo>
                <a:lnTo>
                  <a:pt x="2804761" y="3623520"/>
                </a:lnTo>
                <a:lnTo>
                  <a:pt x="2851240" y="3630494"/>
                </a:lnTo>
                <a:lnTo>
                  <a:pt x="2897948" y="3636811"/>
                </a:lnTo>
                <a:lnTo>
                  <a:pt x="2944879" y="3642466"/>
                </a:lnTo>
                <a:lnTo>
                  <a:pt x="2991096" y="3647369"/>
                </a:lnTo>
                <a:lnTo>
                  <a:pt x="3038353" y="3651690"/>
                </a:lnTo>
                <a:lnTo>
                  <a:pt x="3085812" y="3655335"/>
                </a:lnTo>
                <a:lnTo>
                  <a:pt x="3133468" y="3658301"/>
                </a:lnTo>
                <a:lnTo>
                  <a:pt x="3181318" y="3660581"/>
                </a:lnTo>
                <a:lnTo>
                  <a:pt x="3229356" y="3662172"/>
                </a:lnTo>
                <a:lnTo>
                  <a:pt x="3311652" y="3662934"/>
                </a:lnTo>
                <a:lnTo>
                  <a:pt x="3326725" y="3660421"/>
                </a:lnTo>
                <a:lnTo>
                  <a:pt x="3339084" y="3652551"/>
                </a:lnTo>
                <a:lnTo>
                  <a:pt x="3347442" y="3640538"/>
                </a:lnTo>
                <a:lnTo>
                  <a:pt x="3350514" y="3625596"/>
                </a:lnTo>
                <a:close/>
              </a:path>
              <a:path w="3350895" h="3663315">
                <a:moveTo>
                  <a:pt x="167639" y="291072"/>
                </a:moveTo>
                <a:lnTo>
                  <a:pt x="167639" y="229362"/>
                </a:lnTo>
                <a:lnTo>
                  <a:pt x="164591" y="278892"/>
                </a:lnTo>
                <a:lnTo>
                  <a:pt x="164298" y="285458"/>
                </a:lnTo>
                <a:lnTo>
                  <a:pt x="167639" y="291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26441" y="1852675"/>
            <a:ext cx="6273165" cy="450215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2400" b="1" spc="-5" dirty="0">
                <a:latin typeface="宋体"/>
                <a:cs typeface="宋体"/>
              </a:rPr>
              <a:t>密钥产生</a:t>
            </a:r>
            <a:endParaRPr sz="2400">
              <a:latin typeface="宋体"/>
              <a:cs typeface="宋体"/>
            </a:endParaRPr>
          </a:p>
          <a:p>
            <a:pPr marL="1723389">
              <a:lnSpc>
                <a:spcPct val="100000"/>
              </a:lnSpc>
              <a:spcBef>
                <a:spcPts val="1460"/>
              </a:spcBef>
            </a:pPr>
            <a:r>
              <a:rPr sz="2400" b="1" spc="-5" dirty="0">
                <a:latin typeface="宋体"/>
                <a:cs typeface="宋体"/>
              </a:rPr>
              <a:t>证书签发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Times New Roman"/>
              <a:cs typeface="Times New Roman"/>
            </a:endParaRPr>
          </a:p>
          <a:p>
            <a:pPr marR="364490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宋体"/>
                <a:cs typeface="宋体"/>
              </a:rPr>
              <a:t>密钥使用</a:t>
            </a:r>
            <a:endParaRPr sz="2400">
              <a:latin typeface="宋体"/>
              <a:cs typeface="宋体"/>
            </a:endParaRPr>
          </a:p>
          <a:p>
            <a:pPr marR="291465" algn="r">
              <a:lnSpc>
                <a:spcPct val="100000"/>
              </a:lnSpc>
              <a:spcBef>
                <a:spcPts val="320"/>
              </a:spcBef>
            </a:pPr>
            <a:r>
              <a:rPr sz="2400" b="1" spc="-5" dirty="0">
                <a:latin typeface="宋体"/>
                <a:cs typeface="宋体"/>
              </a:rPr>
              <a:t>证书检验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b="1" spc="-5" dirty="0">
                <a:latin typeface="宋体"/>
                <a:cs typeface="宋体"/>
              </a:rPr>
              <a:t>密钥过期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/>
              <a:cs typeface="Times New Roman"/>
            </a:endParaRPr>
          </a:p>
          <a:p>
            <a:pPr marL="1797050">
              <a:lnSpc>
                <a:spcPct val="100000"/>
              </a:lnSpc>
            </a:pPr>
            <a:r>
              <a:rPr sz="2400" b="1" spc="-5" dirty="0">
                <a:latin typeface="宋体"/>
                <a:cs typeface="宋体"/>
              </a:rPr>
              <a:t>密钥更新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" name="object 82">
            <a:extLst>
              <a:ext uri="{FF2B5EF4-FFF2-40B4-BE49-F238E27FC236}">
                <a16:creationId xmlns:a16="http://schemas.microsoft.com/office/drawing/2014/main" id="{6D664C6D-8106-43D1-A451-437ABD932EBF}"/>
              </a:ext>
            </a:extLst>
          </p:cNvPr>
          <p:cNvSpPr txBox="1">
            <a:spLocks/>
          </p:cNvSpPr>
          <p:nvPr/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en-US" altLang="zh-CN" spc="-5" smtClean="0"/>
              <a:pPr marL="25400">
                <a:lnSpc>
                  <a:spcPts val="1645"/>
                </a:lnSpc>
              </a:pPr>
              <a:t>29</a:t>
            </a:fld>
            <a:endParaRPr lang="en-US" altLang="zh-CN"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16567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主要内容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5300" y="1724025"/>
            <a:ext cx="5026527" cy="4423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6880" indent="-424180">
              <a:lnSpc>
                <a:spcPct val="150000"/>
              </a:lnSpc>
              <a:buClr>
                <a:srgbClr val="FD1813"/>
              </a:buClr>
              <a:buSzPct val="146428"/>
              <a:buFont typeface="Wingdings"/>
              <a:buChar char=""/>
              <a:tabLst>
                <a:tab pos="437515" algn="l"/>
              </a:tabLst>
            </a:pPr>
            <a:r>
              <a:rPr lang="en-US" altLang="zh-CN" sz="2800" b="1" dirty="0">
                <a:latin typeface="新宋体"/>
                <a:cs typeface="新宋体"/>
              </a:rPr>
              <a:t> </a:t>
            </a:r>
            <a:r>
              <a:rPr sz="2800" b="1" dirty="0" err="1">
                <a:latin typeface="新宋体"/>
                <a:cs typeface="新宋体"/>
              </a:rPr>
              <a:t>密钥管理的简介</a:t>
            </a:r>
            <a:endParaRPr sz="2800" dirty="0">
              <a:latin typeface="新宋体"/>
              <a:cs typeface="新宋体"/>
            </a:endParaRPr>
          </a:p>
          <a:p>
            <a:pPr marL="436880" indent="-424180">
              <a:lnSpc>
                <a:spcPct val="150000"/>
              </a:lnSpc>
              <a:buClr>
                <a:srgbClr val="FD1813"/>
              </a:buClr>
              <a:buSzPct val="146428"/>
              <a:buFont typeface="Wingdings"/>
              <a:buChar char=""/>
              <a:tabLst>
                <a:tab pos="437515" algn="l"/>
              </a:tabLst>
            </a:pPr>
            <a:r>
              <a:rPr lang="en-US" altLang="zh-CN" sz="2800" b="1" dirty="0">
                <a:latin typeface="新宋体"/>
                <a:cs typeface="新宋体"/>
              </a:rPr>
              <a:t> </a:t>
            </a:r>
            <a:r>
              <a:rPr sz="2800" b="1" dirty="0" err="1">
                <a:latin typeface="新宋体"/>
                <a:cs typeface="新宋体"/>
              </a:rPr>
              <a:t>密钥的生命周期</a:t>
            </a:r>
            <a:endParaRPr sz="2800" dirty="0">
              <a:latin typeface="新宋体"/>
              <a:cs typeface="新宋体"/>
            </a:endParaRPr>
          </a:p>
          <a:p>
            <a:pPr marL="436880" indent="-424180">
              <a:lnSpc>
                <a:spcPct val="150000"/>
              </a:lnSpc>
              <a:buClr>
                <a:srgbClr val="FD1813"/>
              </a:buClr>
              <a:buSzPct val="146428"/>
              <a:buFont typeface="Wingdings"/>
              <a:buChar char=""/>
              <a:tabLst>
                <a:tab pos="437515" algn="l"/>
              </a:tabLst>
            </a:pPr>
            <a:r>
              <a:rPr lang="en-US" altLang="zh-CN" sz="2800" b="1" dirty="0">
                <a:latin typeface="新宋体"/>
                <a:cs typeface="新宋体"/>
              </a:rPr>
              <a:t> </a:t>
            </a:r>
            <a:r>
              <a:rPr sz="2800" b="1" dirty="0" err="1">
                <a:latin typeface="新宋体"/>
                <a:cs typeface="新宋体"/>
              </a:rPr>
              <a:t>公钥证书</a:t>
            </a:r>
            <a:endParaRPr sz="2800" dirty="0">
              <a:latin typeface="新宋体"/>
              <a:cs typeface="新宋体"/>
            </a:endParaRPr>
          </a:p>
          <a:p>
            <a:pPr marL="436880" indent="-424180">
              <a:lnSpc>
                <a:spcPct val="150000"/>
              </a:lnSpc>
              <a:buClr>
                <a:srgbClr val="FD1813"/>
              </a:buClr>
              <a:buSzPct val="146428"/>
              <a:buFont typeface="Wingdings"/>
              <a:buChar char=""/>
              <a:tabLst>
                <a:tab pos="437515" algn="l"/>
              </a:tabLst>
            </a:pPr>
            <a:r>
              <a:rPr lang="en-US" altLang="zh-CN" sz="2800" b="1" dirty="0">
                <a:latin typeface="新宋体"/>
                <a:cs typeface="新宋体"/>
              </a:rPr>
              <a:t> </a:t>
            </a:r>
            <a:r>
              <a:rPr sz="2800" b="1" dirty="0" err="1">
                <a:latin typeface="新宋体"/>
                <a:cs typeface="新宋体"/>
              </a:rPr>
              <a:t>密钥分配</a:t>
            </a:r>
            <a:endParaRPr sz="2800" dirty="0">
              <a:latin typeface="新宋体"/>
              <a:cs typeface="新宋体"/>
            </a:endParaRPr>
          </a:p>
          <a:p>
            <a:pPr marL="436880" indent="-424180">
              <a:lnSpc>
                <a:spcPct val="150000"/>
              </a:lnSpc>
              <a:buClr>
                <a:srgbClr val="FD1813"/>
              </a:buClr>
              <a:buSzPct val="146428"/>
              <a:buFont typeface="Wingdings"/>
              <a:buChar char=""/>
              <a:tabLst>
                <a:tab pos="437515" algn="l"/>
              </a:tabLst>
            </a:pPr>
            <a:r>
              <a:rPr lang="en-US" altLang="zh-CN" sz="2800" b="1" dirty="0">
                <a:latin typeface="新宋体"/>
                <a:cs typeface="新宋体"/>
              </a:rPr>
              <a:t> </a:t>
            </a:r>
            <a:r>
              <a:rPr sz="2800" b="1" dirty="0" err="1">
                <a:latin typeface="新宋体"/>
                <a:cs typeface="新宋体"/>
              </a:rPr>
              <a:t>密钥协商</a:t>
            </a:r>
            <a:endParaRPr sz="2800" dirty="0">
              <a:latin typeface="新宋体"/>
              <a:cs typeface="新宋体"/>
            </a:endParaRPr>
          </a:p>
          <a:p>
            <a:pPr marL="436880" indent="-424180">
              <a:lnSpc>
                <a:spcPct val="150000"/>
              </a:lnSpc>
              <a:buClr>
                <a:srgbClr val="FD1813"/>
              </a:buClr>
              <a:buSzPct val="146428"/>
              <a:buFont typeface="Wingdings"/>
              <a:buChar char=""/>
              <a:tabLst>
                <a:tab pos="437515" algn="l"/>
              </a:tabLst>
            </a:pPr>
            <a:r>
              <a:rPr lang="en-US" altLang="zh-CN" sz="2800" b="1" dirty="0">
                <a:latin typeface="新宋体"/>
                <a:cs typeface="新宋体"/>
              </a:rPr>
              <a:t> </a:t>
            </a:r>
            <a:r>
              <a:rPr sz="2800" b="1" dirty="0" err="1">
                <a:latin typeface="新宋体"/>
                <a:cs typeface="新宋体"/>
              </a:rPr>
              <a:t>密钥</a:t>
            </a:r>
            <a:r>
              <a:rPr lang="zh-CN" altLang="en-US" sz="2800" b="1" dirty="0">
                <a:latin typeface="新宋体"/>
                <a:cs typeface="新宋体"/>
              </a:rPr>
              <a:t>共享</a:t>
            </a:r>
            <a:endParaRPr sz="2800" dirty="0">
              <a:latin typeface="新宋体"/>
              <a:cs typeface="新宋体"/>
            </a:endParaRPr>
          </a:p>
          <a:p>
            <a:pPr marL="436880" indent="-424180">
              <a:lnSpc>
                <a:spcPct val="150000"/>
              </a:lnSpc>
              <a:buClr>
                <a:srgbClr val="FD1813"/>
              </a:buClr>
              <a:buSzPct val="146428"/>
              <a:buFont typeface="Wingdings"/>
              <a:buChar char=""/>
              <a:tabLst>
                <a:tab pos="437515" algn="l"/>
              </a:tabLst>
            </a:pPr>
            <a:r>
              <a:rPr lang="en-US" altLang="zh-CN" sz="2800" b="1" dirty="0">
                <a:latin typeface="新宋体"/>
                <a:cs typeface="新宋体"/>
              </a:rPr>
              <a:t> </a:t>
            </a:r>
            <a:r>
              <a:rPr sz="2800" b="1" dirty="0" err="1">
                <a:latin typeface="新宋体"/>
                <a:cs typeface="新宋体"/>
              </a:rPr>
              <a:t>密钥</a:t>
            </a:r>
            <a:r>
              <a:rPr lang="zh-CN" altLang="en-US" sz="2800" b="1" dirty="0">
                <a:latin typeface="新宋体"/>
                <a:cs typeface="新宋体"/>
              </a:rPr>
              <a:t>托管</a:t>
            </a:r>
            <a:endParaRPr sz="2800" dirty="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16567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证书注册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8127" y="4470154"/>
            <a:ext cx="13995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4.</a:t>
            </a:r>
            <a:r>
              <a:rPr sz="1600" dirty="0">
                <a:latin typeface="宋体"/>
                <a:cs typeface="宋体"/>
              </a:rPr>
              <a:t>注册建立请求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8127" y="5181104"/>
            <a:ext cx="13995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5.</a:t>
            </a:r>
            <a:r>
              <a:rPr sz="1600" dirty="0">
                <a:latin typeface="宋体"/>
                <a:cs typeface="宋体"/>
              </a:rPr>
              <a:t>注册建立结果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1579" y="5476763"/>
            <a:ext cx="3526536" cy="12388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735" indent="-153035">
              <a:lnSpc>
                <a:spcPct val="100000"/>
              </a:lnSpc>
              <a:spcBef>
                <a:spcPts val="100"/>
              </a:spcBef>
              <a:buSzPct val="93750"/>
              <a:buFont typeface="Times New Roman"/>
              <a:buAutoNum type="arabicPeriod" startAt="6"/>
              <a:tabLst>
                <a:tab pos="166370" algn="l"/>
              </a:tabLst>
            </a:pPr>
            <a:r>
              <a:rPr sz="1600" dirty="0">
                <a:latin typeface="宋体"/>
                <a:cs typeface="宋体"/>
              </a:rPr>
              <a:t>注册结果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 startAt="6"/>
            </a:pPr>
            <a:endParaRPr sz="2000" dirty="0">
              <a:latin typeface="Times New Roman"/>
              <a:cs typeface="Times New Roman"/>
            </a:endParaRPr>
          </a:p>
          <a:p>
            <a:pPr marL="2241550" marR="5080" indent="-153670" algn="r">
              <a:lnSpc>
                <a:spcPct val="100000"/>
              </a:lnSpc>
              <a:buSzPct val="93750"/>
              <a:buFont typeface="Times New Roman"/>
              <a:buAutoNum type="arabicPeriod" startAt="6"/>
              <a:tabLst>
                <a:tab pos="2242185" algn="l"/>
              </a:tabLst>
            </a:pPr>
            <a:r>
              <a:rPr sz="1600" dirty="0">
                <a:latin typeface="宋体"/>
                <a:cs typeface="宋体"/>
              </a:rPr>
              <a:t>证书请求</a:t>
            </a:r>
          </a:p>
          <a:p>
            <a:pPr marL="2241550" marR="5080" indent="-153670" algn="r">
              <a:lnSpc>
                <a:spcPct val="100000"/>
              </a:lnSpc>
              <a:spcBef>
                <a:spcPts val="1370"/>
              </a:spcBef>
              <a:buSzPct val="93750"/>
              <a:buFont typeface="Times New Roman"/>
              <a:buAutoNum type="arabicPeriod" startAt="6"/>
              <a:tabLst>
                <a:tab pos="2242185" algn="l"/>
              </a:tabLst>
            </a:pPr>
            <a:r>
              <a:rPr sz="1600" dirty="0">
                <a:latin typeface="宋体"/>
                <a:cs typeface="宋体"/>
              </a:rPr>
              <a:t>证书响应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21578" y="5053843"/>
            <a:ext cx="13995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3.</a:t>
            </a:r>
            <a:r>
              <a:rPr sz="1600" dirty="0">
                <a:latin typeface="宋体"/>
                <a:cs typeface="宋体"/>
              </a:rPr>
              <a:t>注册表格提交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1578" y="4630171"/>
            <a:ext cx="13995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2.</a:t>
            </a:r>
            <a:r>
              <a:rPr sz="1600" dirty="0">
                <a:latin typeface="宋体"/>
                <a:cs typeface="宋体"/>
              </a:rPr>
              <a:t>注册表格应答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27467" y="4341876"/>
            <a:ext cx="1111885" cy="1561465"/>
          </a:xfrm>
          <a:custGeom>
            <a:avLst/>
            <a:gdLst/>
            <a:ahLst/>
            <a:cxnLst/>
            <a:rect l="l" t="t" r="r" b="b"/>
            <a:pathLst>
              <a:path w="1111885" h="1561464">
                <a:moveTo>
                  <a:pt x="1111758" y="1561338"/>
                </a:moveTo>
                <a:lnTo>
                  <a:pt x="1111758" y="0"/>
                </a:lnTo>
                <a:lnTo>
                  <a:pt x="0" y="0"/>
                </a:lnTo>
                <a:lnTo>
                  <a:pt x="0" y="1561338"/>
                </a:lnTo>
                <a:lnTo>
                  <a:pt x="4572" y="1561338"/>
                </a:lnTo>
                <a:lnTo>
                  <a:pt x="4571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1101852" y="9144"/>
                </a:lnTo>
                <a:lnTo>
                  <a:pt x="1101852" y="4572"/>
                </a:lnTo>
                <a:lnTo>
                  <a:pt x="1107186" y="9144"/>
                </a:lnTo>
                <a:lnTo>
                  <a:pt x="1107186" y="1561338"/>
                </a:lnTo>
                <a:lnTo>
                  <a:pt x="1111758" y="1561338"/>
                </a:lnTo>
                <a:close/>
              </a:path>
              <a:path w="1111885" h="1561464">
                <a:moveTo>
                  <a:pt x="9905" y="9144"/>
                </a:moveTo>
                <a:lnTo>
                  <a:pt x="9905" y="4572"/>
                </a:lnTo>
                <a:lnTo>
                  <a:pt x="4571" y="9144"/>
                </a:lnTo>
                <a:lnTo>
                  <a:pt x="9905" y="9144"/>
                </a:lnTo>
                <a:close/>
              </a:path>
              <a:path w="1111885" h="1561464">
                <a:moveTo>
                  <a:pt x="9906" y="1552194"/>
                </a:moveTo>
                <a:lnTo>
                  <a:pt x="9905" y="9144"/>
                </a:lnTo>
                <a:lnTo>
                  <a:pt x="4571" y="9144"/>
                </a:lnTo>
                <a:lnTo>
                  <a:pt x="4572" y="1552194"/>
                </a:lnTo>
                <a:lnTo>
                  <a:pt x="9906" y="1552194"/>
                </a:lnTo>
                <a:close/>
              </a:path>
              <a:path w="1111885" h="1561464">
                <a:moveTo>
                  <a:pt x="1107186" y="1552194"/>
                </a:moveTo>
                <a:lnTo>
                  <a:pt x="4572" y="1552194"/>
                </a:lnTo>
                <a:lnTo>
                  <a:pt x="9906" y="1556765"/>
                </a:lnTo>
                <a:lnTo>
                  <a:pt x="9906" y="1561338"/>
                </a:lnTo>
                <a:lnTo>
                  <a:pt x="1101852" y="1561338"/>
                </a:lnTo>
                <a:lnTo>
                  <a:pt x="1101852" y="1556765"/>
                </a:lnTo>
                <a:lnTo>
                  <a:pt x="1107186" y="1552194"/>
                </a:lnTo>
                <a:close/>
              </a:path>
              <a:path w="1111885" h="1561464">
                <a:moveTo>
                  <a:pt x="9906" y="1561338"/>
                </a:moveTo>
                <a:lnTo>
                  <a:pt x="9906" y="1556765"/>
                </a:lnTo>
                <a:lnTo>
                  <a:pt x="4572" y="1552194"/>
                </a:lnTo>
                <a:lnTo>
                  <a:pt x="4572" y="1561338"/>
                </a:lnTo>
                <a:lnTo>
                  <a:pt x="9906" y="1561338"/>
                </a:lnTo>
                <a:close/>
              </a:path>
              <a:path w="1111885" h="1561464">
                <a:moveTo>
                  <a:pt x="1107186" y="9144"/>
                </a:moveTo>
                <a:lnTo>
                  <a:pt x="1101852" y="4572"/>
                </a:lnTo>
                <a:lnTo>
                  <a:pt x="1101852" y="9144"/>
                </a:lnTo>
                <a:lnTo>
                  <a:pt x="1107186" y="9144"/>
                </a:lnTo>
                <a:close/>
              </a:path>
              <a:path w="1111885" h="1561464">
                <a:moveTo>
                  <a:pt x="1107186" y="1552194"/>
                </a:moveTo>
                <a:lnTo>
                  <a:pt x="1107186" y="9144"/>
                </a:lnTo>
                <a:lnTo>
                  <a:pt x="1101852" y="9144"/>
                </a:lnTo>
                <a:lnTo>
                  <a:pt x="1101852" y="1552194"/>
                </a:lnTo>
                <a:lnTo>
                  <a:pt x="1107186" y="1552194"/>
                </a:lnTo>
                <a:close/>
              </a:path>
              <a:path w="1111885" h="1561464">
                <a:moveTo>
                  <a:pt x="1107186" y="1561338"/>
                </a:moveTo>
                <a:lnTo>
                  <a:pt x="1107186" y="1552194"/>
                </a:lnTo>
                <a:lnTo>
                  <a:pt x="1101852" y="1556765"/>
                </a:lnTo>
                <a:lnTo>
                  <a:pt x="1101852" y="1561338"/>
                </a:lnTo>
                <a:lnTo>
                  <a:pt x="1107186" y="1561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66805" y="4771135"/>
            <a:ext cx="43243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宋体"/>
                <a:cs typeface="宋体"/>
              </a:rPr>
              <a:t>终端 实体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54003" y="4341876"/>
            <a:ext cx="1111885" cy="1561465"/>
          </a:xfrm>
          <a:custGeom>
            <a:avLst/>
            <a:gdLst/>
            <a:ahLst/>
            <a:cxnLst/>
            <a:rect l="l" t="t" r="r" b="b"/>
            <a:pathLst>
              <a:path w="1111885" h="1561464">
                <a:moveTo>
                  <a:pt x="1111758" y="1561338"/>
                </a:moveTo>
                <a:lnTo>
                  <a:pt x="1111758" y="0"/>
                </a:lnTo>
                <a:lnTo>
                  <a:pt x="0" y="0"/>
                </a:lnTo>
                <a:lnTo>
                  <a:pt x="0" y="1561338"/>
                </a:lnTo>
                <a:lnTo>
                  <a:pt x="4572" y="1561338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1101852" y="9144"/>
                </a:lnTo>
                <a:lnTo>
                  <a:pt x="1101852" y="4572"/>
                </a:lnTo>
                <a:lnTo>
                  <a:pt x="1106424" y="9144"/>
                </a:lnTo>
                <a:lnTo>
                  <a:pt x="1106424" y="1561338"/>
                </a:lnTo>
                <a:lnTo>
                  <a:pt x="1111758" y="1561338"/>
                </a:lnTo>
                <a:close/>
              </a:path>
              <a:path w="1111885" h="1561464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1111885" h="1561464">
                <a:moveTo>
                  <a:pt x="9143" y="1552194"/>
                </a:moveTo>
                <a:lnTo>
                  <a:pt x="9143" y="9144"/>
                </a:lnTo>
                <a:lnTo>
                  <a:pt x="4571" y="9144"/>
                </a:lnTo>
                <a:lnTo>
                  <a:pt x="4571" y="1552194"/>
                </a:lnTo>
                <a:lnTo>
                  <a:pt x="9143" y="1552194"/>
                </a:lnTo>
                <a:close/>
              </a:path>
              <a:path w="1111885" h="1561464">
                <a:moveTo>
                  <a:pt x="1106424" y="1552194"/>
                </a:moveTo>
                <a:lnTo>
                  <a:pt x="4571" y="1552194"/>
                </a:lnTo>
                <a:lnTo>
                  <a:pt x="9144" y="1556765"/>
                </a:lnTo>
                <a:lnTo>
                  <a:pt x="9144" y="1561338"/>
                </a:lnTo>
                <a:lnTo>
                  <a:pt x="1101852" y="1561338"/>
                </a:lnTo>
                <a:lnTo>
                  <a:pt x="1101852" y="1556765"/>
                </a:lnTo>
                <a:lnTo>
                  <a:pt x="1106424" y="1552194"/>
                </a:lnTo>
                <a:close/>
              </a:path>
              <a:path w="1111885" h="1561464">
                <a:moveTo>
                  <a:pt x="9144" y="1561338"/>
                </a:moveTo>
                <a:lnTo>
                  <a:pt x="9144" y="1556765"/>
                </a:lnTo>
                <a:lnTo>
                  <a:pt x="4571" y="1552194"/>
                </a:lnTo>
                <a:lnTo>
                  <a:pt x="4572" y="1561338"/>
                </a:lnTo>
                <a:lnTo>
                  <a:pt x="9144" y="1561338"/>
                </a:lnTo>
                <a:close/>
              </a:path>
              <a:path w="1111885" h="1561464">
                <a:moveTo>
                  <a:pt x="1106424" y="9144"/>
                </a:moveTo>
                <a:lnTo>
                  <a:pt x="1101852" y="4572"/>
                </a:lnTo>
                <a:lnTo>
                  <a:pt x="1101852" y="9144"/>
                </a:lnTo>
                <a:lnTo>
                  <a:pt x="1106424" y="9144"/>
                </a:lnTo>
                <a:close/>
              </a:path>
              <a:path w="1111885" h="1561464">
                <a:moveTo>
                  <a:pt x="1106424" y="1552194"/>
                </a:moveTo>
                <a:lnTo>
                  <a:pt x="1106424" y="9144"/>
                </a:lnTo>
                <a:lnTo>
                  <a:pt x="1101852" y="9144"/>
                </a:lnTo>
                <a:lnTo>
                  <a:pt x="1101852" y="1552194"/>
                </a:lnTo>
                <a:lnTo>
                  <a:pt x="1106424" y="1552194"/>
                </a:lnTo>
                <a:close/>
              </a:path>
              <a:path w="1111885" h="1561464">
                <a:moveTo>
                  <a:pt x="1106424" y="1561338"/>
                </a:moveTo>
                <a:lnTo>
                  <a:pt x="1106424" y="1552194"/>
                </a:lnTo>
                <a:lnTo>
                  <a:pt x="1101852" y="1556765"/>
                </a:lnTo>
                <a:lnTo>
                  <a:pt x="1101852" y="1561338"/>
                </a:lnTo>
                <a:lnTo>
                  <a:pt x="1106424" y="1561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55063" y="4921250"/>
            <a:ext cx="3079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RA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79015" y="4341876"/>
            <a:ext cx="1111885" cy="1561465"/>
          </a:xfrm>
          <a:custGeom>
            <a:avLst/>
            <a:gdLst/>
            <a:ahLst/>
            <a:cxnLst/>
            <a:rect l="l" t="t" r="r" b="b"/>
            <a:pathLst>
              <a:path w="1111884" h="1561464">
                <a:moveTo>
                  <a:pt x="1111757" y="1561338"/>
                </a:moveTo>
                <a:lnTo>
                  <a:pt x="1111757" y="0"/>
                </a:lnTo>
                <a:lnTo>
                  <a:pt x="0" y="0"/>
                </a:lnTo>
                <a:lnTo>
                  <a:pt x="0" y="1561338"/>
                </a:lnTo>
                <a:lnTo>
                  <a:pt x="4559" y="1561338"/>
                </a:lnTo>
                <a:lnTo>
                  <a:pt x="4559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1101852" y="9144"/>
                </a:lnTo>
                <a:lnTo>
                  <a:pt x="1101852" y="4572"/>
                </a:lnTo>
                <a:lnTo>
                  <a:pt x="1106411" y="9144"/>
                </a:lnTo>
                <a:lnTo>
                  <a:pt x="1106411" y="1561338"/>
                </a:lnTo>
                <a:lnTo>
                  <a:pt x="1111757" y="1561338"/>
                </a:lnTo>
                <a:close/>
              </a:path>
              <a:path w="1111884" h="1561464">
                <a:moveTo>
                  <a:pt x="9906" y="9144"/>
                </a:moveTo>
                <a:lnTo>
                  <a:pt x="9906" y="4572"/>
                </a:lnTo>
                <a:lnTo>
                  <a:pt x="4559" y="9144"/>
                </a:lnTo>
                <a:lnTo>
                  <a:pt x="9906" y="9144"/>
                </a:lnTo>
                <a:close/>
              </a:path>
              <a:path w="1111884" h="1561464">
                <a:moveTo>
                  <a:pt x="9906" y="1552194"/>
                </a:moveTo>
                <a:lnTo>
                  <a:pt x="9906" y="9144"/>
                </a:lnTo>
                <a:lnTo>
                  <a:pt x="4559" y="9144"/>
                </a:lnTo>
                <a:lnTo>
                  <a:pt x="4559" y="1552194"/>
                </a:lnTo>
                <a:lnTo>
                  <a:pt x="9906" y="1552194"/>
                </a:lnTo>
                <a:close/>
              </a:path>
              <a:path w="1111884" h="1561464">
                <a:moveTo>
                  <a:pt x="1106411" y="1552194"/>
                </a:moveTo>
                <a:lnTo>
                  <a:pt x="4559" y="1552194"/>
                </a:lnTo>
                <a:lnTo>
                  <a:pt x="9906" y="1556765"/>
                </a:lnTo>
                <a:lnTo>
                  <a:pt x="9906" y="1561338"/>
                </a:lnTo>
                <a:lnTo>
                  <a:pt x="1101852" y="1561338"/>
                </a:lnTo>
                <a:lnTo>
                  <a:pt x="1101852" y="1556765"/>
                </a:lnTo>
                <a:lnTo>
                  <a:pt x="1106411" y="1552194"/>
                </a:lnTo>
                <a:close/>
              </a:path>
              <a:path w="1111884" h="1561464">
                <a:moveTo>
                  <a:pt x="9906" y="1561338"/>
                </a:moveTo>
                <a:lnTo>
                  <a:pt x="9906" y="1556765"/>
                </a:lnTo>
                <a:lnTo>
                  <a:pt x="4559" y="1552194"/>
                </a:lnTo>
                <a:lnTo>
                  <a:pt x="4559" y="1561338"/>
                </a:lnTo>
                <a:lnTo>
                  <a:pt x="9906" y="1561338"/>
                </a:lnTo>
                <a:close/>
              </a:path>
              <a:path w="1111884" h="1561464">
                <a:moveTo>
                  <a:pt x="1106411" y="9144"/>
                </a:moveTo>
                <a:lnTo>
                  <a:pt x="1101852" y="4572"/>
                </a:lnTo>
                <a:lnTo>
                  <a:pt x="1101852" y="9144"/>
                </a:lnTo>
                <a:lnTo>
                  <a:pt x="1106411" y="9144"/>
                </a:lnTo>
                <a:close/>
              </a:path>
              <a:path w="1111884" h="1561464">
                <a:moveTo>
                  <a:pt x="1106411" y="1552194"/>
                </a:moveTo>
                <a:lnTo>
                  <a:pt x="1106411" y="9144"/>
                </a:lnTo>
                <a:lnTo>
                  <a:pt x="1101852" y="9144"/>
                </a:lnTo>
                <a:lnTo>
                  <a:pt x="1101852" y="1552194"/>
                </a:lnTo>
                <a:lnTo>
                  <a:pt x="1106411" y="1552194"/>
                </a:lnTo>
                <a:close/>
              </a:path>
              <a:path w="1111884" h="1561464">
                <a:moveTo>
                  <a:pt x="1106411" y="1561338"/>
                </a:moveTo>
                <a:lnTo>
                  <a:pt x="1106411" y="1552194"/>
                </a:lnTo>
                <a:lnTo>
                  <a:pt x="1101852" y="1556765"/>
                </a:lnTo>
                <a:lnTo>
                  <a:pt x="1101852" y="1561338"/>
                </a:lnTo>
                <a:lnTo>
                  <a:pt x="1106411" y="1561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80075" y="4921250"/>
            <a:ext cx="3079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CA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34653" y="4449317"/>
            <a:ext cx="2424430" cy="76200"/>
          </a:xfrm>
          <a:custGeom>
            <a:avLst/>
            <a:gdLst/>
            <a:ahLst/>
            <a:cxnLst/>
            <a:rect l="l" t="t" r="r" b="b"/>
            <a:pathLst>
              <a:path w="2424429" h="76200">
                <a:moveTo>
                  <a:pt x="2360676" y="43434"/>
                </a:moveTo>
                <a:lnTo>
                  <a:pt x="2360676" y="33528"/>
                </a:lnTo>
                <a:lnTo>
                  <a:pt x="0" y="33528"/>
                </a:lnTo>
                <a:lnTo>
                  <a:pt x="0" y="43434"/>
                </a:lnTo>
                <a:lnTo>
                  <a:pt x="2360676" y="43434"/>
                </a:lnTo>
                <a:close/>
              </a:path>
              <a:path w="2424429" h="76200">
                <a:moveTo>
                  <a:pt x="2423921" y="38100"/>
                </a:moveTo>
                <a:lnTo>
                  <a:pt x="2347721" y="0"/>
                </a:lnTo>
                <a:lnTo>
                  <a:pt x="2347721" y="33528"/>
                </a:lnTo>
                <a:lnTo>
                  <a:pt x="2360676" y="33528"/>
                </a:lnTo>
                <a:lnTo>
                  <a:pt x="2360676" y="69722"/>
                </a:lnTo>
                <a:lnTo>
                  <a:pt x="2423921" y="38100"/>
                </a:lnTo>
                <a:close/>
              </a:path>
              <a:path w="2424429" h="76200">
                <a:moveTo>
                  <a:pt x="2360676" y="69722"/>
                </a:moveTo>
                <a:lnTo>
                  <a:pt x="2360676" y="43434"/>
                </a:lnTo>
                <a:lnTo>
                  <a:pt x="2347721" y="43434"/>
                </a:lnTo>
                <a:lnTo>
                  <a:pt x="2347721" y="76200"/>
                </a:lnTo>
                <a:lnTo>
                  <a:pt x="2360676" y="69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34653" y="4872990"/>
            <a:ext cx="2424430" cy="76200"/>
          </a:xfrm>
          <a:custGeom>
            <a:avLst/>
            <a:gdLst/>
            <a:ahLst/>
            <a:cxnLst/>
            <a:rect l="l" t="t" r="r" b="b"/>
            <a:pathLst>
              <a:path w="2424429" h="76200">
                <a:moveTo>
                  <a:pt x="76200" y="32765"/>
                </a:moveTo>
                <a:lnTo>
                  <a:pt x="76200" y="0"/>
                </a:lnTo>
                <a:lnTo>
                  <a:pt x="0" y="38100"/>
                </a:lnTo>
                <a:lnTo>
                  <a:pt x="63245" y="69723"/>
                </a:lnTo>
                <a:lnTo>
                  <a:pt x="63245" y="32765"/>
                </a:lnTo>
                <a:lnTo>
                  <a:pt x="76200" y="32765"/>
                </a:lnTo>
                <a:close/>
              </a:path>
              <a:path w="2424429" h="76200">
                <a:moveTo>
                  <a:pt x="2423921" y="42672"/>
                </a:moveTo>
                <a:lnTo>
                  <a:pt x="2423921" y="32765"/>
                </a:lnTo>
                <a:lnTo>
                  <a:pt x="63245" y="32765"/>
                </a:lnTo>
                <a:lnTo>
                  <a:pt x="63245" y="42672"/>
                </a:lnTo>
                <a:lnTo>
                  <a:pt x="2423921" y="42672"/>
                </a:lnTo>
                <a:close/>
              </a:path>
              <a:path w="2424429" h="76200">
                <a:moveTo>
                  <a:pt x="76200" y="76200"/>
                </a:moveTo>
                <a:lnTo>
                  <a:pt x="76200" y="42672"/>
                </a:lnTo>
                <a:lnTo>
                  <a:pt x="63245" y="42672"/>
                </a:lnTo>
                <a:lnTo>
                  <a:pt x="63245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34653" y="5295900"/>
            <a:ext cx="2424430" cy="76200"/>
          </a:xfrm>
          <a:custGeom>
            <a:avLst/>
            <a:gdLst/>
            <a:ahLst/>
            <a:cxnLst/>
            <a:rect l="l" t="t" r="r" b="b"/>
            <a:pathLst>
              <a:path w="2424429" h="76200">
                <a:moveTo>
                  <a:pt x="2360676" y="42672"/>
                </a:moveTo>
                <a:lnTo>
                  <a:pt x="2360676" y="33527"/>
                </a:lnTo>
                <a:lnTo>
                  <a:pt x="0" y="33527"/>
                </a:lnTo>
                <a:lnTo>
                  <a:pt x="0" y="42672"/>
                </a:lnTo>
                <a:lnTo>
                  <a:pt x="2360676" y="42672"/>
                </a:lnTo>
                <a:close/>
              </a:path>
              <a:path w="2424429" h="76200">
                <a:moveTo>
                  <a:pt x="2423921" y="38100"/>
                </a:moveTo>
                <a:lnTo>
                  <a:pt x="2347721" y="0"/>
                </a:lnTo>
                <a:lnTo>
                  <a:pt x="2347721" y="33527"/>
                </a:lnTo>
                <a:lnTo>
                  <a:pt x="2360676" y="33527"/>
                </a:lnTo>
                <a:lnTo>
                  <a:pt x="2360676" y="69723"/>
                </a:lnTo>
                <a:lnTo>
                  <a:pt x="2423921" y="38100"/>
                </a:lnTo>
                <a:close/>
              </a:path>
              <a:path w="2424429" h="76200">
                <a:moveTo>
                  <a:pt x="2360676" y="69723"/>
                </a:moveTo>
                <a:lnTo>
                  <a:pt x="2360676" y="42672"/>
                </a:lnTo>
                <a:lnTo>
                  <a:pt x="2347721" y="42672"/>
                </a:lnTo>
                <a:lnTo>
                  <a:pt x="2347721" y="76200"/>
                </a:lnTo>
                <a:lnTo>
                  <a:pt x="2360676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34653" y="5719571"/>
            <a:ext cx="2424430" cy="76200"/>
          </a:xfrm>
          <a:custGeom>
            <a:avLst/>
            <a:gdLst/>
            <a:ahLst/>
            <a:cxnLst/>
            <a:rect l="l" t="t" r="r" b="b"/>
            <a:pathLst>
              <a:path w="2424429" h="76200">
                <a:moveTo>
                  <a:pt x="76200" y="32766"/>
                </a:moveTo>
                <a:lnTo>
                  <a:pt x="76200" y="0"/>
                </a:lnTo>
                <a:lnTo>
                  <a:pt x="0" y="38100"/>
                </a:lnTo>
                <a:lnTo>
                  <a:pt x="63245" y="69723"/>
                </a:lnTo>
                <a:lnTo>
                  <a:pt x="63245" y="32766"/>
                </a:lnTo>
                <a:lnTo>
                  <a:pt x="76200" y="32766"/>
                </a:lnTo>
                <a:close/>
              </a:path>
              <a:path w="2424429" h="76200">
                <a:moveTo>
                  <a:pt x="2423921" y="42672"/>
                </a:moveTo>
                <a:lnTo>
                  <a:pt x="2423921" y="32766"/>
                </a:lnTo>
                <a:lnTo>
                  <a:pt x="63245" y="32766"/>
                </a:lnTo>
                <a:lnTo>
                  <a:pt x="63245" y="42672"/>
                </a:lnTo>
                <a:lnTo>
                  <a:pt x="2423921" y="42672"/>
                </a:lnTo>
                <a:close/>
              </a:path>
              <a:path w="2424429" h="76200">
                <a:moveTo>
                  <a:pt x="76200" y="76200"/>
                </a:moveTo>
                <a:lnTo>
                  <a:pt x="76200" y="42672"/>
                </a:lnTo>
                <a:lnTo>
                  <a:pt x="63245" y="42672"/>
                </a:lnTo>
                <a:lnTo>
                  <a:pt x="63245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60427" y="4732020"/>
            <a:ext cx="2423160" cy="76200"/>
          </a:xfrm>
          <a:custGeom>
            <a:avLst/>
            <a:gdLst/>
            <a:ahLst/>
            <a:cxnLst/>
            <a:rect l="l" t="t" r="r" b="b"/>
            <a:pathLst>
              <a:path w="2423159" h="76200">
                <a:moveTo>
                  <a:pt x="2359913" y="42671"/>
                </a:moveTo>
                <a:lnTo>
                  <a:pt x="2359913" y="32766"/>
                </a:lnTo>
                <a:lnTo>
                  <a:pt x="0" y="32766"/>
                </a:lnTo>
                <a:lnTo>
                  <a:pt x="0" y="42672"/>
                </a:lnTo>
                <a:lnTo>
                  <a:pt x="2359913" y="42671"/>
                </a:lnTo>
                <a:close/>
              </a:path>
              <a:path w="2423159" h="76200">
                <a:moveTo>
                  <a:pt x="2423147" y="38100"/>
                </a:moveTo>
                <a:lnTo>
                  <a:pt x="2346947" y="0"/>
                </a:lnTo>
                <a:lnTo>
                  <a:pt x="2346947" y="32766"/>
                </a:lnTo>
                <a:lnTo>
                  <a:pt x="2359913" y="32766"/>
                </a:lnTo>
                <a:lnTo>
                  <a:pt x="2359913" y="69716"/>
                </a:lnTo>
                <a:lnTo>
                  <a:pt x="2423147" y="38100"/>
                </a:lnTo>
                <a:close/>
              </a:path>
              <a:path w="2423159" h="76200">
                <a:moveTo>
                  <a:pt x="2359913" y="69716"/>
                </a:moveTo>
                <a:lnTo>
                  <a:pt x="2359913" y="42671"/>
                </a:lnTo>
                <a:lnTo>
                  <a:pt x="2346947" y="42671"/>
                </a:lnTo>
                <a:lnTo>
                  <a:pt x="2346947" y="76200"/>
                </a:lnTo>
                <a:lnTo>
                  <a:pt x="2359913" y="69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60427" y="5436870"/>
            <a:ext cx="2423160" cy="76200"/>
          </a:xfrm>
          <a:custGeom>
            <a:avLst/>
            <a:gdLst/>
            <a:ahLst/>
            <a:cxnLst/>
            <a:rect l="l" t="t" r="r" b="b"/>
            <a:pathLst>
              <a:path w="2423159" h="76200">
                <a:moveTo>
                  <a:pt x="76200" y="33527"/>
                </a:moveTo>
                <a:lnTo>
                  <a:pt x="76200" y="0"/>
                </a:lnTo>
                <a:lnTo>
                  <a:pt x="0" y="38100"/>
                </a:lnTo>
                <a:lnTo>
                  <a:pt x="63995" y="70097"/>
                </a:lnTo>
                <a:lnTo>
                  <a:pt x="63995" y="33527"/>
                </a:lnTo>
                <a:lnTo>
                  <a:pt x="76200" y="33527"/>
                </a:lnTo>
                <a:close/>
              </a:path>
              <a:path w="2423159" h="76200">
                <a:moveTo>
                  <a:pt x="2423147" y="43433"/>
                </a:moveTo>
                <a:lnTo>
                  <a:pt x="2423147" y="33527"/>
                </a:lnTo>
                <a:lnTo>
                  <a:pt x="63995" y="33527"/>
                </a:lnTo>
                <a:lnTo>
                  <a:pt x="63995" y="43433"/>
                </a:lnTo>
                <a:lnTo>
                  <a:pt x="2423147" y="43433"/>
                </a:lnTo>
                <a:close/>
              </a:path>
              <a:path w="2423159" h="76200">
                <a:moveTo>
                  <a:pt x="76200" y="76200"/>
                </a:moveTo>
                <a:lnTo>
                  <a:pt x="76200" y="43433"/>
                </a:lnTo>
                <a:lnTo>
                  <a:pt x="63995" y="43433"/>
                </a:lnTo>
                <a:lnTo>
                  <a:pt x="63995" y="70097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65221" y="5898641"/>
            <a:ext cx="0" cy="847090"/>
          </a:xfrm>
          <a:custGeom>
            <a:avLst/>
            <a:gdLst/>
            <a:ahLst/>
            <a:cxnLst/>
            <a:rect l="l" t="t" r="r" b="b"/>
            <a:pathLst>
              <a:path h="847090">
                <a:moveTo>
                  <a:pt x="0" y="0"/>
                </a:moveTo>
                <a:lnTo>
                  <a:pt x="0" y="846582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51495" y="6744843"/>
            <a:ext cx="7713980" cy="0"/>
          </a:xfrm>
          <a:custGeom>
            <a:avLst/>
            <a:gdLst/>
            <a:ahLst/>
            <a:cxnLst/>
            <a:rect l="l" t="t" r="r" b="b"/>
            <a:pathLst>
              <a:path w="7713980">
                <a:moveTo>
                  <a:pt x="0" y="0"/>
                </a:moveTo>
                <a:lnTo>
                  <a:pt x="7713726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13395" y="5898641"/>
            <a:ext cx="76200" cy="847090"/>
          </a:xfrm>
          <a:custGeom>
            <a:avLst/>
            <a:gdLst/>
            <a:ahLst/>
            <a:cxnLst/>
            <a:rect l="l" t="t" r="r" b="b"/>
            <a:pathLst>
              <a:path w="76200" h="84709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6"/>
                </a:lnTo>
                <a:lnTo>
                  <a:pt x="42671" y="63246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847090">
                <a:moveTo>
                  <a:pt x="42671" y="76200"/>
                </a:moveTo>
                <a:lnTo>
                  <a:pt x="42671" y="63246"/>
                </a:lnTo>
                <a:lnTo>
                  <a:pt x="33528" y="63246"/>
                </a:lnTo>
                <a:lnTo>
                  <a:pt x="33528" y="76200"/>
                </a:lnTo>
                <a:lnTo>
                  <a:pt x="42671" y="76200"/>
                </a:lnTo>
                <a:close/>
              </a:path>
              <a:path w="76200" h="847090">
                <a:moveTo>
                  <a:pt x="42671" y="846582"/>
                </a:moveTo>
                <a:lnTo>
                  <a:pt x="42671" y="76200"/>
                </a:lnTo>
                <a:lnTo>
                  <a:pt x="33528" y="76200"/>
                </a:lnTo>
                <a:lnTo>
                  <a:pt x="33528" y="846582"/>
                </a:lnTo>
                <a:lnTo>
                  <a:pt x="42671" y="8465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13673" y="5898641"/>
            <a:ext cx="0" cy="422909"/>
          </a:xfrm>
          <a:custGeom>
            <a:avLst/>
            <a:gdLst/>
            <a:ahLst/>
            <a:cxnLst/>
            <a:rect l="l" t="t" r="r" b="b"/>
            <a:pathLst>
              <a:path h="422910">
                <a:moveTo>
                  <a:pt x="0" y="0"/>
                </a:moveTo>
                <a:lnTo>
                  <a:pt x="0" y="422909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13673" y="6321551"/>
            <a:ext cx="6391275" cy="0"/>
          </a:xfrm>
          <a:custGeom>
            <a:avLst/>
            <a:gdLst/>
            <a:ahLst/>
            <a:cxnLst/>
            <a:rect l="l" t="t" r="r" b="b"/>
            <a:pathLst>
              <a:path w="6391275">
                <a:moveTo>
                  <a:pt x="0" y="0"/>
                </a:moveTo>
                <a:lnTo>
                  <a:pt x="6390894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66467" y="5898641"/>
            <a:ext cx="76200" cy="422909"/>
          </a:xfrm>
          <a:custGeom>
            <a:avLst/>
            <a:gdLst/>
            <a:ahLst/>
            <a:cxnLst/>
            <a:rect l="l" t="t" r="r" b="b"/>
            <a:pathLst>
              <a:path w="76200" h="42291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53" y="76200"/>
                </a:lnTo>
                <a:lnTo>
                  <a:pt x="32753" y="63246"/>
                </a:lnTo>
                <a:lnTo>
                  <a:pt x="42659" y="63246"/>
                </a:lnTo>
                <a:lnTo>
                  <a:pt x="42659" y="76200"/>
                </a:lnTo>
                <a:lnTo>
                  <a:pt x="76200" y="76200"/>
                </a:lnTo>
                <a:close/>
              </a:path>
              <a:path w="76200" h="422910">
                <a:moveTo>
                  <a:pt x="42659" y="76200"/>
                </a:moveTo>
                <a:lnTo>
                  <a:pt x="42659" y="63246"/>
                </a:lnTo>
                <a:lnTo>
                  <a:pt x="32753" y="63246"/>
                </a:lnTo>
                <a:lnTo>
                  <a:pt x="32753" y="76200"/>
                </a:lnTo>
                <a:lnTo>
                  <a:pt x="42659" y="76200"/>
                </a:lnTo>
                <a:close/>
              </a:path>
              <a:path w="76200" h="422910">
                <a:moveTo>
                  <a:pt x="42659" y="422910"/>
                </a:moveTo>
                <a:lnTo>
                  <a:pt x="42659" y="76200"/>
                </a:lnTo>
                <a:lnTo>
                  <a:pt x="32753" y="76200"/>
                </a:lnTo>
                <a:lnTo>
                  <a:pt x="32753" y="422910"/>
                </a:lnTo>
                <a:lnTo>
                  <a:pt x="42659" y="422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59521" y="1902714"/>
            <a:ext cx="159257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59521" y="2381250"/>
            <a:ext cx="159257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993525" y="1641601"/>
            <a:ext cx="3528060" cy="97663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400" b="1" dirty="0">
                <a:latin typeface="宋体"/>
                <a:cs typeface="宋体"/>
              </a:rPr>
              <a:t>申请人提交证书请求。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400" b="1" dirty="0">
                <a:latin typeface="Arial"/>
                <a:cs typeface="Arial"/>
              </a:rPr>
              <a:t>RA</a:t>
            </a:r>
            <a:r>
              <a:rPr sz="2400" b="1" dirty="0">
                <a:latin typeface="宋体"/>
                <a:cs typeface="宋体"/>
              </a:rPr>
              <a:t>对证书请求进行审核。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59521" y="2855214"/>
            <a:ext cx="159257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59521" y="3332988"/>
            <a:ext cx="159257" cy="1668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59521" y="3806952"/>
            <a:ext cx="159257" cy="170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993525" y="2592577"/>
            <a:ext cx="2168525" cy="186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CA</a:t>
            </a:r>
            <a:r>
              <a:rPr sz="2400" b="1" spc="-5" dirty="0">
                <a:latin typeface="宋体"/>
                <a:cs typeface="宋体"/>
              </a:rPr>
              <a:t>生成证书。 </a:t>
            </a:r>
            <a:r>
              <a:rPr sz="2400" b="1" dirty="0">
                <a:latin typeface="宋体"/>
                <a:cs typeface="宋体"/>
              </a:rPr>
              <a:t>下载并安装证书 </a:t>
            </a:r>
            <a:r>
              <a:rPr sz="2400" b="1" spc="-5" dirty="0">
                <a:latin typeface="宋体"/>
                <a:cs typeface="宋体"/>
              </a:rPr>
              <a:t>证书发布</a:t>
            </a:r>
            <a:endParaRPr sz="2400">
              <a:latin typeface="宋体"/>
              <a:cs typeface="宋体"/>
            </a:endParaRPr>
          </a:p>
          <a:p>
            <a:pPr marL="558800">
              <a:lnSpc>
                <a:spcPct val="100000"/>
              </a:lnSpc>
              <a:spcBef>
                <a:spcPts val="1330"/>
              </a:spcBef>
            </a:pPr>
            <a:r>
              <a:rPr sz="1600" dirty="0">
                <a:latin typeface="Times New Roman"/>
                <a:cs typeface="Times New Roman"/>
              </a:rPr>
              <a:t>1.</a:t>
            </a:r>
            <a:r>
              <a:rPr sz="1600" dirty="0">
                <a:latin typeface="宋体"/>
                <a:cs typeface="宋体"/>
              </a:rPr>
              <a:t>注册表格请求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161667" y="2401823"/>
            <a:ext cx="1153160" cy="543560"/>
          </a:xfrm>
          <a:custGeom>
            <a:avLst/>
            <a:gdLst/>
            <a:ahLst/>
            <a:cxnLst/>
            <a:rect l="l" t="t" r="r" b="b"/>
            <a:pathLst>
              <a:path w="1153159" h="543560">
                <a:moveTo>
                  <a:pt x="1152906" y="271272"/>
                </a:moveTo>
                <a:lnTo>
                  <a:pt x="1152144" y="264414"/>
                </a:lnTo>
                <a:lnTo>
                  <a:pt x="1152144" y="257556"/>
                </a:lnTo>
                <a:lnTo>
                  <a:pt x="1150620" y="249936"/>
                </a:lnTo>
                <a:lnTo>
                  <a:pt x="1138378" y="211829"/>
                </a:lnTo>
                <a:lnTo>
                  <a:pt x="1117351" y="177305"/>
                </a:lnTo>
                <a:lnTo>
                  <a:pt x="1088710" y="146251"/>
                </a:lnTo>
                <a:lnTo>
                  <a:pt x="1053624" y="118550"/>
                </a:lnTo>
                <a:lnTo>
                  <a:pt x="1013265" y="94089"/>
                </a:lnTo>
                <a:lnTo>
                  <a:pt x="968802" y="72753"/>
                </a:lnTo>
                <a:lnTo>
                  <a:pt x="921405" y="54425"/>
                </a:lnTo>
                <a:lnTo>
                  <a:pt x="872245" y="38993"/>
                </a:lnTo>
                <a:lnTo>
                  <a:pt x="822492" y="26341"/>
                </a:lnTo>
                <a:lnTo>
                  <a:pt x="773316" y="16354"/>
                </a:lnTo>
                <a:lnTo>
                  <a:pt x="725888" y="8917"/>
                </a:lnTo>
                <a:lnTo>
                  <a:pt x="681377" y="3916"/>
                </a:lnTo>
                <a:lnTo>
                  <a:pt x="640954" y="1236"/>
                </a:lnTo>
                <a:lnTo>
                  <a:pt x="605790" y="762"/>
                </a:lnTo>
                <a:lnTo>
                  <a:pt x="576072" y="0"/>
                </a:lnTo>
                <a:lnTo>
                  <a:pt x="546354" y="0"/>
                </a:lnTo>
                <a:lnTo>
                  <a:pt x="510451" y="1044"/>
                </a:lnTo>
                <a:lnTo>
                  <a:pt x="469642" y="4076"/>
                </a:lnTo>
                <a:lnTo>
                  <a:pt x="425038" y="9248"/>
                </a:lnTo>
                <a:lnTo>
                  <a:pt x="377748" y="16711"/>
                </a:lnTo>
                <a:lnTo>
                  <a:pt x="328884" y="26617"/>
                </a:lnTo>
                <a:lnTo>
                  <a:pt x="279557" y="39117"/>
                </a:lnTo>
                <a:lnTo>
                  <a:pt x="230876" y="54363"/>
                </a:lnTo>
                <a:lnTo>
                  <a:pt x="183953" y="72507"/>
                </a:lnTo>
                <a:lnTo>
                  <a:pt x="139898" y="93699"/>
                </a:lnTo>
                <a:lnTo>
                  <a:pt x="99823" y="118092"/>
                </a:lnTo>
                <a:lnTo>
                  <a:pt x="64837" y="145836"/>
                </a:lnTo>
                <a:lnTo>
                  <a:pt x="36051" y="177085"/>
                </a:lnTo>
                <a:lnTo>
                  <a:pt x="14576" y="211988"/>
                </a:lnTo>
                <a:lnTo>
                  <a:pt x="1523" y="250698"/>
                </a:lnTo>
                <a:lnTo>
                  <a:pt x="0" y="264414"/>
                </a:lnTo>
                <a:lnTo>
                  <a:pt x="0" y="278892"/>
                </a:lnTo>
                <a:lnTo>
                  <a:pt x="762" y="285750"/>
                </a:lnTo>
                <a:lnTo>
                  <a:pt x="2286" y="293370"/>
                </a:lnTo>
                <a:lnTo>
                  <a:pt x="3048" y="300228"/>
                </a:lnTo>
                <a:lnTo>
                  <a:pt x="9906" y="317393"/>
                </a:lnTo>
                <a:lnTo>
                  <a:pt x="9906" y="265176"/>
                </a:lnTo>
                <a:lnTo>
                  <a:pt x="11429" y="251460"/>
                </a:lnTo>
                <a:lnTo>
                  <a:pt x="24730" y="212940"/>
                </a:lnTo>
                <a:lnTo>
                  <a:pt x="47048" y="178286"/>
                </a:lnTo>
                <a:lnTo>
                  <a:pt x="77168" y="147348"/>
                </a:lnTo>
                <a:lnTo>
                  <a:pt x="113875" y="119975"/>
                </a:lnTo>
                <a:lnTo>
                  <a:pt x="155956" y="96015"/>
                </a:lnTo>
                <a:lnTo>
                  <a:pt x="202195" y="75319"/>
                </a:lnTo>
                <a:lnTo>
                  <a:pt x="251379" y="57735"/>
                </a:lnTo>
                <a:lnTo>
                  <a:pt x="302291" y="43114"/>
                </a:lnTo>
                <a:lnTo>
                  <a:pt x="353719" y="31303"/>
                </a:lnTo>
                <a:lnTo>
                  <a:pt x="404447" y="22153"/>
                </a:lnTo>
                <a:lnTo>
                  <a:pt x="453261" y="15513"/>
                </a:lnTo>
                <a:lnTo>
                  <a:pt x="498946" y="11232"/>
                </a:lnTo>
                <a:lnTo>
                  <a:pt x="539819" y="9182"/>
                </a:lnTo>
                <a:lnTo>
                  <a:pt x="576072" y="9144"/>
                </a:lnTo>
                <a:lnTo>
                  <a:pt x="605790" y="9906"/>
                </a:lnTo>
                <a:lnTo>
                  <a:pt x="634746" y="11430"/>
                </a:lnTo>
                <a:lnTo>
                  <a:pt x="670455" y="12788"/>
                </a:lnTo>
                <a:lnTo>
                  <a:pt x="711914" y="16656"/>
                </a:lnTo>
                <a:lnTo>
                  <a:pt x="757707" y="23145"/>
                </a:lnTo>
                <a:lnTo>
                  <a:pt x="806416" y="32372"/>
                </a:lnTo>
                <a:lnTo>
                  <a:pt x="856625" y="44451"/>
                </a:lnTo>
                <a:lnTo>
                  <a:pt x="906916" y="59501"/>
                </a:lnTo>
                <a:lnTo>
                  <a:pt x="955914" y="77656"/>
                </a:lnTo>
                <a:lnTo>
                  <a:pt x="1002180" y="99036"/>
                </a:lnTo>
                <a:lnTo>
                  <a:pt x="1044263" y="123751"/>
                </a:lnTo>
                <a:lnTo>
                  <a:pt x="1080736" y="151918"/>
                </a:lnTo>
                <a:lnTo>
                  <a:pt x="1110174" y="183656"/>
                </a:lnTo>
                <a:lnTo>
                  <a:pt x="1131150" y="219083"/>
                </a:lnTo>
                <a:lnTo>
                  <a:pt x="1142238" y="258318"/>
                </a:lnTo>
                <a:lnTo>
                  <a:pt x="1143000" y="265176"/>
                </a:lnTo>
                <a:lnTo>
                  <a:pt x="1143000" y="320108"/>
                </a:lnTo>
                <a:lnTo>
                  <a:pt x="1143510" y="319109"/>
                </a:lnTo>
                <a:lnTo>
                  <a:pt x="1152144" y="278892"/>
                </a:lnTo>
                <a:lnTo>
                  <a:pt x="1152906" y="271272"/>
                </a:lnTo>
                <a:close/>
              </a:path>
              <a:path w="1153159" h="543560">
                <a:moveTo>
                  <a:pt x="1143000" y="320108"/>
                </a:moveTo>
                <a:lnTo>
                  <a:pt x="1143000" y="278130"/>
                </a:lnTo>
                <a:lnTo>
                  <a:pt x="1142238" y="284988"/>
                </a:lnTo>
                <a:lnTo>
                  <a:pt x="1131044" y="324378"/>
                </a:lnTo>
                <a:lnTo>
                  <a:pt x="1110014" y="359886"/>
                </a:lnTo>
                <a:lnTo>
                  <a:pt x="1080565" y="391642"/>
                </a:lnTo>
                <a:lnTo>
                  <a:pt x="1044114" y="419779"/>
                </a:lnTo>
                <a:lnTo>
                  <a:pt x="1002077" y="444428"/>
                </a:lnTo>
                <a:lnTo>
                  <a:pt x="955872" y="465720"/>
                </a:lnTo>
                <a:lnTo>
                  <a:pt x="906892" y="483796"/>
                </a:lnTo>
                <a:lnTo>
                  <a:pt x="856540" y="498785"/>
                </a:lnTo>
                <a:lnTo>
                  <a:pt x="806284" y="510806"/>
                </a:lnTo>
                <a:lnTo>
                  <a:pt x="757550" y="519990"/>
                </a:lnTo>
                <a:lnTo>
                  <a:pt x="711764" y="526472"/>
                </a:lnTo>
                <a:lnTo>
                  <a:pt x="670354" y="530388"/>
                </a:lnTo>
                <a:lnTo>
                  <a:pt x="634746" y="531876"/>
                </a:lnTo>
                <a:lnTo>
                  <a:pt x="605790" y="533400"/>
                </a:lnTo>
                <a:lnTo>
                  <a:pt x="539819" y="533477"/>
                </a:lnTo>
                <a:lnTo>
                  <a:pt x="498494" y="531569"/>
                </a:lnTo>
                <a:lnTo>
                  <a:pt x="453210" y="527524"/>
                </a:lnTo>
                <a:lnTo>
                  <a:pt x="405080" y="521188"/>
                </a:lnTo>
                <a:lnTo>
                  <a:pt x="355218" y="512405"/>
                </a:lnTo>
                <a:lnTo>
                  <a:pt x="304737" y="501024"/>
                </a:lnTo>
                <a:lnTo>
                  <a:pt x="254750" y="486889"/>
                </a:lnTo>
                <a:lnTo>
                  <a:pt x="206371" y="469847"/>
                </a:lnTo>
                <a:lnTo>
                  <a:pt x="160712" y="449745"/>
                </a:lnTo>
                <a:lnTo>
                  <a:pt x="118887" y="426428"/>
                </a:lnTo>
                <a:lnTo>
                  <a:pt x="82009" y="399744"/>
                </a:lnTo>
                <a:lnTo>
                  <a:pt x="51192" y="369537"/>
                </a:lnTo>
                <a:lnTo>
                  <a:pt x="27548" y="335654"/>
                </a:lnTo>
                <a:lnTo>
                  <a:pt x="12192" y="297942"/>
                </a:lnTo>
                <a:lnTo>
                  <a:pt x="11430" y="291084"/>
                </a:lnTo>
                <a:lnTo>
                  <a:pt x="10668" y="284988"/>
                </a:lnTo>
                <a:lnTo>
                  <a:pt x="9906" y="278130"/>
                </a:lnTo>
                <a:lnTo>
                  <a:pt x="9906" y="317393"/>
                </a:lnTo>
                <a:lnTo>
                  <a:pt x="18146" y="338019"/>
                </a:lnTo>
                <a:lnTo>
                  <a:pt x="41014" y="372076"/>
                </a:lnTo>
                <a:lnTo>
                  <a:pt x="70686" y="402548"/>
                </a:lnTo>
                <a:lnTo>
                  <a:pt x="106196" y="429582"/>
                </a:lnTo>
                <a:lnTo>
                  <a:pt x="146577" y="453327"/>
                </a:lnTo>
                <a:lnTo>
                  <a:pt x="190864" y="473932"/>
                </a:lnTo>
                <a:lnTo>
                  <a:pt x="238090" y="491545"/>
                </a:lnTo>
                <a:lnTo>
                  <a:pt x="287290" y="506315"/>
                </a:lnTo>
                <a:lnTo>
                  <a:pt x="337497" y="518389"/>
                </a:lnTo>
                <a:lnTo>
                  <a:pt x="387745" y="527916"/>
                </a:lnTo>
                <a:lnTo>
                  <a:pt x="437068" y="535045"/>
                </a:lnTo>
                <a:lnTo>
                  <a:pt x="484500" y="539923"/>
                </a:lnTo>
                <a:lnTo>
                  <a:pt x="529075" y="542701"/>
                </a:lnTo>
                <a:lnTo>
                  <a:pt x="569827" y="543524"/>
                </a:lnTo>
                <a:lnTo>
                  <a:pt x="605790" y="542544"/>
                </a:lnTo>
                <a:lnTo>
                  <a:pt x="634746" y="541782"/>
                </a:lnTo>
                <a:lnTo>
                  <a:pt x="663702" y="539496"/>
                </a:lnTo>
                <a:lnTo>
                  <a:pt x="699204" y="537272"/>
                </a:lnTo>
                <a:lnTo>
                  <a:pt x="740220" y="532469"/>
                </a:lnTo>
                <a:lnTo>
                  <a:pt x="785340" y="524980"/>
                </a:lnTo>
                <a:lnTo>
                  <a:pt x="833153" y="514699"/>
                </a:lnTo>
                <a:lnTo>
                  <a:pt x="882251" y="501518"/>
                </a:lnTo>
                <a:lnTo>
                  <a:pt x="931224" y="485332"/>
                </a:lnTo>
                <a:lnTo>
                  <a:pt x="978663" y="466033"/>
                </a:lnTo>
                <a:lnTo>
                  <a:pt x="1023158" y="443514"/>
                </a:lnTo>
                <a:lnTo>
                  <a:pt x="1063300" y="417669"/>
                </a:lnTo>
                <a:lnTo>
                  <a:pt x="1097679" y="388391"/>
                </a:lnTo>
                <a:lnTo>
                  <a:pt x="1124885" y="355573"/>
                </a:lnTo>
                <a:lnTo>
                  <a:pt x="1143000" y="320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382133" y="2520188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证书库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737727" y="2939795"/>
            <a:ext cx="76200" cy="1219200"/>
          </a:xfrm>
          <a:custGeom>
            <a:avLst/>
            <a:gdLst/>
            <a:ahLst/>
            <a:cxnLst/>
            <a:rect l="l" t="t" r="r" b="b"/>
            <a:pathLst>
              <a:path w="76200" h="12192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40" y="76200"/>
                </a:lnTo>
                <a:lnTo>
                  <a:pt x="33540" y="64008"/>
                </a:lnTo>
                <a:lnTo>
                  <a:pt x="43446" y="64008"/>
                </a:lnTo>
                <a:lnTo>
                  <a:pt x="43446" y="76200"/>
                </a:lnTo>
                <a:lnTo>
                  <a:pt x="76200" y="76200"/>
                </a:lnTo>
                <a:close/>
              </a:path>
              <a:path w="76200" h="1219200">
                <a:moveTo>
                  <a:pt x="43446" y="76200"/>
                </a:moveTo>
                <a:lnTo>
                  <a:pt x="43446" y="64008"/>
                </a:lnTo>
                <a:lnTo>
                  <a:pt x="33540" y="64008"/>
                </a:lnTo>
                <a:lnTo>
                  <a:pt x="33540" y="76200"/>
                </a:lnTo>
                <a:lnTo>
                  <a:pt x="43446" y="76200"/>
                </a:lnTo>
                <a:close/>
              </a:path>
              <a:path w="76200" h="1219200">
                <a:moveTo>
                  <a:pt x="43446" y="1219200"/>
                </a:moveTo>
                <a:lnTo>
                  <a:pt x="43446" y="76200"/>
                </a:lnTo>
                <a:lnTo>
                  <a:pt x="33540" y="76200"/>
                </a:lnTo>
                <a:lnTo>
                  <a:pt x="33540" y="1219200"/>
                </a:lnTo>
                <a:lnTo>
                  <a:pt x="43446" y="1219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480288" y="2973577"/>
            <a:ext cx="254000" cy="2540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sz="1800" dirty="0">
                <a:latin typeface="宋体"/>
                <a:cs typeface="宋体"/>
              </a:rPr>
              <a:t>9.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80289" y="3197570"/>
            <a:ext cx="254000" cy="94043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5000"/>
              </a:lnSpc>
            </a:pPr>
            <a:r>
              <a:rPr sz="1800" dirty="0">
                <a:latin typeface="宋体"/>
                <a:cs typeface="宋体"/>
              </a:rPr>
              <a:t>证书发布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584839" y="2863595"/>
            <a:ext cx="2895599" cy="14767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72647" y="2851404"/>
            <a:ext cx="2921000" cy="1503045"/>
          </a:xfrm>
          <a:custGeom>
            <a:avLst/>
            <a:gdLst/>
            <a:ahLst/>
            <a:cxnLst/>
            <a:rect l="l" t="t" r="r" b="b"/>
            <a:pathLst>
              <a:path w="2921000" h="1503045">
                <a:moveTo>
                  <a:pt x="2920746" y="975359"/>
                </a:moveTo>
                <a:lnTo>
                  <a:pt x="2920746" y="192023"/>
                </a:lnTo>
                <a:lnTo>
                  <a:pt x="2919984" y="182117"/>
                </a:lnTo>
                <a:lnTo>
                  <a:pt x="2918460" y="172211"/>
                </a:lnTo>
                <a:lnTo>
                  <a:pt x="2916936" y="161543"/>
                </a:lnTo>
                <a:lnTo>
                  <a:pt x="2903134" y="119472"/>
                </a:lnTo>
                <a:lnTo>
                  <a:pt x="2880360" y="81533"/>
                </a:lnTo>
                <a:lnTo>
                  <a:pt x="2853690" y="52577"/>
                </a:lnTo>
                <a:lnTo>
                  <a:pt x="2820674" y="27929"/>
                </a:lnTo>
                <a:lnTo>
                  <a:pt x="2779956" y="9730"/>
                </a:lnTo>
                <a:lnTo>
                  <a:pt x="2737866" y="761"/>
                </a:lnTo>
                <a:lnTo>
                  <a:pt x="192023" y="0"/>
                </a:lnTo>
                <a:lnTo>
                  <a:pt x="182117" y="761"/>
                </a:lnTo>
                <a:lnTo>
                  <a:pt x="172211" y="2285"/>
                </a:lnTo>
                <a:lnTo>
                  <a:pt x="161544" y="3809"/>
                </a:lnTo>
                <a:lnTo>
                  <a:pt x="151637" y="6095"/>
                </a:lnTo>
                <a:lnTo>
                  <a:pt x="142494" y="9143"/>
                </a:lnTo>
                <a:lnTo>
                  <a:pt x="132587" y="12191"/>
                </a:lnTo>
                <a:lnTo>
                  <a:pt x="84824" y="37916"/>
                </a:lnTo>
                <a:lnTo>
                  <a:pt x="45796" y="74647"/>
                </a:lnTo>
                <a:lnTo>
                  <a:pt x="17587" y="120155"/>
                </a:lnTo>
                <a:lnTo>
                  <a:pt x="2285" y="172211"/>
                </a:lnTo>
                <a:lnTo>
                  <a:pt x="0" y="192785"/>
                </a:lnTo>
                <a:lnTo>
                  <a:pt x="0" y="965453"/>
                </a:lnTo>
                <a:lnTo>
                  <a:pt x="5082" y="1011732"/>
                </a:lnTo>
                <a:lnTo>
                  <a:pt x="20417" y="1054429"/>
                </a:lnTo>
                <a:lnTo>
                  <a:pt x="25146" y="1061805"/>
                </a:lnTo>
                <a:lnTo>
                  <a:pt x="25146" y="193547"/>
                </a:lnTo>
                <a:lnTo>
                  <a:pt x="25908" y="184403"/>
                </a:lnTo>
                <a:lnTo>
                  <a:pt x="40718" y="130340"/>
                </a:lnTo>
                <a:lnTo>
                  <a:pt x="65708" y="90154"/>
                </a:lnTo>
                <a:lnTo>
                  <a:pt x="100325" y="57850"/>
                </a:lnTo>
                <a:lnTo>
                  <a:pt x="142494" y="35813"/>
                </a:lnTo>
                <a:lnTo>
                  <a:pt x="150876" y="33527"/>
                </a:lnTo>
                <a:lnTo>
                  <a:pt x="159258" y="30479"/>
                </a:lnTo>
                <a:lnTo>
                  <a:pt x="176022" y="27431"/>
                </a:lnTo>
                <a:lnTo>
                  <a:pt x="185166" y="25907"/>
                </a:lnTo>
                <a:lnTo>
                  <a:pt x="194310" y="25145"/>
                </a:lnTo>
                <a:lnTo>
                  <a:pt x="2728722" y="25272"/>
                </a:lnTo>
                <a:lnTo>
                  <a:pt x="2736342" y="25907"/>
                </a:lnTo>
                <a:lnTo>
                  <a:pt x="2744724" y="27431"/>
                </a:lnTo>
                <a:lnTo>
                  <a:pt x="2753868" y="28955"/>
                </a:lnTo>
                <a:lnTo>
                  <a:pt x="2790858" y="40833"/>
                </a:lnTo>
                <a:lnTo>
                  <a:pt x="2823972" y="60959"/>
                </a:lnTo>
                <a:lnTo>
                  <a:pt x="2849118" y="83819"/>
                </a:lnTo>
                <a:lnTo>
                  <a:pt x="2855214" y="89915"/>
                </a:lnTo>
                <a:lnTo>
                  <a:pt x="2880031" y="130516"/>
                </a:lnTo>
                <a:lnTo>
                  <a:pt x="2891790" y="167639"/>
                </a:lnTo>
                <a:lnTo>
                  <a:pt x="2895600" y="194309"/>
                </a:lnTo>
                <a:lnTo>
                  <a:pt x="2895600" y="1059555"/>
                </a:lnTo>
                <a:lnTo>
                  <a:pt x="2904744" y="1043939"/>
                </a:lnTo>
                <a:lnTo>
                  <a:pt x="2908554" y="1034795"/>
                </a:lnTo>
                <a:lnTo>
                  <a:pt x="2911602" y="1024889"/>
                </a:lnTo>
                <a:lnTo>
                  <a:pt x="2914650" y="1015745"/>
                </a:lnTo>
                <a:lnTo>
                  <a:pt x="2916936" y="1005839"/>
                </a:lnTo>
                <a:lnTo>
                  <a:pt x="2918460" y="995933"/>
                </a:lnTo>
                <a:lnTo>
                  <a:pt x="2919984" y="985265"/>
                </a:lnTo>
                <a:lnTo>
                  <a:pt x="2920746" y="975359"/>
                </a:lnTo>
                <a:close/>
              </a:path>
              <a:path w="2921000" h="1503045">
                <a:moveTo>
                  <a:pt x="809984" y="1471632"/>
                </a:moveTo>
                <a:lnTo>
                  <a:pt x="504444" y="1146809"/>
                </a:lnTo>
                <a:lnTo>
                  <a:pt x="502158" y="1144523"/>
                </a:lnTo>
                <a:lnTo>
                  <a:pt x="498348" y="1142999"/>
                </a:lnTo>
                <a:lnTo>
                  <a:pt x="203454" y="1142999"/>
                </a:lnTo>
                <a:lnTo>
                  <a:pt x="155796" y="1136334"/>
                </a:lnTo>
                <a:lnTo>
                  <a:pt x="113213" y="1118426"/>
                </a:lnTo>
                <a:lnTo>
                  <a:pt x="77281" y="1090793"/>
                </a:lnTo>
                <a:lnTo>
                  <a:pt x="49575" y="1054949"/>
                </a:lnTo>
                <a:lnTo>
                  <a:pt x="31671" y="1012410"/>
                </a:lnTo>
                <a:lnTo>
                  <a:pt x="25146" y="964691"/>
                </a:lnTo>
                <a:lnTo>
                  <a:pt x="25146" y="1061805"/>
                </a:lnTo>
                <a:lnTo>
                  <a:pt x="76424" y="1123816"/>
                </a:lnTo>
                <a:lnTo>
                  <a:pt x="114386" y="1147875"/>
                </a:lnTo>
                <a:lnTo>
                  <a:pt x="157181" y="1163090"/>
                </a:lnTo>
                <a:lnTo>
                  <a:pt x="203454" y="1168145"/>
                </a:lnTo>
                <a:lnTo>
                  <a:pt x="486156" y="1168145"/>
                </a:lnTo>
                <a:lnTo>
                  <a:pt x="486156" y="1164335"/>
                </a:lnTo>
                <a:lnTo>
                  <a:pt x="495300" y="1168145"/>
                </a:lnTo>
                <a:lnTo>
                  <a:pt x="495300" y="1174058"/>
                </a:lnTo>
                <a:lnTo>
                  <a:pt x="799338" y="1497329"/>
                </a:lnTo>
                <a:lnTo>
                  <a:pt x="800862" y="1499107"/>
                </a:lnTo>
                <a:lnTo>
                  <a:pt x="800862" y="1479041"/>
                </a:lnTo>
                <a:lnTo>
                  <a:pt x="809984" y="1471632"/>
                </a:lnTo>
                <a:close/>
              </a:path>
              <a:path w="2921000" h="1503045">
                <a:moveTo>
                  <a:pt x="495300" y="1168145"/>
                </a:moveTo>
                <a:lnTo>
                  <a:pt x="486156" y="1164335"/>
                </a:lnTo>
                <a:lnTo>
                  <a:pt x="489739" y="1168145"/>
                </a:lnTo>
                <a:lnTo>
                  <a:pt x="495300" y="1168145"/>
                </a:lnTo>
                <a:close/>
              </a:path>
              <a:path w="2921000" h="1503045">
                <a:moveTo>
                  <a:pt x="489739" y="1168145"/>
                </a:moveTo>
                <a:lnTo>
                  <a:pt x="486156" y="1164335"/>
                </a:lnTo>
                <a:lnTo>
                  <a:pt x="486156" y="1168145"/>
                </a:lnTo>
                <a:lnTo>
                  <a:pt x="489739" y="1168145"/>
                </a:lnTo>
                <a:close/>
              </a:path>
              <a:path w="2921000" h="1503045">
                <a:moveTo>
                  <a:pt x="495300" y="1174058"/>
                </a:moveTo>
                <a:lnTo>
                  <a:pt x="495300" y="1168145"/>
                </a:lnTo>
                <a:lnTo>
                  <a:pt x="489739" y="1168145"/>
                </a:lnTo>
                <a:lnTo>
                  <a:pt x="495300" y="1174058"/>
                </a:lnTo>
                <a:close/>
              </a:path>
              <a:path w="2921000" h="1503045">
                <a:moveTo>
                  <a:pt x="818388" y="1480565"/>
                </a:moveTo>
                <a:lnTo>
                  <a:pt x="809984" y="1471632"/>
                </a:lnTo>
                <a:lnTo>
                  <a:pt x="800862" y="1479041"/>
                </a:lnTo>
                <a:lnTo>
                  <a:pt x="818388" y="1480565"/>
                </a:lnTo>
                <a:close/>
              </a:path>
              <a:path w="2921000" h="1503045">
                <a:moveTo>
                  <a:pt x="818388" y="1497613"/>
                </a:moveTo>
                <a:lnTo>
                  <a:pt x="818388" y="1480565"/>
                </a:lnTo>
                <a:lnTo>
                  <a:pt x="800862" y="1479041"/>
                </a:lnTo>
                <a:lnTo>
                  <a:pt x="800862" y="1499107"/>
                </a:lnTo>
                <a:lnTo>
                  <a:pt x="803910" y="1502663"/>
                </a:lnTo>
                <a:lnTo>
                  <a:pt x="811530" y="1502663"/>
                </a:lnTo>
                <a:lnTo>
                  <a:pt x="816863" y="1498853"/>
                </a:lnTo>
                <a:lnTo>
                  <a:pt x="818388" y="1497613"/>
                </a:lnTo>
                <a:close/>
              </a:path>
              <a:path w="2921000" h="1503045">
                <a:moveTo>
                  <a:pt x="2895600" y="1059555"/>
                </a:moveTo>
                <a:lnTo>
                  <a:pt x="2895600" y="964691"/>
                </a:lnTo>
                <a:lnTo>
                  <a:pt x="2894838" y="974597"/>
                </a:lnTo>
                <a:lnTo>
                  <a:pt x="2894838" y="983741"/>
                </a:lnTo>
                <a:lnTo>
                  <a:pt x="2893314" y="992123"/>
                </a:lnTo>
                <a:lnTo>
                  <a:pt x="2881122" y="1034795"/>
                </a:lnTo>
                <a:lnTo>
                  <a:pt x="2856589" y="1075994"/>
                </a:lnTo>
                <a:lnTo>
                  <a:pt x="2823071" y="1108309"/>
                </a:lnTo>
                <a:lnTo>
                  <a:pt x="2782193" y="1130729"/>
                </a:lnTo>
                <a:lnTo>
                  <a:pt x="2735580" y="1142237"/>
                </a:lnTo>
                <a:lnTo>
                  <a:pt x="1216152" y="1142999"/>
                </a:lnTo>
                <a:lnTo>
                  <a:pt x="1213104" y="1143761"/>
                </a:lnTo>
                <a:lnTo>
                  <a:pt x="1210818" y="1146047"/>
                </a:lnTo>
                <a:lnTo>
                  <a:pt x="809984" y="1471632"/>
                </a:lnTo>
                <a:lnTo>
                  <a:pt x="818388" y="1480565"/>
                </a:lnTo>
                <a:lnTo>
                  <a:pt x="818388" y="1497613"/>
                </a:lnTo>
                <a:lnTo>
                  <a:pt x="1219200" y="1171301"/>
                </a:lnTo>
                <a:lnTo>
                  <a:pt x="1219200" y="1168145"/>
                </a:lnTo>
                <a:lnTo>
                  <a:pt x="1226820" y="1165097"/>
                </a:lnTo>
                <a:lnTo>
                  <a:pt x="1226820" y="1168145"/>
                </a:lnTo>
                <a:lnTo>
                  <a:pt x="2728722" y="1168145"/>
                </a:lnTo>
                <a:lnTo>
                  <a:pt x="2738628" y="1167383"/>
                </a:lnTo>
                <a:lnTo>
                  <a:pt x="2791245" y="1154682"/>
                </a:lnTo>
                <a:lnTo>
                  <a:pt x="2838530" y="1128331"/>
                </a:lnTo>
                <a:lnTo>
                  <a:pt x="2877393" y="1090645"/>
                </a:lnTo>
                <a:lnTo>
                  <a:pt x="2895600" y="1059555"/>
                </a:lnTo>
                <a:close/>
              </a:path>
              <a:path w="2921000" h="1503045">
                <a:moveTo>
                  <a:pt x="1226820" y="1165097"/>
                </a:moveTo>
                <a:lnTo>
                  <a:pt x="1219200" y="1168145"/>
                </a:lnTo>
                <a:lnTo>
                  <a:pt x="1223076" y="1168145"/>
                </a:lnTo>
                <a:lnTo>
                  <a:pt x="1226820" y="1165097"/>
                </a:lnTo>
                <a:close/>
              </a:path>
              <a:path w="2921000" h="1503045">
                <a:moveTo>
                  <a:pt x="1223076" y="1168145"/>
                </a:moveTo>
                <a:lnTo>
                  <a:pt x="1219200" y="1168145"/>
                </a:lnTo>
                <a:lnTo>
                  <a:pt x="1219200" y="1171301"/>
                </a:lnTo>
                <a:lnTo>
                  <a:pt x="1223076" y="1168145"/>
                </a:lnTo>
                <a:close/>
              </a:path>
              <a:path w="2921000" h="1503045">
                <a:moveTo>
                  <a:pt x="1226820" y="1168145"/>
                </a:moveTo>
                <a:lnTo>
                  <a:pt x="1226820" y="1165097"/>
                </a:lnTo>
                <a:lnTo>
                  <a:pt x="1223076" y="1168145"/>
                </a:lnTo>
                <a:lnTo>
                  <a:pt x="1226820" y="1168145"/>
                </a:lnTo>
                <a:close/>
              </a:path>
            </a:pathLst>
          </a:custGeom>
          <a:solidFill>
            <a:srgbClr val="0023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719199" y="2881376"/>
            <a:ext cx="2787015" cy="11125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8700"/>
              </a:lnSpc>
              <a:spcBef>
                <a:spcPts val="125"/>
              </a:spcBef>
            </a:pPr>
            <a:r>
              <a:rPr sz="1800" b="1" dirty="0">
                <a:solidFill>
                  <a:srgbClr val="0000FF"/>
                </a:solidFill>
                <a:latin typeface="宋体"/>
                <a:cs typeface="宋体"/>
              </a:rPr>
              <a:t>专门负责受理用户申请证 书的机构，对证书申请人 的合法性进行认证，并决 定是批准或拒绝证书申请。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1" name="object 82">
            <a:extLst>
              <a:ext uri="{FF2B5EF4-FFF2-40B4-BE49-F238E27FC236}">
                <a16:creationId xmlns:a16="http://schemas.microsoft.com/office/drawing/2014/main" id="{83193C8B-B281-4B61-8C74-8787F62ABE28}"/>
              </a:ext>
            </a:extLst>
          </p:cNvPr>
          <p:cNvSpPr txBox="1">
            <a:spLocks/>
          </p:cNvSpPr>
          <p:nvPr/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en-US" altLang="zh-CN" spc="-5" smtClean="0"/>
              <a:pPr marL="25400">
                <a:lnSpc>
                  <a:spcPts val="1645"/>
                </a:lnSpc>
              </a:pPr>
              <a:t>30</a:t>
            </a:fld>
            <a:endParaRPr lang="en-US" altLang="zh-CN"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20643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证书的更新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0500" y="1747277"/>
            <a:ext cx="187452" cy="195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0500" y="3804678"/>
            <a:ext cx="187452" cy="195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0500" y="4876811"/>
            <a:ext cx="187452" cy="195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36700" y="1495425"/>
            <a:ext cx="7924800" cy="51473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695"/>
              </a:spcBef>
            </a:pPr>
            <a:r>
              <a:rPr sz="2800" b="1" spc="-5" dirty="0">
                <a:solidFill>
                  <a:srgbClr val="0000FF"/>
                </a:solidFill>
                <a:latin typeface="宋体"/>
                <a:cs typeface="宋体"/>
              </a:rPr>
              <a:t>更新原因</a:t>
            </a:r>
            <a:endParaRPr sz="2800" dirty="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Clr>
                <a:srgbClr val="FD1813"/>
              </a:buClr>
              <a:buSzPct val="118750"/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latin typeface="宋体"/>
                <a:cs typeface="宋体"/>
              </a:rPr>
              <a:t>证书过期；</a:t>
            </a:r>
            <a:endParaRPr sz="2400" dirty="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FD1813"/>
              </a:buClr>
              <a:buSzPct val="118750"/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latin typeface="宋体"/>
                <a:cs typeface="宋体"/>
              </a:rPr>
              <a:t>一些属性的改变；</a:t>
            </a:r>
            <a:endParaRPr sz="2400" dirty="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FD1813"/>
              </a:buClr>
              <a:buSzPct val="118750"/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宋体"/>
                <a:cs typeface="宋体"/>
              </a:rPr>
              <a:t>证书的公钥对应的私钥泄露。</a:t>
            </a:r>
            <a:endParaRPr sz="2400" dirty="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1095"/>
              </a:spcBef>
            </a:pPr>
            <a:r>
              <a:rPr sz="2800" b="1" spc="-5" dirty="0">
                <a:solidFill>
                  <a:srgbClr val="0000FF"/>
                </a:solidFill>
                <a:latin typeface="宋体"/>
                <a:cs typeface="宋体"/>
              </a:rPr>
              <a:t>最终实体证书更新</a:t>
            </a:r>
            <a:endParaRPr sz="2800" dirty="0">
              <a:latin typeface="宋体"/>
              <a:cs typeface="宋体"/>
            </a:endParaRPr>
          </a:p>
          <a:p>
            <a:pPr marL="433070">
              <a:lnSpc>
                <a:spcPct val="100000"/>
              </a:lnSpc>
              <a:spcBef>
                <a:spcPts val="1090"/>
              </a:spcBef>
            </a:pPr>
            <a:r>
              <a:rPr sz="2400" b="1" spc="-5" dirty="0">
                <a:latin typeface="宋体"/>
                <a:cs typeface="宋体"/>
              </a:rPr>
              <a:t>一般发放新证书。</a:t>
            </a:r>
            <a:endParaRPr sz="2400" dirty="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1095"/>
              </a:spcBef>
            </a:pP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CA</a:t>
            </a:r>
            <a:r>
              <a:rPr sz="2800" b="1" spc="-5" dirty="0">
                <a:solidFill>
                  <a:srgbClr val="0000FF"/>
                </a:solidFill>
                <a:latin typeface="宋体"/>
                <a:cs typeface="宋体"/>
              </a:rPr>
              <a:t>证书更新</a:t>
            </a:r>
            <a:endParaRPr sz="2800" dirty="0">
              <a:latin typeface="宋体"/>
              <a:cs typeface="宋体"/>
            </a:endParaRPr>
          </a:p>
          <a:p>
            <a:pPr marL="349250" marR="5080">
              <a:lnSpc>
                <a:spcPct val="135000"/>
              </a:lnSpc>
              <a:spcBef>
                <a:spcPts val="80"/>
              </a:spcBef>
            </a:pPr>
            <a:r>
              <a:rPr sz="2400" b="1" spc="-5" dirty="0">
                <a:latin typeface="宋体"/>
                <a:cs typeface="宋体"/>
              </a:rPr>
              <a:t>产生新</a:t>
            </a:r>
            <a:r>
              <a:rPr sz="2400" b="1" dirty="0">
                <a:latin typeface="Arial"/>
                <a:cs typeface="Arial"/>
              </a:rPr>
              <a:t>CA</a:t>
            </a:r>
            <a:r>
              <a:rPr sz="2400" b="1" dirty="0">
                <a:latin typeface="宋体"/>
                <a:cs typeface="宋体"/>
              </a:rPr>
              <a:t>证书和新用旧证</a:t>
            </a:r>
            <a:r>
              <a:rPr sz="2400" b="1" spc="-5" dirty="0">
                <a:latin typeface="宋体"/>
                <a:cs typeface="宋体"/>
              </a:rPr>
              <a:t>书</a:t>
            </a:r>
            <a:r>
              <a:rPr sz="2400" b="1" dirty="0">
                <a:latin typeface="Arial"/>
                <a:cs typeface="Arial"/>
              </a:rPr>
              <a:t>(</a:t>
            </a:r>
            <a:r>
              <a:rPr sz="2400" b="1" dirty="0" err="1">
                <a:solidFill>
                  <a:srgbClr val="0000FF"/>
                </a:solidFill>
                <a:latin typeface="宋体"/>
                <a:cs typeface="宋体"/>
              </a:rPr>
              <a:t>用新证书的私钥签</a:t>
            </a:r>
            <a:r>
              <a:rPr sz="2400" b="1" spc="-5" dirty="0" err="1">
                <a:solidFill>
                  <a:srgbClr val="0000FF"/>
                </a:solidFill>
                <a:latin typeface="宋体"/>
                <a:cs typeface="宋体"/>
              </a:rPr>
              <a:t>名</a:t>
            </a:r>
            <a:r>
              <a:rPr sz="2400" b="1" dirty="0">
                <a:latin typeface="Arial"/>
                <a:cs typeface="Arial"/>
              </a:rPr>
              <a:t>)</a:t>
            </a:r>
            <a:r>
              <a:rPr sz="2400" b="1" spc="-10" dirty="0">
                <a:latin typeface="宋体"/>
                <a:cs typeface="宋体"/>
              </a:rPr>
              <a:t>。</a:t>
            </a:r>
            <a:r>
              <a:rPr sz="2400" b="1" dirty="0" err="1">
                <a:latin typeface="宋体"/>
                <a:cs typeface="宋体"/>
              </a:rPr>
              <a:t>保证实体的旧证书仍能使用，直到所有旧证书都过期，取消新用旧证书</a:t>
            </a:r>
            <a:r>
              <a:rPr lang="zh-CN" altLang="en-US" sz="2400" b="1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7" name="object 82">
            <a:extLst>
              <a:ext uri="{FF2B5EF4-FFF2-40B4-BE49-F238E27FC236}">
                <a16:creationId xmlns:a16="http://schemas.microsoft.com/office/drawing/2014/main" id="{F06255C3-677A-4C16-8944-DFD21D90FDF9}"/>
              </a:ext>
            </a:extLst>
          </p:cNvPr>
          <p:cNvSpPr txBox="1">
            <a:spLocks/>
          </p:cNvSpPr>
          <p:nvPr/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en-US" altLang="zh-CN" spc="-5" smtClean="0"/>
              <a:pPr marL="25400">
                <a:lnSpc>
                  <a:spcPts val="1645"/>
                </a:lnSpc>
              </a:pPr>
              <a:t>31</a:t>
            </a:fld>
            <a:endParaRPr lang="en-US" altLang="zh-CN"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73100"/>
            <a:ext cx="18573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000000"/>
                </a:solidFill>
                <a:latin typeface="黑体"/>
                <a:cs typeface="黑体"/>
              </a:rPr>
              <a:t>证书存放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6700" y="1952625"/>
            <a:ext cx="187452" cy="196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6700" y="2892170"/>
            <a:ext cx="187452" cy="195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6700" y="3705225"/>
            <a:ext cx="187452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6700" y="4640199"/>
            <a:ext cx="187452" cy="1958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72228" y="1876425"/>
            <a:ext cx="5023485" cy="31327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/>
              </a:rPr>
              <a:t>使用</a:t>
            </a:r>
            <a:r>
              <a:rPr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/>
              </a:rPr>
              <a:t>IC</a:t>
            </a:r>
            <a:r>
              <a:rPr sz="2800"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/>
              </a:rPr>
              <a:t>卡存放</a:t>
            </a:r>
            <a:endParaRPr sz="2800" b="1" dirty="0">
              <a:latin typeface="宋体" panose="02010600030101010101" pitchFamily="2" charset="-122"/>
              <a:ea typeface="宋体" panose="02010600030101010101" pitchFamily="2" charset="-122"/>
              <a:cs typeface="黑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 b="1" dirty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直接存放在磁盘或自己的终端上</a:t>
            </a:r>
            <a:endParaRPr sz="2800" b="1" dirty="0">
              <a:latin typeface="宋体" panose="02010600030101010101" pitchFamily="2" charset="-122"/>
              <a:ea typeface="宋体" panose="02010600030101010101" pitchFamily="2" charset="-122"/>
              <a:cs typeface="宋体"/>
            </a:endParaRPr>
          </a:p>
          <a:p>
            <a:pPr marL="12700" marR="3747770">
              <a:lnSpc>
                <a:spcPct val="220000"/>
              </a:lnSpc>
            </a:pPr>
            <a:r>
              <a:rPr sz="2800"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/>
              </a:rPr>
              <a:t>USB</a:t>
            </a:r>
            <a:r>
              <a:rPr sz="2800" b="1" spc="-8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/>
              </a:rPr>
              <a:t> </a:t>
            </a:r>
            <a:r>
              <a:rPr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/>
              </a:rPr>
              <a:t>Key  证书库</a:t>
            </a:r>
            <a:endParaRPr sz="2800" b="1" dirty="0">
              <a:latin typeface="宋体" panose="02010600030101010101" pitchFamily="2" charset="-122"/>
              <a:ea typeface="宋体" panose="02010600030101010101" pitchFamily="2" charset="-122"/>
              <a:cs typeface="黑体"/>
            </a:endParaRPr>
          </a:p>
        </p:txBody>
      </p:sp>
      <p:sp>
        <p:nvSpPr>
          <p:cNvPr id="8" name="object 82">
            <a:extLst>
              <a:ext uri="{FF2B5EF4-FFF2-40B4-BE49-F238E27FC236}">
                <a16:creationId xmlns:a16="http://schemas.microsoft.com/office/drawing/2014/main" id="{6DEB9984-2373-4765-A6DC-B37B0964EB7B}"/>
              </a:ext>
            </a:extLst>
          </p:cNvPr>
          <p:cNvSpPr txBox="1">
            <a:spLocks/>
          </p:cNvSpPr>
          <p:nvPr/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en-US" altLang="zh-CN" spc="-5" smtClean="0"/>
              <a:pPr marL="25400">
                <a:lnSpc>
                  <a:spcPts val="1645"/>
                </a:lnSpc>
              </a:pPr>
              <a:t>32</a:t>
            </a:fld>
            <a:endParaRPr lang="en-US" altLang="zh-CN"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16567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证书撤销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13180" y="1909698"/>
            <a:ext cx="163068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47946" y="1647825"/>
            <a:ext cx="7682230" cy="145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当条件（雇佣关系结束、证书中信息修改等）要求</a:t>
            </a:r>
            <a:r>
              <a:rPr sz="2400" b="1" dirty="0">
                <a:solidFill>
                  <a:srgbClr val="FE625E"/>
                </a:solidFill>
                <a:latin typeface="宋体"/>
                <a:cs typeface="宋体"/>
              </a:rPr>
              <a:t>证书的 </a:t>
            </a:r>
            <a:r>
              <a:rPr sz="2400" b="1" spc="-5" dirty="0">
                <a:solidFill>
                  <a:srgbClr val="FE625E"/>
                </a:solidFill>
                <a:latin typeface="宋体"/>
                <a:cs typeface="宋体"/>
              </a:rPr>
              <a:t>有效期</a:t>
            </a:r>
            <a:r>
              <a:rPr sz="2400" b="1" dirty="0">
                <a:latin typeface="宋体"/>
                <a:cs typeface="宋体"/>
              </a:rPr>
              <a:t>在证书结束日期之前终止，或者要求用户与私钥分 离时（私钥可能以某种方式泄露），证书被撤销。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1944" y="6188582"/>
            <a:ext cx="13995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2.</a:t>
            </a:r>
            <a:r>
              <a:rPr sz="1600" dirty="0">
                <a:latin typeface="宋体"/>
                <a:cs typeface="宋体"/>
              </a:rPr>
              <a:t>证书撤销响应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8549" y="5524875"/>
            <a:ext cx="13995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trike="sngStrike" dirty="0">
                <a:latin typeface="Times New Roman"/>
                <a:cs typeface="Times New Roman"/>
              </a:rPr>
              <a:t>1.</a:t>
            </a:r>
            <a:r>
              <a:rPr sz="1600" strike="noStrike" dirty="0">
                <a:latin typeface="宋体"/>
                <a:cs typeface="宋体"/>
              </a:rPr>
              <a:t>证书撤销请求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8361" y="4355197"/>
            <a:ext cx="13995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2.</a:t>
            </a:r>
            <a:r>
              <a:rPr sz="1600" dirty="0">
                <a:latin typeface="宋体"/>
                <a:cs typeface="宋体"/>
              </a:rPr>
              <a:t>证书撤销响应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8361" y="3833236"/>
            <a:ext cx="13995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1.</a:t>
            </a:r>
            <a:r>
              <a:rPr sz="1600" dirty="0">
                <a:latin typeface="宋体"/>
                <a:cs typeface="宋体"/>
              </a:rPr>
              <a:t>证书撤销请求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07790" y="5395849"/>
            <a:ext cx="1011555" cy="1158240"/>
          </a:xfrm>
          <a:custGeom>
            <a:avLst/>
            <a:gdLst/>
            <a:ahLst/>
            <a:cxnLst/>
            <a:rect l="l" t="t" r="r" b="b"/>
            <a:pathLst>
              <a:path w="1011554" h="1158240">
                <a:moveTo>
                  <a:pt x="1011174" y="1158239"/>
                </a:moveTo>
                <a:lnTo>
                  <a:pt x="1011174" y="0"/>
                </a:lnTo>
                <a:lnTo>
                  <a:pt x="0" y="0"/>
                </a:lnTo>
                <a:lnTo>
                  <a:pt x="0" y="1158239"/>
                </a:lnTo>
                <a:lnTo>
                  <a:pt x="4572" y="1158239"/>
                </a:lnTo>
                <a:lnTo>
                  <a:pt x="4572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1001267" y="9144"/>
                </a:lnTo>
                <a:lnTo>
                  <a:pt x="1001267" y="4572"/>
                </a:lnTo>
                <a:lnTo>
                  <a:pt x="1005839" y="9144"/>
                </a:lnTo>
                <a:lnTo>
                  <a:pt x="1005840" y="1158239"/>
                </a:lnTo>
                <a:lnTo>
                  <a:pt x="1011174" y="1158239"/>
                </a:lnTo>
                <a:close/>
              </a:path>
              <a:path w="1011554" h="1158240">
                <a:moveTo>
                  <a:pt x="9143" y="9144"/>
                </a:moveTo>
                <a:lnTo>
                  <a:pt x="9143" y="4572"/>
                </a:lnTo>
                <a:lnTo>
                  <a:pt x="4572" y="9144"/>
                </a:lnTo>
                <a:lnTo>
                  <a:pt x="9143" y="9144"/>
                </a:lnTo>
                <a:close/>
              </a:path>
              <a:path w="1011554" h="1158240">
                <a:moveTo>
                  <a:pt x="9144" y="1148334"/>
                </a:moveTo>
                <a:lnTo>
                  <a:pt x="9143" y="9144"/>
                </a:lnTo>
                <a:lnTo>
                  <a:pt x="4572" y="9144"/>
                </a:lnTo>
                <a:lnTo>
                  <a:pt x="4572" y="1148334"/>
                </a:lnTo>
                <a:lnTo>
                  <a:pt x="9144" y="1148334"/>
                </a:lnTo>
                <a:close/>
              </a:path>
              <a:path w="1011554" h="1158240">
                <a:moveTo>
                  <a:pt x="1005840" y="1148334"/>
                </a:moveTo>
                <a:lnTo>
                  <a:pt x="4572" y="1148334"/>
                </a:lnTo>
                <a:lnTo>
                  <a:pt x="9144" y="1152906"/>
                </a:lnTo>
                <a:lnTo>
                  <a:pt x="9144" y="1158239"/>
                </a:lnTo>
                <a:lnTo>
                  <a:pt x="1001268" y="1158239"/>
                </a:lnTo>
                <a:lnTo>
                  <a:pt x="1001268" y="1152906"/>
                </a:lnTo>
                <a:lnTo>
                  <a:pt x="1005840" y="1148334"/>
                </a:lnTo>
                <a:close/>
              </a:path>
              <a:path w="1011554" h="1158240">
                <a:moveTo>
                  <a:pt x="9144" y="1158239"/>
                </a:moveTo>
                <a:lnTo>
                  <a:pt x="9144" y="1152906"/>
                </a:lnTo>
                <a:lnTo>
                  <a:pt x="4572" y="1148334"/>
                </a:lnTo>
                <a:lnTo>
                  <a:pt x="4572" y="1158239"/>
                </a:lnTo>
                <a:lnTo>
                  <a:pt x="9144" y="1158239"/>
                </a:lnTo>
                <a:close/>
              </a:path>
              <a:path w="1011554" h="1158240">
                <a:moveTo>
                  <a:pt x="1005839" y="9144"/>
                </a:moveTo>
                <a:lnTo>
                  <a:pt x="1001267" y="4572"/>
                </a:lnTo>
                <a:lnTo>
                  <a:pt x="1001267" y="9144"/>
                </a:lnTo>
                <a:lnTo>
                  <a:pt x="1005839" y="9144"/>
                </a:lnTo>
                <a:close/>
              </a:path>
              <a:path w="1011554" h="1158240">
                <a:moveTo>
                  <a:pt x="1005840" y="1148334"/>
                </a:moveTo>
                <a:lnTo>
                  <a:pt x="1005839" y="9144"/>
                </a:lnTo>
                <a:lnTo>
                  <a:pt x="1001267" y="9144"/>
                </a:lnTo>
                <a:lnTo>
                  <a:pt x="1001268" y="1148334"/>
                </a:lnTo>
                <a:lnTo>
                  <a:pt x="1005840" y="1148334"/>
                </a:lnTo>
                <a:close/>
              </a:path>
              <a:path w="1011554" h="1158240">
                <a:moveTo>
                  <a:pt x="1005840" y="1158239"/>
                </a:moveTo>
                <a:lnTo>
                  <a:pt x="1005840" y="1148334"/>
                </a:lnTo>
                <a:lnTo>
                  <a:pt x="1001268" y="1152906"/>
                </a:lnTo>
                <a:lnTo>
                  <a:pt x="1001268" y="1158239"/>
                </a:lnTo>
                <a:lnTo>
                  <a:pt x="1005840" y="1158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58558" y="5975223"/>
            <a:ext cx="3079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RA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14174" y="3724782"/>
            <a:ext cx="1013460" cy="1158240"/>
          </a:xfrm>
          <a:custGeom>
            <a:avLst/>
            <a:gdLst/>
            <a:ahLst/>
            <a:cxnLst/>
            <a:rect l="l" t="t" r="r" b="b"/>
            <a:pathLst>
              <a:path w="1013459" h="1158239">
                <a:moveTo>
                  <a:pt x="1013459" y="1158239"/>
                </a:moveTo>
                <a:lnTo>
                  <a:pt x="1013459" y="0"/>
                </a:lnTo>
                <a:lnTo>
                  <a:pt x="0" y="0"/>
                </a:lnTo>
                <a:lnTo>
                  <a:pt x="0" y="1158239"/>
                </a:lnTo>
                <a:lnTo>
                  <a:pt x="4584" y="1158239"/>
                </a:lnTo>
                <a:lnTo>
                  <a:pt x="4584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003566" y="9905"/>
                </a:lnTo>
                <a:lnTo>
                  <a:pt x="1003566" y="4572"/>
                </a:lnTo>
                <a:lnTo>
                  <a:pt x="1008126" y="9905"/>
                </a:lnTo>
                <a:lnTo>
                  <a:pt x="1008126" y="1158239"/>
                </a:lnTo>
                <a:lnTo>
                  <a:pt x="1013459" y="1158239"/>
                </a:lnTo>
                <a:close/>
              </a:path>
              <a:path w="1013459" h="1158239">
                <a:moveTo>
                  <a:pt x="9906" y="9905"/>
                </a:moveTo>
                <a:lnTo>
                  <a:pt x="9906" y="4572"/>
                </a:lnTo>
                <a:lnTo>
                  <a:pt x="4584" y="9905"/>
                </a:lnTo>
                <a:lnTo>
                  <a:pt x="9906" y="9905"/>
                </a:lnTo>
                <a:close/>
              </a:path>
              <a:path w="1013459" h="1158239">
                <a:moveTo>
                  <a:pt x="9906" y="1149096"/>
                </a:moveTo>
                <a:lnTo>
                  <a:pt x="9906" y="9905"/>
                </a:lnTo>
                <a:lnTo>
                  <a:pt x="4584" y="9905"/>
                </a:lnTo>
                <a:lnTo>
                  <a:pt x="4584" y="1149096"/>
                </a:lnTo>
                <a:lnTo>
                  <a:pt x="9906" y="1149096"/>
                </a:lnTo>
                <a:close/>
              </a:path>
              <a:path w="1013459" h="1158239">
                <a:moveTo>
                  <a:pt x="1008126" y="1149096"/>
                </a:moveTo>
                <a:lnTo>
                  <a:pt x="4584" y="1149096"/>
                </a:lnTo>
                <a:lnTo>
                  <a:pt x="9906" y="1153667"/>
                </a:lnTo>
                <a:lnTo>
                  <a:pt x="9906" y="1158239"/>
                </a:lnTo>
                <a:lnTo>
                  <a:pt x="1003566" y="1158239"/>
                </a:lnTo>
                <a:lnTo>
                  <a:pt x="1003566" y="1153667"/>
                </a:lnTo>
                <a:lnTo>
                  <a:pt x="1008126" y="1149096"/>
                </a:lnTo>
                <a:close/>
              </a:path>
              <a:path w="1013459" h="1158239">
                <a:moveTo>
                  <a:pt x="9906" y="1158239"/>
                </a:moveTo>
                <a:lnTo>
                  <a:pt x="9906" y="1153667"/>
                </a:lnTo>
                <a:lnTo>
                  <a:pt x="4584" y="1149096"/>
                </a:lnTo>
                <a:lnTo>
                  <a:pt x="4584" y="1158239"/>
                </a:lnTo>
                <a:lnTo>
                  <a:pt x="9906" y="1158239"/>
                </a:lnTo>
                <a:close/>
              </a:path>
              <a:path w="1013459" h="1158239">
                <a:moveTo>
                  <a:pt x="1008126" y="9905"/>
                </a:moveTo>
                <a:lnTo>
                  <a:pt x="1003566" y="4572"/>
                </a:lnTo>
                <a:lnTo>
                  <a:pt x="1003566" y="9905"/>
                </a:lnTo>
                <a:lnTo>
                  <a:pt x="1008126" y="9905"/>
                </a:lnTo>
                <a:close/>
              </a:path>
              <a:path w="1013459" h="1158239">
                <a:moveTo>
                  <a:pt x="1008126" y="1149096"/>
                </a:moveTo>
                <a:lnTo>
                  <a:pt x="1008126" y="9905"/>
                </a:lnTo>
                <a:lnTo>
                  <a:pt x="1003566" y="9905"/>
                </a:lnTo>
                <a:lnTo>
                  <a:pt x="1003566" y="1149096"/>
                </a:lnTo>
                <a:lnTo>
                  <a:pt x="1008126" y="1149096"/>
                </a:lnTo>
                <a:close/>
              </a:path>
              <a:path w="1013459" h="1158239">
                <a:moveTo>
                  <a:pt x="1008126" y="1158239"/>
                </a:moveTo>
                <a:lnTo>
                  <a:pt x="1008126" y="1149096"/>
                </a:lnTo>
                <a:lnTo>
                  <a:pt x="1003566" y="1153667"/>
                </a:lnTo>
                <a:lnTo>
                  <a:pt x="1003566" y="1158239"/>
                </a:lnTo>
                <a:lnTo>
                  <a:pt x="1008126" y="1158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66478" y="4152519"/>
            <a:ext cx="3079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CA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06828" y="4005199"/>
            <a:ext cx="4011929" cy="76200"/>
          </a:xfrm>
          <a:custGeom>
            <a:avLst/>
            <a:gdLst/>
            <a:ahLst/>
            <a:cxnLst/>
            <a:rect l="l" t="t" r="r" b="b"/>
            <a:pathLst>
              <a:path w="4011929" h="76200">
                <a:moveTo>
                  <a:pt x="3948683" y="42672"/>
                </a:moveTo>
                <a:lnTo>
                  <a:pt x="3948683" y="32766"/>
                </a:lnTo>
                <a:lnTo>
                  <a:pt x="0" y="32766"/>
                </a:lnTo>
                <a:lnTo>
                  <a:pt x="0" y="42672"/>
                </a:lnTo>
                <a:lnTo>
                  <a:pt x="3948683" y="42672"/>
                </a:lnTo>
                <a:close/>
              </a:path>
              <a:path w="4011929" h="76200">
                <a:moveTo>
                  <a:pt x="4011929" y="38100"/>
                </a:moveTo>
                <a:lnTo>
                  <a:pt x="3935729" y="0"/>
                </a:lnTo>
                <a:lnTo>
                  <a:pt x="3935729" y="32766"/>
                </a:lnTo>
                <a:lnTo>
                  <a:pt x="3948683" y="32766"/>
                </a:lnTo>
                <a:lnTo>
                  <a:pt x="3948683" y="69722"/>
                </a:lnTo>
                <a:lnTo>
                  <a:pt x="4011929" y="38100"/>
                </a:lnTo>
                <a:close/>
              </a:path>
              <a:path w="4011929" h="76200">
                <a:moveTo>
                  <a:pt x="3948683" y="69722"/>
                </a:moveTo>
                <a:lnTo>
                  <a:pt x="3948683" y="42672"/>
                </a:lnTo>
                <a:lnTo>
                  <a:pt x="3935729" y="42672"/>
                </a:lnTo>
                <a:lnTo>
                  <a:pt x="3935729" y="76200"/>
                </a:lnTo>
                <a:lnTo>
                  <a:pt x="3948683" y="69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6828" y="4527168"/>
            <a:ext cx="4011929" cy="76200"/>
          </a:xfrm>
          <a:custGeom>
            <a:avLst/>
            <a:gdLst/>
            <a:ahLst/>
            <a:cxnLst/>
            <a:rect l="l" t="t" r="r" b="b"/>
            <a:pathLst>
              <a:path w="4011929" h="76200">
                <a:moveTo>
                  <a:pt x="76200" y="32766"/>
                </a:moveTo>
                <a:lnTo>
                  <a:pt x="76200" y="0"/>
                </a:lnTo>
                <a:lnTo>
                  <a:pt x="0" y="38100"/>
                </a:lnTo>
                <a:lnTo>
                  <a:pt x="63245" y="69722"/>
                </a:lnTo>
                <a:lnTo>
                  <a:pt x="63245" y="32766"/>
                </a:lnTo>
                <a:lnTo>
                  <a:pt x="76200" y="32766"/>
                </a:lnTo>
                <a:close/>
              </a:path>
              <a:path w="4011929" h="76200">
                <a:moveTo>
                  <a:pt x="4011929" y="42671"/>
                </a:moveTo>
                <a:lnTo>
                  <a:pt x="4011929" y="32765"/>
                </a:lnTo>
                <a:lnTo>
                  <a:pt x="63245" y="32766"/>
                </a:lnTo>
                <a:lnTo>
                  <a:pt x="63245" y="42672"/>
                </a:lnTo>
                <a:lnTo>
                  <a:pt x="4011929" y="42671"/>
                </a:lnTo>
                <a:close/>
              </a:path>
              <a:path w="4011929" h="76200">
                <a:moveTo>
                  <a:pt x="76200" y="76200"/>
                </a:moveTo>
                <a:lnTo>
                  <a:pt x="76200" y="42672"/>
                </a:lnTo>
                <a:lnTo>
                  <a:pt x="63245" y="42672"/>
                </a:lnTo>
                <a:lnTo>
                  <a:pt x="63245" y="69722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63364" y="5233035"/>
            <a:ext cx="229235" cy="990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98500"/>
              </a:lnSpc>
              <a:spcBef>
                <a:spcPts val="130"/>
              </a:spcBef>
            </a:pPr>
            <a:r>
              <a:rPr sz="1600" dirty="0">
                <a:latin typeface="宋体"/>
                <a:cs typeface="宋体"/>
              </a:rPr>
              <a:t>带 外 请 求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97940" y="3724782"/>
            <a:ext cx="1015365" cy="1158240"/>
          </a:xfrm>
          <a:custGeom>
            <a:avLst/>
            <a:gdLst/>
            <a:ahLst/>
            <a:cxnLst/>
            <a:rect l="l" t="t" r="r" b="b"/>
            <a:pathLst>
              <a:path w="1015364" h="1158239">
                <a:moveTo>
                  <a:pt x="1014984" y="1158239"/>
                </a:moveTo>
                <a:lnTo>
                  <a:pt x="1014984" y="0"/>
                </a:lnTo>
                <a:lnTo>
                  <a:pt x="0" y="0"/>
                </a:lnTo>
                <a:lnTo>
                  <a:pt x="0" y="1158239"/>
                </a:lnTo>
                <a:lnTo>
                  <a:pt x="4572" y="1158239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005840" y="9905"/>
                </a:lnTo>
                <a:lnTo>
                  <a:pt x="1005840" y="4572"/>
                </a:lnTo>
                <a:lnTo>
                  <a:pt x="1010412" y="9905"/>
                </a:lnTo>
                <a:lnTo>
                  <a:pt x="1010412" y="1158239"/>
                </a:lnTo>
                <a:lnTo>
                  <a:pt x="1014984" y="1158239"/>
                </a:lnTo>
                <a:close/>
              </a:path>
              <a:path w="1015364" h="1158239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015364" h="1158239">
                <a:moveTo>
                  <a:pt x="9906" y="1149096"/>
                </a:moveTo>
                <a:lnTo>
                  <a:pt x="9906" y="9905"/>
                </a:lnTo>
                <a:lnTo>
                  <a:pt x="4571" y="9905"/>
                </a:lnTo>
                <a:lnTo>
                  <a:pt x="4572" y="1149096"/>
                </a:lnTo>
                <a:lnTo>
                  <a:pt x="9906" y="1149096"/>
                </a:lnTo>
                <a:close/>
              </a:path>
              <a:path w="1015364" h="1158239">
                <a:moveTo>
                  <a:pt x="1010412" y="1149096"/>
                </a:moveTo>
                <a:lnTo>
                  <a:pt x="4572" y="1149096"/>
                </a:lnTo>
                <a:lnTo>
                  <a:pt x="9906" y="1153667"/>
                </a:lnTo>
                <a:lnTo>
                  <a:pt x="9906" y="1158239"/>
                </a:lnTo>
                <a:lnTo>
                  <a:pt x="1005840" y="1158239"/>
                </a:lnTo>
                <a:lnTo>
                  <a:pt x="1005840" y="1153667"/>
                </a:lnTo>
                <a:lnTo>
                  <a:pt x="1010412" y="1149096"/>
                </a:lnTo>
                <a:close/>
              </a:path>
              <a:path w="1015364" h="1158239">
                <a:moveTo>
                  <a:pt x="9906" y="1158239"/>
                </a:moveTo>
                <a:lnTo>
                  <a:pt x="9906" y="1153667"/>
                </a:lnTo>
                <a:lnTo>
                  <a:pt x="4572" y="1149096"/>
                </a:lnTo>
                <a:lnTo>
                  <a:pt x="4572" y="1158239"/>
                </a:lnTo>
                <a:lnTo>
                  <a:pt x="9906" y="1158239"/>
                </a:lnTo>
                <a:close/>
              </a:path>
              <a:path w="1015364" h="1158239">
                <a:moveTo>
                  <a:pt x="1010412" y="9905"/>
                </a:moveTo>
                <a:lnTo>
                  <a:pt x="1005840" y="4572"/>
                </a:lnTo>
                <a:lnTo>
                  <a:pt x="1005840" y="9905"/>
                </a:lnTo>
                <a:lnTo>
                  <a:pt x="1010412" y="9905"/>
                </a:lnTo>
                <a:close/>
              </a:path>
              <a:path w="1015364" h="1158239">
                <a:moveTo>
                  <a:pt x="1010412" y="1149096"/>
                </a:moveTo>
                <a:lnTo>
                  <a:pt x="1010412" y="9905"/>
                </a:lnTo>
                <a:lnTo>
                  <a:pt x="1005840" y="9905"/>
                </a:lnTo>
                <a:lnTo>
                  <a:pt x="1005840" y="1149096"/>
                </a:lnTo>
                <a:lnTo>
                  <a:pt x="1010412" y="1149096"/>
                </a:lnTo>
                <a:close/>
              </a:path>
              <a:path w="1015364" h="1158239">
                <a:moveTo>
                  <a:pt x="1010412" y="1158239"/>
                </a:moveTo>
                <a:lnTo>
                  <a:pt x="1010412" y="1149096"/>
                </a:lnTo>
                <a:lnTo>
                  <a:pt x="1005840" y="1153667"/>
                </a:lnTo>
                <a:lnTo>
                  <a:pt x="1005840" y="1158239"/>
                </a:lnTo>
                <a:lnTo>
                  <a:pt x="1010412" y="1158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88510" y="4002405"/>
            <a:ext cx="43243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宋体"/>
                <a:cs typeface="宋体"/>
              </a:rPr>
              <a:t>终端 实体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99920" y="4878450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6" y="38100"/>
                </a:moveTo>
                <a:lnTo>
                  <a:pt x="9906" y="0"/>
                </a:lnTo>
                <a:lnTo>
                  <a:pt x="0" y="0"/>
                </a:lnTo>
                <a:lnTo>
                  <a:pt x="0" y="38100"/>
                </a:lnTo>
                <a:lnTo>
                  <a:pt x="990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99920" y="4944744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6" y="38100"/>
                </a:moveTo>
                <a:lnTo>
                  <a:pt x="9906" y="0"/>
                </a:lnTo>
                <a:lnTo>
                  <a:pt x="0" y="0"/>
                </a:lnTo>
                <a:lnTo>
                  <a:pt x="0" y="38100"/>
                </a:lnTo>
                <a:lnTo>
                  <a:pt x="990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99920" y="5011800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6" y="38100"/>
                </a:moveTo>
                <a:lnTo>
                  <a:pt x="9906" y="0"/>
                </a:lnTo>
                <a:lnTo>
                  <a:pt x="0" y="0"/>
                </a:lnTo>
                <a:lnTo>
                  <a:pt x="0" y="38100"/>
                </a:lnTo>
                <a:lnTo>
                  <a:pt x="990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99920" y="5078094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6" y="38100"/>
                </a:moveTo>
                <a:lnTo>
                  <a:pt x="9906" y="0"/>
                </a:lnTo>
                <a:lnTo>
                  <a:pt x="0" y="0"/>
                </a:lnTo>
                <a:lnTo>
                  <a:pt x="0" y="38100"/>
                </a:lnTo>
                <a:lnTo>
                  <a:pt x="990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99920" y="5145150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6" y="38100"/>
                </a:moveTo>
                <a:lnTo>
                  <a:pt x="9906" y="0"/>
                </a:lnTo>
                <a:lnTo>
                  <a:pt x="0" y="0"/>
                </a:lnTo>
                <a:lnTo>
                  <a:pt x="0" y="38100"/>
                </a:lnTo>
                <a:lnTo>
                  <a:pt x="990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99920" y="5211444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6" y="38100"/>
                </a:moveTo>
                <a:lnTo>
                  <a:pt x="9906" y="0"/>
                </a:lnTo>
                <a:lnTo>
                  <a:pt x="0" y="0"/>
                </a:lnTo>
                <a:lnTo>
                  <a:pt x="0" y="38100"/>
                </a:lnTo>
                <a:lnTo>
                  <a:pt x="990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99920" y="5278500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6" y="38100"/>
                </a:moveTo>
                <a:lnTo>
                  <a:pt x="9906" y="0"/>
                </a:lnTo>
                <a:lnTo>
                  <a:pt x="0" y="0"/>
                </a:lnTo>
                <a:lnTo>
                  <a:pt x="0" y="38100"/>
                </a:lnTo>
                <a:lnTo>
                  <a:pt x="990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99920" y="5344794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6" y="38100"/>
                </a:moveTo>
                <a:lnTo>
                  <a:pt x="9906" y="0"/>
                </a:lnTo>
                <a:lnTo>
                  <a:pt x="0" y="0"/>
                </a:lnTo>
                <a:lnTo>
                  <a:pt x="0" y="38100"/>
                </a:lnTo>
                <a:lnTo>
                  <a:pt x="990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99920" y="5411850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6" y="38100"/>
                </a:moveTo>
                <a:lnTo>
                  <a:pt x="9906" y="0"/>
                </a:lnTo>
                <a:lnTo>
                  <a:pt x="0" y="0"/>
                </a:lnTo>
                <a:lnTo>
                  <a:pt x="0" y="38100"/>
                </a:lnTo>
                <a:lnTo>
                  <a:pt x="990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99920" y="5478144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6" y="38100"/>
                </a:moveTo>
                <a:lnTo>
                  <a:pt x="9906" y="0"/>
                </a:lnTo>
                <a:lnTo>
                  <a:pt x="0" y="0"/>
                </a:lnTo>
                <a:lnTo>
                  <a:pt x="0" y="38100"/>
                </a:lnTo>
                <a:lnTo>
                  <a:pt x="990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99920" y="5545200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6" y="38100"/>
                </a:moveTo>
                <a:lnTo>
                  <a:pt x="9906" y="0"/>
                </a:lnTo>
                <a:lnTo>
                  <a:pt x="0" y="0"/>
                </a:lnTo>
                <a:lnTo>
                  <a:pt x="0" y="38100"/>
                </a:lnTo>
                <a:lnTo>
                  <a:pt x="990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99920" y="5611494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6" y="38100"/>
                </a:moveTo>
                <a:lnTo>
                  <a:pt x="9906" y="0"/>
                </a:lnTo>
                <a:lnTo>
                  <a:pt x="0" y="0"/>
                </a:lnTo>
                <a:lnTo>
                  <a:pt x="0" y="38100"/>
                </a:lnTo>
                <a:lnTo>
                  <a:pt x="990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99920" y="5678550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6" y="38100"/>
                </a:moveTo>
                <a:lnTo>
                  <a:pt x="9906" y="0"/>
                </a:lnTo>
                <a:lnTo>
                  <a:pt x="0" y="0"/>
                </a:lnTo>
                <a:lnTo>
                  <a:pt x="0" y="38100"/>
                </a:lnTo>
                <a:lnTo>
                  <a:pt x="990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99920" y="5744844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6" y="38100"/>
                </a:moveTo>
                <a:lnTo>
                  <a:pt x="9906" y="0"/>
                </a:lnTo>
                <a:lnTo>
                  <a:pt x="0" y="0"/>
                </a:lnTo>
                <a:lnTo>
                  <a:pt x="0" y="38100"/>
                </a:lnTo>
                <a:lnTo>
                  <a:pt x="990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99920" y="5811900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6" y="38100"/>
                </a:moveTo>
                <a:lnTo>
                  <a:pt x="9906" y="0"/>
                </a:lnTo>
                <a:lnTo>
                  <a:pt x="0" y="0"/>
                </a:lnTo>
                <a:lnTo>
                  <a:pt x="0" y="38100"/>
                </a:lnTo>
                <a:lnTo>
                  <a:pt x="990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99920" y="5878194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6" y="38100"/>
                </a:moveTo>
                <a:lnTo>
                  <a:pt x="9906" y="0"/>
                </a:lnTo>
                <a:lnTo>
                  <a:pt x="0" y="0"/>
                </a:lnTo>
                <a:lnTo>
                  <a:pt x="0" y="38100"/>
                </a:lnTo>
                <a:lnTo>
                  <a:pt x="990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99920" y="5945250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6" y="38100"/>
                </a:moveTo>
                <a:lnTo>
                  <a:pt x="9906" y="0"/>
                </a:lnTo>
                <a:lnTo>
                  <a:pt x="0" y="0"/>
                </a:lnTo>
                <a:lnTo>
                  <a:pt x="0" y="38100"/>
                </a:lnTo>
                <a:lnTo>
                  <a:pt x="990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5254" y="5988685"/>
            <a:ext cx="2007235" cy="76200"/>
          </a:xfrm>
          <a:custGeom>
            <a:avLst/>
            <a:gdLst/>
            <a:ahLst/>
            <a:cxnLst/>
            <a:rect l="l" t="t" r="r" b="b"/>
            <a:pathLst>
              <a:path w="2007235" h="76200">
                <a:moveTo>
                  <a:pt x="38100" y="41910"/>
                </a:moveTo>
                <a:lnTo>
                  <a:pt x="38100" y="32765"/>
                </a:lnTo>
                <a:lnTo>
                  <a:pt x="0" y="32765"/>
                </a:lnTo>
                <a:lnTo>
                  <a:pt x="0" y="41910"/>
                </a:lnTo>
                <a:lnTo>
                  <a:pt x="38100" y="41910"/>
                </a:lnTo>
                <a:close/>
              </a:path>
              <a:path w="2007235" h="76200">
                <a:moveTo>
                  <a:pt x="104393" y="41910"/>
                </a:moveTo>
                <a:lnTo>
                  <a:pt x="104393" y="32765"/>
                </a:lnTo>
                <a:lnTo>
                  <a:pt x="66293" y="32765"/>
                </a:lnTo>
                <a:lnTo>
                  <a:pt x="66293" y="41910"/>
                </a:lnTo>
                <a:lnTo>
                  <a:pt x="104393" y="41910"/>
                </a:lnTo>
                <a:close/>
              </a:path>
              <a:path w="2007235" h="76200">
                <a:moveTo>
                  <a:pt x="171450" y="41910"/>
                </a:moveTo>
                <a:lnTo>
                  <a:pt x="171450" y="32765"/>
                </a:lnTo>
                <a:lnTo>
                  <a:pt x="133350" y="32765"/>
                </a:lnTo>
                <a:lnTo>
                  <a:pt x="133350" y="41910"/>
                </a:lnTo>
                <a:lnTo>
                  <a:pt x="171450" y="41910"/>
                </a:lnTo>
                <a:close/>
              </a:path>
              <a:path w="2007235" h="76200">
                <a:moveTo>
                  <a:pt x="237744" y="41910"/>
                </a:moveTo>
                <a:lnTo>
                  <a:pt x="237744" y="32765"/>
                </a:lnTo>
                <a:lnTo>
                  <a:pt x="199644" y="32765"/>
                </a:lnTo>
                <a:lnTo>
                  <a:pt x="199644" y="41910"/>
                </a:lnTo>
                <a:lnTo>
                  <a:pt x="237744" y="41910"/>
                </a:lnTo>
                <a:close/>
              </a:path>
              <a:path w="2007235" h="76200">
                <a:moveTo>
                  <a:pt x="304800" y="42672"/>
                </a:moveTo>
                <a:lnTo>
                  <a:pt x="304800" y="32765"/>
                </a:lnTo>
                <a:lnTo>
                  <a:pt x="266700" y="32765"/>
                </a:lnTo>
                <a:lnTo>
                  <a:pt x="266700" y="41910"/>
                </a:lnTo>
                <a:lnTo>
                  <a:pt x="304800" y="42672"/>
                </a:lnTo>
                <a:close/>
              </a:path>
              <a:path w="2007235" h="76200">
                <a:moveTo>
                  <a:pt x="371094" y="42672"/>
                </a:moveTo>
                <a:lnTo>
                  <a:pt x="371094" y="32766"/>
                </a:lnTo>
                <a:lnTo>
                  <a:pt x="332994" y="32766"/>
                </a:lnTo>
                <a:lnTo>
                  <a:pt x="332994" y="42672"/>
                </a:lnTo>
                <a:lnTo>
                  <a:pt x="371094" y="42672"/>
                </a:lnTo>
                <a:close/>
              </a:path>
              <a:path w="2007235" h="76200">
                <a:moveTo>
                  <a:pt x="438150" y="42672"/>
                </a:moveTo>
                <a:lnTo>
                  <a:pt x="438150" y="32766"/>
                </a:lnTo>
                <a:lnTo>
                  <a:pt x="400050" y="32766"/>
                </a:lnTo>
                <a:lnTo>
                  <a:pt x="400050" y="42672"/>
                </a:lnTo>
                <a:lnTo>
                  <a:pt x="438150" y="42672"/>
                </a:lnTo>
                <a:close/>
              </a:path>
              <a:path w="2007235" h="76200">
                <a:moveTo>
                  <a:pt x="504444" y="42672"/>
                </a:moveTo>
                <a:lnTo>
                  <a:pt x="504444" y="32766"/>
                </a:lnTo>
                <a:lnTo>
                  <a:pt x="466344" y="32766"/>
                </a:lnTo>
                <a:lnTo>
                  <a:pt x="466344" y="42672"/>
                </a:lnTo>
                <a:lnTo>
                  <a:pt x="504444" y="42672"/>
                </a:lnTo>
                <a:close/>
              </a:path>
              <a:path w="2007235" h="76200">
                <a:moveTo>
                  <a:pt x="571500" y="42672"/>
                </a:moveTo>
                <a:lnTo>
                  <a:pt x="571500" y="32766"/>
                </a:lnTo>
                <a:lnTo>
                  <a:pt x="533400" y="32766"/>
                </a:lnTo>
                <a:lnTo>
                  <a:pt x="533400" y="42672"/>
                </a:lnTo>
                <a:lnTo>
                  <a:pt x="571500" y="42672"/>
                </a:lnTo>
                <a:close/>
              </a:path>
              <a:path w="2007235" h="76200">
                <a:moveTo>
                  <a:pt x="637794" y="42672"/>
                </a:moveTo>
                <a:lnTo>
                  <a:pt x="637794" y="32766"/>
                </a:lnTo>
                <a:lnTo>
                  <a:pt x="599694" y="32766"/>
                </a:lnTo>
                <a:lnTo>
                  <a:pt x="599694" y="42672"/>
                </a:lnTo>
                <a:lnTo>
                  <a:pt x="637794" y="42672"/>
                </a:lnTo>
                <a:close/>
              </a:path>
              <a:path w="2007235" h="76200">
                <a:moveTo>
                  <a:pt x="704850" y="42672"/>
                </a:moveTo>
                <a:lnTo>
                  <a:pt x="704850" y="32766"/>
                </a:lnTo>
                <a:lnTo>
                  <a:pt x="666750" y="32766"/>
                </a:lnTo>
                <a:lnTo>
                  <a:pt x="666750" y="42672"/>
                </a:lnTo>
                <a:lnTo>
                  <a:pt x="704850" y="42672"/>
                </a:lnTo>
                <a:close/>
              </a:path>
              <a:path w="2007235" h="76200">
                <a:moveTo>
                  <a:pt x="771144" y="42672"/>
                </a:moveTo>
                <a:lnTo>
                  <a:pt x="771144" y="32766"/>
                </a:lnTo>
                <a:lnTo>
                  <a:pt x="733044" y="32766"/>
                </a:lnTo>
                <a:lnTo>
                  <a:pt x="733044" y="42672"/>
                </a:lnTo>
                <a:lnTo>
                  <a:pt x="771144" y="42672"/>
                </a:lnTo>
                <a:close/>
              </a:path>
              <a:path w="2007235" h="76200">
                <a:moveTo>
                  <a:pt x="838200" y="42672"/>
                </a:moveTo>
                <a:lnTo>
                  <a:pt x="838200" y="32766"/>
                </a:lnTo>
                <a:lnTo>
                  <a:pt x="800100" y="32766"/>
                </a:lnTo>
                <a:lnTo>
                  <a:pt x="800100" y="42672"/>
                </a:lnTo>
                <a:lnTo>
                  <a:pt x="838200" y="42672"/>
                </a:lnTo>
                <a:close/>
              </a:path>
              <a:path w="2007235" h="76200">
                <a:moveTo>
                  <a:pt x="904494" y="42672"/>
                </a:moveTo>
                <a:lnTo>
                  <a:pt x="904494" y="32766"/>
                </a:lnTo>
                <a:lnTo>
                  <a:pt x="866394" y="32766"/>
                </a:lnTo>
                <a:lnTo>
                  <a:pt x="866394" y="42672"/>
                </a:lnTo>
                <a:lnTo>
                  <a:pt x="904494" y="42672"/>
                </a:lnTo>
                <a:close/>
              </a:path>
              <a:path w="2007235" h="76200">
                <a:moveTo>
                  <a:pt x="971550" y="42672"/>
                </a:moveTo>
                <a:lnTo>
                  <a:pt x="971550" y="32766"/>
                </a:lnTo>
                <a:lnTo>
                  <a:pt x="933450" y="32766"/>
                </a:lnTo>
                <a:lnTo>
                  <a:pt x="933450" y="42672"/>
                </a:lnTo>
                <a:lnTo>
                  <a:pt x="971550" y="42672"/>
                </a:lnTo>
                <a:close/>
              </a:path>
              <a:path w="2007235" h="76200">
                <a:moveTo>
                  <a:pt x="1037844" y="42672"/>
                </a:moveTo>
                <a:lnTo>
                  <a:pt x="1037844" y="33527"/>
                </a:lnTo>
                <a:lnTo>
                  <a:pt x="999744" y="33527"/>
                </a:lnTo>
                <a:lnTo>
                  <a:pt x="999744" y="42672"/>
                </a:lnTo>
                <a:lnTo>
                  <a:pt x="1037844" y="42672"/>
                </a:lnTo>
                <a:close/>
              </a:path>
              <a:path w="2007235" h="76200">
                <a:moveTo>
                  <a:pt x="1104900" y="42672"/>
                </a:moveTo>
                <a:lnTo>
                  <a:pt x="1104900" y="33527"/>
                </a:lnTo>
                <a:lnTo>
                  <a:pt x="1066800" y="33527"/>
                </a:lnTo>
                <a:lnTo>
                  <a:pt x="1066800" y="42672"/>
                </a:lnTo>
                <a:lnTo>
                  <a:pt x="1104900" y="42672"/>
                </a:lnTo>
                <a:close/>
              </a:path>
              <a:path w="2007235" h="76200">
                <a:moveTo>
                  <a:pt x="1171194" y="42672"/>
                </a:moveTo>
                <a:lnTo>
                  <a:pt x="1171194" y="33527"/>
                </a:lnTo>
                <a:lnTo>
                  <a:pt x="1133094" y="33527"/>
                </a:lnTo>
                <a:lnTo>
                  <a:pt x="1133094" y="42672"/>
                </a:lnTo>
                <a:lnTo>
                  <a:pt x="1171194" y="42672"/>
                </a:lnTo>
                <a:close/>
              </a:path>
              <a:path w="2007235" h="76200">
                <a:moveTo>
                  <a:pt x="1238250" y="42672"/>
                </a:moveTo>
                <a:lnTo>
                  <a:pt x="1238250" y="33527"/>
                </a:lnTo>
                <a:lnTo>
                  <a:pt x="1200150" y="33527"/>
                </a:lnTo>
                <a:lnTo>
                  <a:pt x="1200150" y="42672"/>
                </a:lnTo>
                <a:lnTo>
                  <a:pt x="1238250" y="42672"/>
                </a:lnTo>
                <a:close/>
              </a:path>
              <a:path w="2007235" h="76200">
                <a:moveTo>
                  <a:pt x="1304544" y="42672"/>
                </a:moveTo>
                <a:lnTo>
                  <a:pt x="1304544" y="33527"/>
                </a:lnTo>
                <a:lnTo>
                  <a:pt x="1266444" y="33527"/>
                </a:lnTo>
                <a:lnTo>
                  <a:pt x="1266444" y="42672"/>
                </a:lnTo>
                <a:lnTo>
                  <a:pt x="1304544" y="42672"/>
                </a:lnTo>
                <a:close/>
              </a:path>
              <a:path w="2007235" h="76200">
                <a:moveTo>
                  <a:pt x="1371600" y="42672"/>
                </a:moveTo>
                <a:lnTo>
                  <a:pt x="1371600" y="33527"/>
                </a:lnTo>
                <a:lnTo>
                  <a:pt x="1333500" y="33527"/>
                </a:lnTo>
                <a:lnTo>
                  <a:pt x="1333500" y="42672"/>
                </a:lnTo>
                <a:lnTo>
                  <a:pt x="1371600" y="42672"/>
                </a:lnTo>
                <a:close/>
              </a:path>
              <a:path w="2007235" h="76200">
                <a:moveTo>
                  <a:pt x="1437894" y="42672"/>
                </a:moveTo>
                <a:lnTo>
                  <a:pt x="1437894" y="33527"/>
                </a:lnTo>
                <a:lnTo>
                  <a:pt x="1399794" y="33527"/>
                </a:lnTo>
                <a:lnTo>
                  <a:pt x="1399794" y="42672"/>
                </a:lnTo>
                <a:lnTo>
                  <a:pt x="1437894" y="42672"/>
                </a:lnTo>
                <a:close/>
              </a:path>
              <a:path w="2007235" h="76200">
                <a:moveTo>
                  <a:pt x="1504950" y="42672"/>
                </a:moveTo>
                <a:lnTo>
                  <a:pt x="1504950" y="33527"/>
                </a:lnTo>
                <a:lnTo>
                  <a:pt x="1466850" y="33527"/>
                </a:lnTo>
                <a:lnTo>
                  <a:pt x="1466850" y="42672"/>
                </a:lnTo>
                <a:lnTo>
                  <a:pt x="1504950" y="42672"/>
                </a:lnTo>
                <a:close/>
              </a:path>
              <a:path w="2007235" h="76200">
                <a:moveTo>
                  <a:pt x="1571244" y="42672"/>
                </a:moveTo>
                <a:lnTo>
                  <a:pt x="1571244" y="33527"/>
                </a:lnTo>
                <a:lnTo>
                  <a:pt x="1533144" y="33527"/>
                </a:lnTo>
                <a:lnTo>
                  <a:pt x="1533144" y="42672"/>
                </a:lnTo>
                <a:lnTo>
                  <a:pt x="1571244" y="42672"/>
                </a:lnTo>
                <a:close/>
              </a:path>
              <a:path w="2007235" h="76200">
                <a:moveTo>
                  <a:pt x="1638300" y="42672"/>
                </a:moveTo>
                <a:lnTo>
                  <a:pt x="1638300" y="33527"/>
                </a:lnTo>
                <a:lnTo>
                  <a:pt x="1600200" y="33527"/>
                </a:lnTo>
                <a:lnTo>
                  <a:pt x="1600200" y="42672"/>
                </a:lnTo>
                <a:lnTo>
                  <a:pt x="1638300" y="42672"/>
                </a:lnTo>
                <a:close/>
              </a:path>
              <a:path w="2007235" h="76200">
                <a:moveTo>
                  <a:pt x="1704594" y="43434"/>
                </a:moveTo>
                <a:lnTo>
                  <a:pt x="1704594" y="33527"/>
                </a:lnTo>
                <a:lnTo>
                  <a:pt x="1666494" y="33527"/>
                </a:lnTo>
                <a:lnTo>
                  <a:pt x="1666494" y="42672"/>
                </a:lnTo>
                <a:lnTo>
                  <a:pt x="1704594" y="43434"/>
                </a:lnTo>
                <a:close/>
              </a:path>
              <a:path w="2007235" h="76200">
                <a:moveTo>
                  <a:pt x="1771650" y="43434"/>
                </a:moveTo>
                <a:lnTo>
                  <a:pt x="1771650" y="33528"/>
                </a:lnTo>
                <a:lnTo>
                  <a:pt x="1733550" y="33528"/>
                </a:lnTo>
                <a:lnTo>
                  <a:pt x="1733550" y="43434"/>
                </a:lnTo>
                <a:lnTo>
                  <a:pt x="1771650" y="43434"/>
                </a:lnTo>
                <a:close/>
              </a:path>
              <a:path w="2007235" h="76200">
                <a:moveTo>
                  <a:pt x="1837944" y="43434"/>
                </a:moveTo>
                <a:lnTo>
                  <a:pt x="1837944" y="33528"/>
                </a:lnTo>
                <a:lnTo>
                  <a:pt x="1799844" y="33528"/>
                </a:lnTo>
                <a:lnTo>
                  <a:pt x="1799844" y="43434"/>
                </a:lnTo>
                <a:lnTo>
                  <a:pt x="1837944" y="43434"/>
                </a:lnTo>
                <a:close/>
              </a:path>
              <a:path w="2007235" h="76200">
                <a:moveTo>
                  <a:pt x="1905000" y="43434"/>
                </a:moveTo>
                <a:lnTo>
                  <a:pt x="1905000" y="33528"/>
                </a:lnTo>
                <a:lnTo>
                  <a:pt x="1866900" y="33528"/>
                </a:lnTo>
                <a:lnTo>
                  <a:pt x="1866900" y="43434"/>
                </a:lnTo>
                <a:lnTo>
                  <a:pt x="1905000" y="43434"/>
                </a:lnTo>
                <a:close/>
              </a:path>
              <a:path w="2007235" h="76200">
                <a:moveTo>
                  <a:pt x="2007108" y="38100"/>
                </a:moveTo>
                <a:lnTo>
                  <a:pt x="1930908" y="0"/>
                </a:lnTo>
                <a:lnTo>
                  <a:pt x="1930908" y="76200"/>
                </a:lnTo>
                <a:lnTo>
                  <a:pt x="1933194" y="75057"/>
                </a:lnTo>
                <a:lnTo>
                  <a:pt x="1933194" y="33528"/>
                </a:lnTo>
                <a:lnTo>
                  <a:pt x="1943861" y="33528"/>
                </a:lnTo>
                <a:lnTo>
                  <a:pt x="1943861" y="69723"/>
                </a:lnTo>
                <a:lnTo>
                  <a:pt x="2007108" y="38100"/>
                </a:lnTo>
                <a:close/>
              </a:path>
              <a:path w="2007235" h="76200">
                <a:moveTo>
                  <a:pt x="1943861" y="43434"/>
                </a:moveTo>
                <a:lnTo>
                  <a:pt x="1943861" y="33528"/>
                </a:lnTo>
                <a:lnTo>
                  <a:pt x="1933194" y="33528"/>
                </a:lnTo>
                <a:lnTo>
                  <a:pt x="1933194" y="43434"/>
                </a:lnTo>
                <a:lnTo>
                  <a:pt x="1943861" y="43434"/>
                </a:lnTo>
                <a:close/>
              </a:path>
              <a:path w="2007235" h="76200">
                <a:moveTo>
                  <a:pt x="1943861" y="69723"/>
                </a:moveTo>
                <a:lnTo>
                  <a:pt x="1943861" y="43434"/>
                </a:lnTo>
                <a:lnTo>
                  <a:pt x="1933194" y="43434"/>
                </a:lnTo>
                <a:lnTo>
                  <a:pt x="1933194" y="75057"/>
                </a:lnTo>
                <a:lnTo>
                  <a:pt x="1943861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13630" y="5713222"/>
            <a:ext cx="1609090" cy="0"/>
          </a:xfrm>
          <a:custGeom>
            <a:avLst/>
            <a:gdLst/>
            <a:ahLst/>
            <a:cxnLst/>
            <a:rect l="l" t="t" r="r" b="b"/>
            <a:pathLst>
              <a:path w="1609090">
                <a:moveTo>
                  <a:pt x="0" y="0"/>
                </a:moveTo>
                <a:lnTo>
                  <a:pt x="1608581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84100" y="4878450"/>
            <a:ext cx="76200" cy="835660"/>
          </a:xfrm>
          <a:custGeom>
            <a:avLst/>
            <a:gdLst/>
            <a:ahLst/>
            <a:cxnLst/>
            <a:rect l="l" t="t" r="r" b="b"/>
            <a:pathLst>
              <a:path w="76200" h="83566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6"/>
                </a:lnTo>
                <a:lnTo>
                  <a:pt x="43433" y="63246"/>
                </a:lnTo>
                <a:lnTo>
                  <a:pt x="43433" y="76200"/>
                </a:lnTo>
                <a:lnTo>
                  <a:pt x="76200" y="76200"/>
                </a:lnTo>
                <a:close/>
              </a:path>
              <a:path w="76200" h="835660">
                <a:moveTo>
                  <a:pt x="43433" y="76200"/>
                </a:moveTo>
                <a:lnTo>
                  <a:pt x="43433" y="63246"/>
                </a:lnTo>
                <a:lnTo>
                  <a:pt x="33528" y="63246"/>
                </a:lnTo>
                <a:lnTo>
                  <a:pt x="33528" y="76200"/>
                </a:lnTo>
                <a:lnTo>
                  <a:pt x="43433" y="76200"/>
                </a:lnTo>
                <a:close/>
              </a:path>
              <a:path w="76200" h="835660">
                <a:moveTo>
                  <a:pt x="43433" y="835152"/>
                </a:moveTo>
                <a:lnTo>
                  <a:pt x="43433" y="76200"/>
                </a:lnTo>
                <a:lnTo>
                  <a:pt x="33528" y="76200"/>
                </a:lnTo>
                <a:lnTo>
                  <a:pt x="33528" y="835152"/>
                </a:lnTo>
                <a:lnTo>
                  <a:pt x="43433" y="835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25716" y="4878450"/>
            <a:ext cx="0" cy="1252855"/>
          </a:xfrm>
          <a:custGeom>
            <a:avLst/>
            <a:gdLst/>
            <a:ahLst/>
            <a:cxnLst/>
            <a:rect l="l" t="t" r="r" b="b"/>
            <a:pathLst>
              <a:path h="1252854">
                <a:moveTo>
                  <a:pt x="0" y="0"/>
                </a:moveTo>
                <a:lnTo>
                  <a:pt x="0" y="1252727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13630" y="6093079"/>
            <a:ext cx="2212340" cy="76200"/>
          </a:xfrm>
          <a:custGeom>
            <a:avLst/>
            <a:gdLst/>
            <a:ahLst/>
            <a:cxnLst/>
            <a:rect l="l" t="t" r="r" b="b"/>
            <a:pathLst>
              <a:path w="2212340" h="76200">
                <a:moveTo>
                  <a:pt x="76200" y="32765"/>
                </a:moveTo>
                <a:lnTo>
                  <a:pt x="76200" y="0"/>
                </a:lnTo>
                <a:lnTo>
                  <a:pt x="0" y="38100"/>
                </a:lnTo>
                <a:lnTo>
                  <a:pt x="64007" y="70103"/>
                </a:lnTo>
                <a:lnTo>
                  <a:pt x="64007" y="32765"/>
                </a:lnTo>
                <a:lnTo>
                  <a:pt x="76200" y="32765"/>
                </a:lnTo>
                <a:close/>
              </a:path>
              <a:path w="2212340" h="76200">
                <a:moveTo>
                  <a:pt x="2212085" y="42671"/>
                </a:moveTo>
                <a:lnTo>
                  <a:pt x="2212085" y="32765"/>
                </a:lnTo>
                <a:lnTo>
                  <a:pt x="64007" y="32765"/>
                </a:lnTo>
                <a:lnTo>
                  <a:pt x="64007" y="42671"/>
                </a:lnTo>
                <a:lnTo>
                  <a:pt x="2212085" y="42671"/>
                </a:lnTo>
                <a:close/>
              </a:path>
              <a:path w="2212340" h="76200">
                <a:moveTo>
                  <a:pt x="76200" y="76200"/>
                </a:moveTo>
                <a:lnTo>
                  <a:pt x="76200" y="42671"/>
                </a:lnTo>
                <a:lnTo>
                  <a:pt x="64007" y="42671"/>
                </a:lnTo>
                <a:lnTo>
                  <a:pt x="64007" y="7010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13140" y="3953382"/>
            <a:ext cx="1000760" cy="543560"/>
          </a:xfrm>
          <a:custGeom>
            <a:avLst/>
            <a:gdLst/>
            <a:ahLst/>
            <a:cxnLst/>
            <a:rect l="l" t="t" r="r" b="b"/>
            <a:pathLst>
              <a:path w="1000759" h="543560">
                <a:moveTo>
                  <a:pt x="1000506" y="278892"/>
                </a:moveTo>
                <a:lnTo>
                  <a:pt x="1000506" y="264414"/>
                </a:lnTo>
                <a:lnTo>
                  <a:pt x="999744" y="257556"/>
                </a:lnTo>
                <a:lnTo>
                  <a:pt x="998982" y="249936"/>
                </a:lnTo>
                <a:lnTo>
                  <a:pt x="985939" y="207204"/>
                </a:lnTo>
                <a:lnTo>
                  <a:pt x="963503" y="168917"/>
                </a:lnTo>
                <a:lnTo>
                  <a:pt x="933052" y="134941"/>
                </a:lnTo>
                <a:lnTo>
                  <a:pt x="895965" y="105139"/>
                </a:lnTo>
                <a:lnTo>
                  <a:pt x="853620" y="79375"/>
                </a:lnTo>
                <a:lnTo>
                  <a:pt x="807396" y="57516"/>
                </a:lnTo>
                <a:lnTo>
                  <a:pt x="758671" y="39425"/>
                </a:lnTo>
                <a:lnTo>
                  <a:pt x="708823" y="24968"/>
                </a:lnTo>
                <a:lnTo>
                  <a:pt x="659232" y="14008"/>
                </a:lnTo>
                <a:lnTo>
                  <a:pt x="611275" y="6410"/>
                </a:lnTo>
                <a:lnTo>
                  <a:pt x="566332" y="2040"/>
                </a:lnTo>
                <a:lnTo>
                  <a:pt x="525780" y="762"/>
                </a:lnTo>
                <a:lnTo>
                  <a:pt x="499872" y="0"/>
                </a:lnTo>
                <a:lnTo>
                  <a:pt x="474726" y="0"/>
                </a:lnTo>
                <a:lnTo>
                  <a:pt x="433899" y="1730"/>
                </a:lnTo>
                <a:lnTo>
                  <a:pt x="388783" y="6379"/>
                </a:lnTo>
                <a:lnTo>
                  <a:pt x="340739" y="14118"/>
                </a:lnTo>
                <a:lnTo>
                  <a:pt x="291131" y="25114"/>
                </a:lnTo>
                <a:lnTo>
                  <a:pt x="241323" y="39538"/>
                </a:lnTo>
                <a:lnTo>
                  <a:pt x="192676" y="57559"/>
                </a:lnTo>
                <a:lnTo>
                  <a:pt x="146554" y="79346"/>
                </a:lnTo>
                <a:lnTo>
                  <a:pt x="104320" y="105068"/>
                </a:lnTo>
                <a:lnTo>
                  <a:pt x="67337" y="134895"/>
                </a:lnTo>
                <a:lnTo>
                  <a:pt x="36968" y="168996"/>
                </a:lnTo>
                <a:lnTo>
                  <a:pt x="14576" y="207540"/>
                </a:lnTo>
                <a:lnTo>
                  <a:pt x="1523" y="250698"/>
                </a:lnTo>
                <a:lnTo>
                  <a:pt x="0" y="264414"/>
                </a:lnTo>
                <a:lnTo>
                  <a:pt x="0" y="278892"/>
                </a:lnTo>
                <a:lnTo>
                  <a:pt x="1524" y="292608"/>
                </a:lnTo>
                <a:lnTo>
                  <a:pt x="3048" y="300228"/>
                </a:lnTo>
                <a:lnTo>
                  <a:pt x="9906" y="319840"/>
                </a:lnTo>
                <a:lnTo>
                  <a:pt x="9906" y="265176"/>
                </a:lnTo>
                <a:lnTo>
                  <a:pt x="11429" y="251460"/>
                </a:lnTo>
                <a:lnTo>
                  <a:pt x="23787" y="211147"/>
                </a:lnTo>
                <a:lnTo>
                  <a:pt x="44513" y="175052"/>
                </a:lnTo>
                <a:lnTo>
                  <a:pt x="72469" y="143008"/>
                </a:lnTo>
                <a:lnTo>
                  <a:pt x="106521" y="114852"/>
                </a:lnTo>
                <a:lnTo>
                  <a:pt x="145532" y="90417"/>
                </a:lnTo>
                <a:lnTo>
                  <a:pt x="188367" y="69540"/>
                </a:lnTo>
                <a:lnTo>
                  <a:pt x="233891" y="52054"/>
                </a:lnTo>
                <a:lnTo>
                  <a:pt x="280966" y="37796"/>
                </a:lnTo>
                <a:lnTo>
                  <a:pt x="328458" y="26601"/>
                </a:lnTo>
                <a:lnTo>
                  <a:pt x="375230" y="18303"/>
                </a:lnTo>
                <a:lnTo>
                  <a:pt x="420147" y="12737"/>
                </a:lnTo>
                <a:lnTo>
                  <a:pt x="462073" y="9739"/>
                </a:lnTo>
                <a:lnTo>
                  <a:pt x="499872" y="9144"/>
                </a:lnTo>
                <a:lnTo>
                  <a:pt x="525780" y="9906"/>
                </a:lnTo>
                <a:lnTo>
                  <a:pt x="550926" y="11430"/>
                </a:lnTo>
                <a:lnTo>
                  <a:pt x="588788" y="13583"/>
                </a:lnTo>
                <a:lnTo>
                  <a:pt x="630995" y="18746"/>
                </a:lnTo>
                <a:lnTo>
                  <a:pt x="676172" y="27021"/>
                </a:lnTo>
                <a:lnTo>
                  <a:pt x="722946" y="38509"/>
                </a:lnTo>
                <a:lnTo>
                  <a:pt x="769944" y="53312"/>
                </a:lnTo>
                <a:lnTo>
                  <a:pt x="815792" y="71532"/>
                </a:lnTo>
                <a:lnTo>
                  <a:pt x="859118" y="93272"/>
                </a:lnTo>
                <a:lnTo>
                  <a:pt x="898547" y="118632"/>
                </a:lnTo>
                <a:lnTo>
                  <a:pt x="932707" y="147714"/>
                </a:lnTo>
                <a:lnTo>
                  <a:pt x="960232" y="180637"/>
                </a:lnTo>
                <a:lnTo>
                  <a:pt x="979726" y="217455"/>
                </a:lnTo>
                <a:lnTo>
                  <a:pt x="989838" y="258318"/>
                </a:lnTo>
                <a:lnTo>
                  <a:pt x="990600" y="265176"/>
                </a:lnTo>
                <a:lnTo>
                  <a:pt x="990600" y="323519"/>
                </a:lnTo>
                <a:lnTo>
                  <a:pt x="991820" y="320922"/>
                </a:lnTo>
                <a:lnTo>
                  <a:pt x="1000506" y="278892"/>
                </a:lnTo>
                <a:close/>
              </a:path>
              <a:path w="1000759" h="543560">
                <a:moveTo>
                  <a:pt x="990600" y="323519"/>
                </a:moveTo>
                <a:lnTo>
                  <a:pt x="990600" y="278130"/>
                </a:lnTo>
                <a:lnTo>
                  <a:pt x="989838" y="284988"/>
                </a:lnTo>
                <a:lnTo>
                  <a:pt x="979756" y="325795"/>
                </a:lnTo>
                <a:lnTo>
                  <a:pt x="960224" y="362612"/>
                </a:lnTo>
                <a:lnTo>
                  <a:pt x="932651" y="395505"/>
                </a:lnTo>
                <a:lnTo>
                  <a:pt x="898395" y="424600"/>
                </a:lnTo>
                <a:lnTo>
                  <a:pt x="858849" y="449984"/>
                </a:lnTo>
                <a:lnTo>
                  <a:pt x="815397" y="471754"/>
                </a:lnTo>
                <a:lnTo>
                  <a:pt x="769423" y="490005"/>
                </a:lnTo>
                <a:lnTo>
                  <a:pt x="722311" y="504836"/>
                </a:lnTo>
                <a:lnTo>
                  <a:pt x="675445" y="516341"/>
                </a:lnTo>
                <a:lnTo>
                  <a:pt x="630209" y="524619"/>
                </a:lnTo>
                <a:lnTo>
                  <a:pt x="587987" y="529765"/>
                </a:lnTo>
                <a:lnTo>
                  <a:pt x="550164" y="531876"/>
                </a:lnTo>
                <a:lnTo>
                  <a:pt x="525780" y="533400"/>
                </a:lnTo>
                <a:lnTo>
                  <a:pt x="485912" y="533362"/>
                </a:lnTo>
                <a:lnTo>
                  <a:pt x="421194" y="530657"/>
                </a:lnTo>
                <a:lnTo>
                  <a:pt x="376808" y="525345"/>
                </a:lnTo>
                <a:lnTo>
                  <a:pt x="330535" y="517240"/>
                </a:lnTo>
                <a:lnTo>
                  <a:pt x="283485" y="506215"/>
                </a:lnTo>
                <a:lnTo>
                  <a:pt x="236767" y="492146"/>
                </a:lnTo>
                <a:lnTo>
                  <a:pt x="191489" y="474909"/>
                </a:lnTo>
                <a:lnTo>
                  <a:pt x="148762" y="454378"/>
                </a:lnTo>
                <a:lnTo>
                  <a:pt x="109693" y="430428"/>
                </a:lnTo>
                <a:lnTo>
                  <a:pt x="75393" y="402934"/>
                </a:lnTo>
                <a:lnTo>
                  <a:pt x="46970" y="371772"/>
                </a:lnTo>
                <a:lnTo>
                  <a:pt x="25533" y="336816"/>
                </a:lnTo>
                <a:lnTo>
                  <a:pt x="12192" y="297942"/>
                </a:lnTo>
                <a:lnTo>
                  <a:pt x="11430" y="291084"/>
                </a:lnTo>
                <a:lnTo>
                  <a:pt x="9906" y="284988"/>
                </a:lnTo>
                <a:lnTo>
                  <a:pt x="17585" y="341800"/>
                </a:lnTo>
                <a:lnTo>
                  <a:pt x="40737" y="379001"/>
                </a:lnTo>
                <a:lnTo>
                  <a:pt x="71321" y="411979"/>
                </a:lnTo>
                <a:lnTo>
                  <a:pt x="108155" y="440885"/>
                </a:lnTo>
                <a:lnTo>
                  <a:pt x="150056" y="465869"/>
                </a:lnTo>
                <a:lnTo>
                  <a:pt x="195842" y="487081"/>
                </a:lnTo>
                <a:lnTo>
                  <a:pt x="244330" y="504670"/>
                </a:lnTo>
                <a:lnTo>
                  <a:pt x="294338" y="518787"/>
                </a:lnTo>
                <a:lnTo>
                  <a:pt x="344682" y="529582"/>
                </a:lnTo>
                <a:lnTo>
                  <a:pt x="394181" y="537206"/>
                </a:lnTo>
                <a:lnTo>
                  <a:pt x="441652" y="541807"/>
                </a:lnTo>
                <a:lnTo>
                  <a:pt x="485912" y="543536"/>
                </a:lnTo>
                <a:lnTo>
                  <a:pt x="525780" y="542544"/>
                </a:lnTo>
                <a:lnTo>
                  <a:pt x="550926" y="541782"/>
                </a:lnTo>
                <a:lnTo>
                  <a:pt x="576072" y="539496"/>
                </a:lnTo>
                <a:lnTo>
                  <a:pt x="614446" y="536095"/>
                </a:lnTo>
                <a:lnTo>
                  <a:pt x="656580" y="529728"/>
                </a:lnTo>
                <a:lnTo>
                  <a:pt x="701181" y="520284"/>
                </a:lnTo>
                <a:lnTo>
                  <a:pt x="746957" y="507655"/>
                </a:lnTo>
                <a:lnTo>
                  <a:pt x="792618" y="491732"/>
                </a:lnTo>
                <a:lnTo>
                  <a:pt x="836871" y="472406"/>
                </a:lnTo>
                <a:lnTo>
                  <a:pt x="878425" y="449568"/>
                </a:lnTo>
                <a:lnTo>
                  <a:pt x="915988" y="423110"/>
                </a:lnTo>
                <a:lnTo>
                  <a:pt x="948270" y="392922"/>
                </a:lnTo>
                <a:lnTo>
                  <a:pt x="973977" y="358895"/>
                </a:lnTo>
                <a:lnTo>
                  <a:pt x="990600" y="3235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757406" y="4071747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证书库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322300" y="4224655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232153" y="43433"/>
                </a:moveTo>
                <a:lnTo>
                  <a:pt x="1232153" y="33528"/>
                </a:lnTo>
                <a:lnTo>
                  <a:pt x="0" y="33528"/>
                </a:lnTo>
                <a:lnTo>
                  <a:pt x="0" y="43433"/>
                </a:lnTo>
                <a:lnTo>
                  <a:pt x="1232153" y="43433"/>
                </a:lnTo>
                <a:close/>
              </a:path>
              <a:path w="1295400" h="76200">
                <a:moveTo>
                  <a:pt x="1295400" y="38100"/>
                </a:moveTo>
                <a:lnTo>
                  <a:pt x="1219200" y="0"/>
                </a:lnTo>
                <a:lnTo>
                  <a:pt x="1219200" y="33528"/>
                </a:lnTo>
                <a:lnTo>
                  <a:pt x="1232153" y="33528"/>
                </a:lnTo>
                <a:lnTo>
                  <a:pt x="1232153" y="69723"/>
                </a:lnTo>
                <a:lnTo>
                  <a:pt x="1295400" y="38100"/>
                </a:lnTo>
                <a:close/>
              </a:path>
              <a:path w="1295400" h="76200">
                <a:moveTo>
                  <a:pt x="1232153" y="69723"/>
                </a:moveTo>
                <a:lnTo>
                  <a:pt x="1232153" y="43433"/>
                </a:lnTo>
                <a:lnTo>
                  <a:pt x="1219200" y="43433"/>
                </a:lnTo>
                <a:lnTo>
                  <a:pt x="1219200" y="76200"/>
                </a:lnTo>
                <a:lnTo>
                  <a:pt x="12321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324846" y="3922394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3.撤销发布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4" name="object 82">
            <a:extLst>
              <a:ext uri="{FF2B5EF4-FFF2-40B4-BE49-F238E27FC236}">
                <a16:creationId xmlns:a16="http://schemas.microsoft.com/office/drawing/2014/main" id="{114E2226-1BC3-4A81-8D3B-291308FE3113}"/>
              </a:ext>
            </a:extLst>
          </p:cNvPr>
          <p:cNvSpPr txBox="1">
            <a:spLocks/>
          </p:cNvSpPr>
          <p:nvPr/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en-US" altLang="zh-CN" spc="-5" smtClean="0"/>
              <a:pPr marL="25400">
                <a:lnSpc>
                  <a:spcPts val="1645"/>
                </a:lnSpc>
              </a:pPr>
              <a:t>33</a:t>
            </a:fld>
            <a:endParaRPr lang="en-US" altLang="zh-CN"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24720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证书撤销列表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75039" y="2632837"/>
            <a:ext cx="5566410" cy="3657600"/>
          </a:xfrm>
          <a:custGeom>
            <a:avLst/>
            <a:gdLst/>
            <a:ahLst/>
            <a:cxnLst/>
            <a:rect l="l" t="t" r="r" b="b"/>
            <a:pathLst>
              <a:path w="5566409" h="3657600">
                <a:moveTo>
                  <a:pt x="0" y="0"/>
                </a:moveTo>
                <a:lnTo>
                  <a:pt x="0" y="3657600"/>
                </a:lnTo>
                <a:lnTo>
                  <a:pt x="5566410" y="3657600"/>
                </a:lnTo>
                <a:lnTo>
                  <a:pt x="5566410" y="0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0467" y="2628265"/>
            <a:ext cx="5575935" cy="3667760"/>
          </a:xfrm>
          <a:custGeom>
            <a:avLst/>
            <a:gdLst/>
            <a:ahLst/>
            <a:cxnLst/>
            <a:rect l="l" t="t" r="r" b="b"/>
            <a:pathLst>
              <a:path w="5575934" h="3667760">
                <a:moveTo>
                  <a:pt x="5575554" y="3667505"/>
                </a:moveTo>
                <a:lnTo>
                  <a:pt x="5575554" y="0"/>
                </a:lnTo>
                <a:lnTo>
                  <a:pt x="0" y="0"/>
                </a:lnTo>
                <a:lnTo>
                  <a:pt x="0" y="3667505"/>
                </a:lnTo>
                <a:lnTo>
                  <a:pt x="4571" y="3667505"/>
                </a:lnTo>
                <a:lnTo>
                  <a:pt x="4571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5565647" y="9905"/>
                </a:lnTo>
                <a:lnTo>
                  <a:pt x="5565647" y="4571"/>
                </a:lnTo>
                <a:lnTo>
                  <a:pt x="5570969" y="9905"/>
                </a:lnTo>
                <a:lnTo>
                  <a:pt x="5570969" y="3667505"/>
                </a:lnTo>
                <a:lnTo>
                  <a:pt x="5575554" y="3667505"/>
                </a:lnTo>
                <a:close/>
              </a:path>
              <a:path w="5575934" h="3667760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5575934" h="3667760">
                <a:moveTo>
                  <a:pt x="9906" y="3657600"/>
                </a:moveTo>
                <a:lnTo>
                  <a:pt x="9906" y="9906"/>
                </a:lnTo>
                <a:lnTo>
                  <a:pt x="4571" y="9906"/>
                </a:lnTo>
                <a:lnTo>
                  <a:pt x="4572" y="3657600"/>
                </a:lnTo>
                <a:lnTo>
                  <a:pt x="9906" y="3657600"/>
                </a:lnTo>
                <a:close/>
              </a:path>
              <a:path w="5575934" h="3667760">
                <a:moveTo>
                  <a:pt x="5570969" y="3657599"/>
                </a:moveTo>
                <a:lnTo>
                  <a:pt x="4572" y="3657600"/>
                </a:lnTo>
                <a:lnTo>
                  <a:pt x="9906" y="3662172"/>
                </a:lnTo>
                <a:lnTo>
                  <a:pt x="9906" y="3667505"/>
                </a:lnTo>
                <a:lnTo>
                  <a:pt x="5565647" y="3667505"/>
                </a:lnTo>
                <a:lnTo>
                  <a:pt x="5565647" y="3662171"/>
                </a:lnTo>
                <a:lnTo>
                  <a:pt x="5570969" y="3657599"/>
                </a:lnTo>
                <a:close/>
              </a:path>
              <a:path w="5575934" h="3667760">
                <a:moveTo>
                  <a:pt x="9906" y="3667505"/>
                </a:moveTo>
                <a:lnTo>
                  <a:pt x="9906" y="3662172"/>
                </a:lnTo>
                <a:lnTo>
                  <a:pt x="4572" y="3657600"/>
                </a:lnTo>
                <a:lnTo>
                  <a:pt x="4571" y="3667505"/>
                </a:lnTo>
                <a:lnTo>
                  <a:pt x="9906" y="3667505"/>
                </a:lnTo>
                <a:close/>
              </a:path>
              <a:path w="5575934" h="3667760">
                <a:moveTo>
                  <a:pt x="5570969" y="9905"/>
                </a:moveTo>
                <a:lnTo>
                  <a:pt x="5565647" y="4571"/>
                </a:lnTo>
                <a:lnTo>
                  <a:pt x="5565647" y="9905"/>
                </a:lnTo>
                <a:lnTo>
                  <a:pt x="5570969" y="9905"/>
                </a:lnTo>
                <a:close/>
              </a:path>
              <a:path w="5575934" h="3667760">
                <a:moveTo>
                  <a:pt x="5570969" y="3657599"/>
                </a:moveTo>
                <a:lnTo>
                  <a:pt x="5570969" y="9905"/>
                </a:lnTo>
                <a:lnTo>
                  <a:pt x="5565647" y="9905"/>
                </a:lnTo>
                <a:lnTo>
                  <a:pt x="5565647" y="3657599"/>
                </a:lnTo>
                <a:lnTo>
                  <a:pt x="5570969" y="3657599"/>
                </a:lnTo>
                <a:close/>
              </a:path>
              <a:path w="5575934" h="3667760">
                <a:moveTo>
                  <a:pt x="5570969" y="3667505"/>
                </a:moveTo>
                <a:lnTo>
                  <a:pt x="5570969" y="3657599"/>
                </a:lnTo>
                <a:lnTo>
                  <a:pt x="5565647" y="3662171"/>
                </a:lnTo>
                <a:lnTo>
                  <a:pt x="5565647" y="3667505"/>
                </a:lnTo>
                <a:lnTo>
                  <a:pt x="5570969" y="3667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0283" y="3276727"/>
            <a:ext cx="2245995" cy="337185"/>
          </a:xfrm>
          <a:custGeom>
            <a:avLst/>
            <a:gdLst/>
            <a:ahLst/>
            <a:cxnLst/>
            <a:rect l="l" t="t" r="r" b="b"/>
            <a:pathLst>
              <a:path w="2245995" h="337185">
                <a:moveTo>
                  <a:pt x="0" y="0"/>
                </a:moveTo>
                <a:lnTo>
                  <a:pt x="0" y="336804"/>
                </a:lnTo>
                <a:lnTo>
                  <a:pt x="2245613" y="336803"/>
                </a:lnTo>
                <a:lnTo>
                  <a:pt x="224561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64187" y="3270631"/>
            <a:ext cx="2258060" cy="349250"/>
          </a:xfrm>
          <a:custGeom>
            <a:avLst/>
            <a:gdLst/>
            <a:ahLst/>
            <a:cxnLst/>
            <a:rect l="l" t="t" r="r" b="b"/>
            <a:pathLst>
              <a:path w="2258059" h="349250">
                <a:moveTo>
                  <a:pt x="2257805" y="348995"/>
                </a:moveTo>
                <a:lnTo>
                  <a:pt x="2257805" y="0"/>
                </a:lnTo>
                <a:lnTo>
                  <a:pt x="0" y="0"/>
                </a:lnTo>
                <a:lnTo>
                  <a:pt x="0" y="348996"/>
                </a:lnTo>
                <a:lnTo>
                  <a:pt x="6096" y="348996"/>
                </a:lnTo>
                <a:lnTo>
                  <a:pt x="6096" y="12191"/>
                </a:lnTo>
                <a:lnTo>
                  <a:pt x="12192" y="6095"/>
                </a:lnTo>
                <a:lnTo>
                  <a:pt x="12192" y="12191"/>
                </a:lnTo>
                <a:lnTo>
                  <a:pt x="2244839" y="12191"/>
                </a:lnTo>
                <a:lnTo>
                  <a:pt x="2244839" y="6095"/>
                </a:lnTo>
                <a:lnTo>
                  <a:pt x="2251710" y="12191"/>
                </a:lnTo>
                <a:lnTo>
                  <a:pt x="2251710" y="348995"/>
                </a:lnTo>
                <a:lnTo>
                  <a:pt x="2257805" y="348995"/>
                </a:lnTo>
                <a:close/>
              </a:path>
              <a:path w="2258059" h="349250">
                <a:moveTo>
                  <a:pt x="12192" y="12191"/>
                </a:moveTo>
                <a:lnTo>
                  <a:pt x="12192" y="6095"/>
                </a:lnTo>
                <a:lnTo>
                  <a:pt x="6096" y="12191"/>
                </a:lnTo>
                <a:lnTo>
                  <a:pt x="12192" y="12191"/>
                </a:lnTo>
                <a:close/>
              </a:path>
              <a:path w="2258059" h="349250">
                <a:moveTo>
                  <a:pt x="12192" y="336804"/>
                </a:moveTo>
                <a:lnTo>
                  <a:pt x="12192" y="12191"/>
                </a:lnTo>
                <a:lnTo>
                  <a:pt x="6096" y="12191"/>
                </a:lnTo>
                <a:lnTo>
                  <a:pt x="6096" y="336804"/>
                </a:lnTo>
                <a:lnTo>
                  <a:pt x="12192" y="336804"/>
                </a:lnTo>
                <a:close/>
              </a:path>
              <a:path w="2258059" h="349250">
                <a:moveTo>
                  <a:pt x="2251710" y="336803"/>
                </a:moveTo>
                <a:lnTo>
                  <a:pt x="6096" y="336804"/>
                </a:lnTo>
                <a:lnTo>
                  <a:pt x="12192" y="342900"/>
                </a:lnTo>
                <a:lnTo>
                  <a:pt x="12192" y="348996"/>
                </a:lnTo>
                <a:lnTo>
                  <a:pt x="2244839" y="348995"/>
                </a:lnTo>
                <a:lnTo>
                  <a:pt x="2244839" y="342899"/>
                </a:lnTo>
                <a:lnTo>
                  <a:pt x="2251710" y="336803"/>
                </a:lnTo>
                <a:close/>
              </a:path>
              <a:path w="2258059" h="349250">
                <a:moveTo>
                  <a:pt x="12192" y="348996"/>
                </a:moveTo>
                <a:lnTo>
                  <a:pt x="12192" y="342900"/>
                </a:lnTo>
                <a:lnTo>
                  <a:pt x="6096" y="336804"/>
                </a:lnTo>
                <a:lnTo>
                  <a:pt x="6096" y="348996"/>
                </a:lnTo>
                <a:lnTo>
                  <a:pt x="12192" y="348996"/>
                </a:lnTo>
                <a:close/>
              </a:path>
              <a:path w="2258059" h="349250">
                <a:moveTo>
                  <a:pt x="2251710" y="12191"/>
                </a:moveTo>
                <a:lnTo>
                  <a:pt x="2244839" y="6095"/>
                </a:lnTo>
                <a:lnTo>
                  <a:pt x="2244839" y="12191"/>
                </a:lnTo>
                <a:lnTo>
                  <a:pt x="2251710" y="12191"/>
                </a:lnTo>
                <a:close/>
              </a:path>
              <a:path w="2258059" h="349250">
                <a:moveTo>
                  <a:pt x="2251710" y="336803"/>
                </a:moveTo>
                <a:lnTo>
                  <a:pt x="2251710" y="12191"/>
                </a:lnTo>
                <a:lnTo>
                  <a:pt x="2244839" y="12191"/>
                </a:lnTo>
                <a:lnTo>
                  <a:pt x="2244839" y="336803"/>
                </a:lnTo>
                <a:lnTo>
                  <a:pt x="2251710" y="336803"/>
                </a:lnTo>
                <a:close/>
              </a:path>
              <a:path w="2258059" h="349250">
                <a:moveTo>
                  <a:pt x="2251710" y="348995"/>
                </a:moveTo>
                <a:lnTo>
                  <a:pt x="2251710" y="336803"/>
                </a:lnTo>
                <a:lnTo>
                  <a:pt x="2244839" y="342899"/>
                </a:lnTo>
                <a:lnTo>
                  <a:pt x="2244839" y="348995"/>
                </a:lnTo>
                <a:lnTo>
                  <a:pt x="2251710" y="3489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70283" y="2937637"/>
            <a:ext cx="2244090" cy="337820"/>
          </a:xfrm>
          <a:custGeom>
            <a:avLst/>
            <a:gdLst/>
            <a:ahLst/>
            <a:cxnLst/>
            <a:rect l="l" t="t" r="r" b="b"/>
            <a:pathLst>
              <a:path w="2244090" h="337819">
                <a:moveTo>
                  <a:pt x="0" y="0"/>
                </a:moveTo>
                <a:lnTo>
                  <a:pt x="0" y="337566"/>
                </a:lnTo>
                <a:lnTo>
                  <a:pt x="2244090" y="337566"/>
                </a:lnTo>
                <a:lnTo>
                  <a:pt x="224409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64187" y="2931542"/>
            <a:ext cx="2256790" cy="349885"/>
          </a:xfrm>
          <a:custGeom>
            <a:avLst/>
            <a:gdLst/>
            <a:ahLst/>
            <a:cxnLst/>
            <a:rect l="l" t="t" r="r" b="b"/>
            <a:pathLst>
              <a:path w="2256790" h="349885">
                <a:moveTo>
                  <a:pt x="2256281" y="349757"/>
                </a:moveTo>
                <a:lnTo>
                  <a:pt x="2256281" y="0"/>
                </a:lnTo>
                <a:lnTo>
                  <a:pt x="0" y="0"/>
                </a:lnTo>
                <a:lnTo>
                  <a:pt x="0" y="349757"/>
                </a:lnTo>
                <a:lnTo>
                  <a:pt x="6096" y="349757"/>
                </a:lnTo>
                <a:lnTo>
                  <a:pt x="6096" y="12953"/>
                </a:lnTo>
                <a:lnTo>
                  <a:pt x="12192" y="6095"/>
                </a:lnTo>
                <a:lnTo>
                  <a:pt x="12192" y="12953"/>
                </a:lnTo>
                <a:lnTo>
                  <a:pt x="2243328" y="12953"/>
                </a:lnTo>
                <a:lnTo>
                  <a:pt x="2243328" y="6095"/>
                </a:lnTo>
                <a:lnTo>
                  <a:pt x="2250186" y="12953"/>
                </a:lnTo>
                <a:lnTo>
                  <a:pt x="2250186" y="349757"/>
                </a:lnTo>
                <a:lnTo>
                  <a:pt x="2256281" y="349757"/>
                </a:lnTo>
                <a:close/>
              </a:path>
              <a:path w="2256790" h="349885">
                <a:moveTo>
                  <a:pt x="12192" y="12953"/>
                </a:moveTo>
                <a:lnTo>
                  <a:pt x="12192" y="6095"/>
                </a:lnTo>
                <a:lnTo>
                  <a:pt x="6096" y="12953"/>
                </a:lnTo>
                <a:lnTo>
                  <a:pt x="12192" y="12953"/>
                </a:lnTo>
                <a:close/>
              </a:path>
              <a:path w="2256790" h="349885">
                <a:moveTo>
                  <a:pt x="12192" y="336803"/>
                </a:moveTo>
                <a:lnTo>
                  <a:pt x="12192" y="12953"/>
                </a:lnTo>
                <a:lnTo>
                  <a:pt x="6096" y="12953"/>
                </a:lnTo>
                <a:lnTo>
                  <a:pt x="6096" y="336803"/>
                </a:lnTo>
                <a:lnTo>
                  <a:pt x="12192" y="336803"/>
                </a:lnTo>
                <a:close/>
              </a:path>
              <a:path w="2256790" h="349885">
                <a:moveTo>
                  <a:pt x="2250186" y="336803"/>
                </a:moveTo>
                <a:lnTo>
                  <a:pt x="6096" y="336803"/>
                </a:lnTo>
                <a:lnTo>
                  <a:pt x="12192" y="343661"/>
                </a:lnTo>
                <a:lnTo>
                  <a:pt x="12192" y="349757"/>
                </a:lnTo>
                <a:lnTo>
                  <a:pt x="2243328" y="349757"/>
                </a:lnTo>
                <a:lnTo>
                  <a:pt x="2243328" y="343661"/>
                </a:lnTo>
                <a:lnTo>
                  <a:pt x="2250186" y="336803"/>
                </a:lnTo>
                <a:close/>
              </a:path>
              <a:path w="2256790" h="349885">
                <a:moveTo>
                  <a:pt x="12192" y="349757"/>
                </a:moveTo>
                <a:lnTo>
                  <a:pt x="12192" y="343661"/>
                </a:lnTo>
                <a:lnTo>
                  <a:pt x="6096" y="336803"/>
                </a:lnTo>
                <a:lnTo>
                  <a:pt x="6096" y="349757"/>
                </a:lnTo>
                <a:lnTo>
                  <a:pt x="12192" y="349757"/>
                </a:lnTo>
                <a:close/>
              </a:path>
              <a:path w="2256790" h="349885">
                <a:moveTo>
                  <a:pt x="2250186" y="12953"/>
                </a:moveTo>
                <a:lnTo>
                  <a:pt x="2243328" y="6095"/>
                </a:lnTo>
                <a:lnTo>
                  <a:pt x="2243328" y="12953"/>
                </a:lnTo>
                <a:lnTo>
                  <a:pt x="2250186" y="12953"/>
                </a:lnTo>
                <a:close/>
              </a:path>
              <a:path w="2256790" h="349885">
                <a:moveTo>
                  <a:pt x="2250186" y="336803"/>
                </a:moveTo>
                <a:lnTo>
                  <a:pt x="2250186" y="12953"/>
                </a:lnTo>
                <a:lnTo>
                  <a:pt x="2243328" y="12953"/>
                </a:lnTo>
                <a:lnTo>
                  <a:pt x="2243328" y="336803"/>
                </a:lnTo>
                <a:lnTo>
                  <a:pt x="2250186" y="336803"/>
                </a:lnTo>
                <a:close/>
              </a:path>
              <a:path w="2256790" h="349885">
                <a:moveTo>
                  <a:pt x="2250186" y="349757"/>
                </a:moveTo>
                <a:lnTo>
                  <a:pt x="2250186" y="336803"/>
                </a:lnTo>
                <a:lnTo>
                  <a:pt x="2243328" y="343661"/>
                </a:lnTo>
                <a:lnTo>
                  <a:pt x="2243328" y="349757"/>
                </a:lnTo>
                <a:lnTo>
                  <a:pt x="2250186" y="349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70283" y="3618103"/>
            <a:ext cx="2245995" cy="337820"/>
          </a:xfrm>
          <a:custGeom>
            <a:avLst/>
            <a:gdLst/>
            <a:ahLst/>
            <a:cxnLst/>
            <a:rect l="l" t="t" r="r" b="b"/>
            <a:pathLst>
              <a:path w="2245995" h="337820">
                <a:moveTo>
                  <a:pt x="0" y="0"/>
                </a:moveTo>
                <a:lnTo>
                  <a:pt x="0" y="337566"/>
                </a:lnTo>
                <a:lnTo>
                  <a:pt x="2245613" y="337565"/>
                </a:lnTo>
                <a:lnTo>
                  <a:pt x="224561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64187" y="3612007"/>
            <a:ext cx="2258060" cy="350520"/>
          </a:xfrm>
          <a:custGeom>
            <a:avLst/>
            <a:gdLst/>
            <a:ahLst/>
            <a:cxnLst/>
            <a:rect l="l" t="t" r="r" b="b"/>
            <a:pathLst>
              <a:path w="2258059" h="350520">
                <a:moveTo>
                  <a:pt x="2257805" y="350520"/>
                </a:moveTo>
                <a:lnTo>
                  <a:pt x="2257805" y="0"/>
                </a:lnTo>
                <a:lnTo>
                  <a:pt x="0" y="0"/>
                </a:lnTo>
                <a:lnTo>
                  <a:pt x="0" y="350520"/>
                </a:lnTo>
                <a:lnTo>
                  <a:pt x="6096" y="3505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2244839" y="12192"/>
                </a:lnTo>
                <a:lnTo>
                  <a:pt x="2244839" y="6096"/>
                </a:lnTo>
                <a:lnTo>
                  <a:pt x="2251710" y="12192"/>
                </a:lnTo>
                <a:lnTo>
                  <a:pt x="2251710" y="350520"/>
                </a:lnTo>
                <a:lnTo>
                  <a:pt x="2257805" y="350520"/>
                </a:lnTo>
                <a:close/>
              </a:path>
              <a:path w="2258059" h="3505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2258059" h="350520">
                <a:moveTo>
                  <a:pt x="12192" y="337566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337566"/>
                </a:lnTo>
                <a:lnTo>
                  <a:pt x="12192" y="337566"/>
                </a:lnTo>
                <a:close/>
              </a:path>
              <a:path w="2258059" h="350520">
                <a:moveTo>
                  <a:pt x="2251710" y="337566"/>
                </a:moveTo>
                <a:lnTo>
                  <a:pt x="6096" y="337566"/>
                </a:lnTo>
                <a:lnTo>
                  <a:pt x="12192" y="343662"/>
                </a:lnTo>
                <a:lnTo>
                  <a:pt x="12192" y="350520"/>
                </a:lnTo>
                <a:lnTo>
                  <a:pt x="2244839" y="350520"/>
                </a:lnTo>
                <a:lnTo>
                  <a:pt x="2244839" y="343662"/>
                </a:lnTo>
                <a:lnTo>
                  <a:pt x="2251710" y="337566"/>
                </a:lnTo>
                <a:close/>
              </a:path>
              <a:path w="2258059" h="350520">
                <a:moveTo>
                  <a:pt x="12192" y="350520"/>
                </a:moveTo>
                <a:lnTo>
                  <a:pt x="12192" y="343662"/>
                </a:lnTo>
                <a:lnTo>
                  <a:pt x="6096" y="337566"/>
                </a:lnTo>
                <a:lnTo>
                  <a:pt x="6096" y="350520"/>
                </a:lnTo>
                <a:lnTo>
                  <a:pt x="12192" y="350520"/>
                </a:lnTo>
                <a:close/>
              </a:path>
              <a:path w="2258059" h="350520">
                <a:moveTo>
                  <a:pt x="2251710" y="12192"/>
                </a:moveTo>
                <a:lnTo>
                  <a:pt x="2244839" y="6096"/>
                </a:lnTo>
                <a:lnTo>
                  <a:pt x="2244839" y="12192"/>
                </a:lnTo>
                <a:lnTo>
                  <a:pt x="2251710" y="12192"/>
                </a:lnTo>
                <a:close/>
              </a:path>
              <a:path w="2258059" h="350520">
                <a:moveTo>
                  <a:pt x="2251710" y="337566"/>
                </a:moveTo>
                <a:lnTo>
                  <a:pt x="2251710" y="12192"/>
                </a:lnTo>
                <a:lnTo>
                  <a:pt x="2244839" y="12192"/>
                </a:lnTo>
                <a:lnTo>
                  <a:pt x="2244839" y="337566"/>
                </a:lnTo>
                <a:lnTo>
                  <a:pt x="2251710" y="337566"/>
                </a:lnTo>
                <a:close/>
              </a:path>
              <a:path w="2258059" h="350520">
                <a:moveTo>
                  <a:pt x="2251710" y="350520"/>
                </a:moveTo>
                <a:lnTo>
                  <a:pt x="2251710" y="337566"/>
                </a:lnTo>
                <a:lnTo>
                  <a:pt x="2244839" y="343662"/>
                </a:lnTo>
                <a:lnTo>
                  <a:pt x="2244839" y="350520"/>
                </a:lnTo>
                <a:lnTo>
                  <a:pt x="2251710" y="350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75445" y="4510406"/>
            <a:ext cx="2190115" cy="6108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L="518795" marR="512445" indent="114935">
              <a:lnSpc>
                <a:spcPts val="2160"/>
              </a:lnSpc>
              <a:spcBef>
                <a:spcPts val="30"/>
              </a:spcBef>
            </a:pPr>
            <a:r>
              <a:rPr sz="1800" b="1" dirty="0">
                <a:latin typeface="新宋体"/>
                <a:cs typeface="新宋体"/>
              </a:rPr>
              <a:t>被撤销的 证书的列表</a:t>
            </a:r>
            <a:endParaRPr sz="1800">
              <a:latin typeface="新宋体"/>
              <a:cs typeface="新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70283" y="5180965"/>
            <a:ext cx="2244090" cy="556260"/>
          </a:xfrm>
          <a:custGeom>
            <a:avLst/>
            <a:gdLst/>
            <a:ahLst/>
            <a:cxnLst/>
            <a:rect l="l" t="t" r="r" b="b"/>
            <a:pathLst>
              <a:path w="2244090" h="556260">
                <a:moveTo>
                  <a:pt x="0" y="0"/>
                </a:moveTo>
                <a:lnTo>
                  <a:pt x="0" y="556260"/>
                </a:lnTo>
                <a:lnTo>
                  <a:pt x="2244090" y="556260"/>
                </a:lnTo>
                <a:lnTo>
                  <a:pt x="224409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64187" y="5174107"/>
            <a:ext cx="2256790" cy="569595"/>
          </a:xfrm>
          <a:custGeom>
            <a:avLst/>
            <a:gdLst/>
            <a:ahLst/>
            <a:cxnLst/>
            <a:rect l="l" t="t" r="r" b="b"/>
            <a:pathLst>
              <a:path w="2256790" h="569595">
                <a:moveTo>
                  <a:pt x="2256281" y="569213"/>
                </a:moveTo>
                <a:lnTo>
                  <a:pt x="2256281" y="0"/>
                </a:lnTo>
                <a:lnTo>
                  <a:pt x="0" y="0"/>
                </a:lnTo>
                <a:lnTo>
                  <a:pt x="0" y="569214"/>
                </a:lnTo>
                <a:lnTo>
                  <a:pt x="6096" y="569214"/>
                </a:lnTo>
                <a:lnTo>
                  <a:pt x="6096" y="12954"/>
                </a:lnTo>
                <a:lnTo>
                  <a:pt x="12192" y="6858"/>
                </a:lnTo>
                <a:lnTo>
                  <a:pt x="12192" y="12954"/>
                </a:lnTo>
                <a:lnTo>
                  <a:pt x="2243328" y="12954"/>
                </a:lnTo>
                <a:lnTo>
                  <a:pt x="2243328" y="6858"/>
                </a:lnTo>
                <a:lnTo>
                  <a:pt x="2250186" y="12954"/>
                </a:lnTo>
                <a:lnTo>
                  <a:pt x="2250186" y="569213"/>
                </a:lnTo>
                <a:lnTo>
                  <a:pt x="2256281" y="569213"/>
                </a:lnTo>
                <a:close/>
              </a:path>
              <a:path w="2256790" h="569595">
                <a:moveTo>
                  <a:pt x="12192" y="12954"/>
                </a:moveTo>
                <a:lnTo>
                  <a:pt x="12192" y="6858"/>
                </a:lnTo>
                <a:lnTo>
                  <a:pt x="6096" y="12954"/>
                </a:lnTo>
                <a:lnTo>
                  <a:pt x="12192" y="12954"/>
                </a:lnTo>
                <a:close/>
              </a:path>
              <a:path w="2256790" h="569595">
                <a:moveTo>
                  <a:pt x="12192" y="556260"/>
                </a:moveTo>
                <a:lnTo>
                  <a:pt x="12192" y="12954"/>
                </a:lnTo>
                <a:lnTo>
                  <a:pt x="6096" y="12954"/>
                </a:lnTo>
                <a:lnTo>
                  <a:pt x="6096" y="556260"/>
                </a:lnTo>
                <a:lnTo>
                  <a:pt x="12192" y="556260"/>
                </a:lnTo>
                <a:close/>
              </a:path>
              <a:path w="2256790" h="569595">
                <a:moveTo>
                  <a:pt x="2250186" y="556260"/>
                </a:moveTo>
                <a:lnTo>
                  <a:pt x="6096" y="556260"/>
                </a:lnTo>
                <a:lnTo>
                  <a:pt x="12192" y="563118"/>
                </a:lnTo>
                <a:lnTo>
                  <a:pt x="12192" y="569214"/>
                </a:lnTo>
                <a:lnTo>
                  <a:pt x="2243328" y="569213"/>
                </a:lnTo>
                <a:lnTo>
                  <a:pt x="2243328" y="563118"/>
                </a:lnTo>
                <a:lnTo>
                  <a:pt x="2250186" y="556260"/>
                </a:lnTo>
                <a:close/>
              </a:path>
              <a:path w="2256790" h="569595">
                <a:moveTo>
                  <a:pt x="12192" y="569214"/>
                </a:moveTo>
                <a:lnTo>
                  <a:pt x="12192" y="563118"/>
                </a:lnTo>
                <a:lnTo>
                  <a:pt x="6096" y="556260"/>
                </a:lnTo>
                <a:lnTo>
                  <a:pt x="6096" y="569214"/>
                </a:lnTo>
                <a:lnTo>
                  <a:pt x="12192" y="569214"/>
                </a:lnTo>
                <a:close/>
              </a:path>
              <a:path w="2256790" h="569595">
                <a:moveTo>
                  <a:pt x="2250186" y="12954"/>
                </a:moveTo>
                <a:lnTo>
                  <a:pt x="2243328" y="6858"/>
                </a:lnTo>
                <a:lnTo>
                  <a:pt x="2243328" y="12954"/>
                </a:lnTo>
                <a:lnTo>
                  <a:pt x="2250186" y="12954"/>
                </a:lnTo>
                <a:close/>
              </a:path>
              <a:path w="2256790" h="569595">
                <a:moveTo>
                  <a:pt x="2250186" y="556260"/>
                </a:moveTo>
                <a:lnTo>
                  <a:pt x="2250186" y="12954"/>
                </a:lnTo>
                <a:lnTo>
                  <a:pt x="2243328" y="12954"/>
                </a:lnTo>
                <a:lnTo>
                  <a:pt x="2243328" y="556260"/>
                </a:lnTo>
                <a:lnTo>
                  <a:pt x="2250186" y="556260"/>
                </a:lnTo>
                <a:close/>
              </a:path>
              <a:path w="2256790" h="569595">
                <a:moveTo>
                  <a:pt x="2250186" y="569213"/>
                </a:moveTo>
                <a:lnTo>
                  <a:pt x="2250186" y="556260"/>
                </a:lnTo>
                <a:lnTo>
                  <a:pt x="2243328" y="563118"/>
                </a:lnTo>
                <a:lnTo>
                  <a:pt x="2243328" y="569213"/>
                </a:lnTo>
                <a:lnTo>
                  <a:pt x="2250186" y="569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67235" y="5456047"/>
            <a:ext cx="2242820" cy="7620"/>
          </a:xfrm>
          <a:custGeom>
            <a:avLst/>
            <a:gdLst/>
            <a:ahLst/>
            <a:cxnLst/>
            <a:rect l="l" t="t" r="r" b="b"/>
            <a:pathLst>
              <a:path w="2242820" h="7620">
                <a:moveTo>
                  <a:pt x="6096" y="5334"/>
                </a:moveTo>
                <a:lnTo>
                  <a:pt x="6096" y="1523"/>
                </a:lnTo>
                <a:lnTo>
                  <a:pt x="4572" y="0"/>
                </a:lnTo>
                <a:lnTo>
                  <a:pt x="1524" y="0"/>
                </a:lnTo>
                <a:lnTo>
                  <a:pt x="0" y="1524"/>
                </a:lnTo>
                <a:lnTo>
                  <a:pt x="0" y="5334"/>
                </a:lnTo>
                <a:lnTo>
                  <a:pt x="1524" y="6096"/>
                </a:lnTo>
                <a:lnTo>
                  <a:pt x="4572" y="6096"/>
                </a:lnTo>
                <a:lnTo>
                  <a:pt x="6096" y="5334"/>
                </a:lnTo>
                <a:close/>
              </a:path>
              <a:path w="2242820" h="7620">
                <a:moveTo>
                  <a:pt x="19050" y="5333"/>
                </a:moveTo>
                <a:lnTo>
                  <a:pt x="19050" y="1523"/>
                </a:lnTo>
                <a:lnTo>
                  <a:pt x="17526" y="0"/>
                </a:lnTo>
                <a:lnTo>
                  <a:pt x="13716" y="0"/>
                </a:lnTo>
                <a:lnTo>
                  <a:pt x="12954" y="1523"/>
                </a:lnTo>
                <a:lnTo>
                  <a:pt x="12954" y="5333"/>
                </a:lnTo>
                <a:lnTo>
                  <a:pt x="13716" y="6095"/>
                </a:lnTo>
                <a:lnTo>
                  <a:pt x="17526" y="6095"/>
                </a:lnTo>
                <a:lnTo>
                  <a:pt x="19050" y="5333"/>
                </a:lnTo>
                <a:close/>
              </a:path>
              <a:path w="2242820" h="7620">
                <a:moveTo>
                  <a:pt x="32004" y="5333"/>
                </a:moveTo>
                <a:lnTo>
                  <a:pt x="32004" y="1523"/>
                </a:lnTo>
                <a:lnTo>
                  <a:pt x="30480" y="0"/>
                </a:lnTo>
                <a:lnTo>
                  <a:pt x="26670" y="0"/>
                </a:lnTo>
                <a:lnTo>
                  <a:pt x="25146" y="1523"/>
                </a:lnTo>
                <a:lnTo>
                  <a:pt x="25146" y="5333"/>
                </a:lnTo>
                <a:lnTo>
                  <a:pt x="26670" y="6095"/>
                </a:lnTo>
                <a:lnTo>
                  <a:pt x="30480" y="6095"/>
                </a:lnTo>
                <a:lnTo>
                  <a:pt x="32004" y="5333"/>
                </a:lnTo>
                <a:close/>
              </a:path>
              <a:path w="2242820" h="7620">
                <a:moveTo>
                  <a:pt x="44196" y="5333"/>
                </a:moveTo>
                <a:lnTo>
                  <a:pt x="44196" y="1523"/>
                </a:lnTo>
                <a:lnTo>
                  <a:pt x="42672" y="0"/>
                </a:lnTo>
                <a:lnTo>
                  <a:pt x="39624" y="0"/>
                </a:lnTo>
                <a:lnTo>
                  <a:pt x="38100" y="1523"/>
                </a:lnTo>
                <a:lnTo>
                  <a:pt x="38100" y="5333"/>
                </a:lnTo>
                <a:lnTo>
                  <a:pt x="39624" y="6095"/>
                </a:lnTo>
                <a:lnTo>
                  <a:pt x="42672" y="6095"/>
                </a:lnTo>
                <a:lnTo>
                  <a:pt x="44196" y="5333"/>
                </a:lnTo>
                <a:close/>
              </a:path>
              <a:path w="2242820" h="7620">
                <a:moveTo>
                  <a:pt x="57150" y="5333"/>
                </a:moveTo>
                <a:lnTo>
                  <a:pt x="57150" y="1523"/>
                </a:lnTo>
                <a:lnTo>
                  <a:pt x="55626" y="0"/>
                </a:lnTo>
                <a:lnTo>
                  <a:pt x="51816" y="0"/>
                </a:lnTo>
                <a:lnTo>
                  <a:pt x="51054" y="1523"/>
                </a:lnTo>
                <a:lnTo>
                  <a:pt x="51054" y="5333"/>
                </a:lnTo>
                <a:lnTo>
                  <a:pt x="51816" y="6857"/>
                </a:lnTo>
                <a:lnTo>
                  <a:pt x="55626" y="6857"/>
                </a:lnTo>
                <a:lnTo>
                  <a:pt x="57150" y="5333"/>
                </a:lnTo>
                <a:close/>
              </a:path>
              <a:path w="2242820" h="7620">
                <a:moveTo>
                  <a:pt x="70104" y="5333"/>
                </a:moveTo>
                <a:lnTo>
                  <a:pt x="70104" y="1523"/>
                </a:lnTo>
                <a:lnTo>
                  <a:pt x="68580" y="0"/>
                </a:lnTo>
                <a:lnTo>
                  <a:pt x="64770" y="0"/>
                </a:lnTo>
                <a:lnTo>
                  <a:pt x="63246" y="1523"/>
                </a:lnTo>
                <a:lnTo>
                  <a:pt x="63246" y="5333"/>
                </a:lnTo>
                <a:lnTo>
                  <a:pt x="64770" y="6857"/>
                </a:lnTo>
                <a:lnTo>
                  <a:pt x="68580" y="6857"/>
                </a:lnTo>
                <a:lnTo>
                  <a:pt x="70104" y="5333"/>
                </a:lnTo>
                <a:close/>
              </a:path>
              <a:path w="2242820" h="7620">
                <a:moveTo>
                  <a:pt x="82296" y="5333"/>
                </a:moveTo>
                <a:lnTo>
                  <a:pt x="82296" y="1523"/>
                </a:lnTo>
                <a:lnTo>
                  <a:pt x="80772" y="0"/>
                </a:lnTo>
                <a:lnTo>
                  <a:pt x="77724" y="0"/>
                </a:lnTo>
                <a:lnTo>
                  <a:pt x="76200" y="1523"/>
                </a:lnTo>
                <a:lnTo>
                  <a:pt x="76200" y="5333"/>
                </a:lnTo>
                <a:lnTo>
                  <a:pt x="77724" y="6857"/>
                </a:lnTo>
                <a:lnTo>
                  <a:pt x="80772" y="6857"/>
                </a:lnTo>
                <a:lnTo>
                  <a:pt x="82296" y="5333"/>
                </a:lnTo>
                <a:close/>
              </a:path>
              <a:path w="2242820" h="7620">
                <a:moveTo>
                  <a:pt x="95250" y="5333"/>
                </a:moveTo>
                <a:lnTo>
                  <a:pt x="95250" y="1523"/>
                </a:lnTo>
                <a:lnTo>
                  <a:pt x="93726" y="0"/>
                </a:lnTo>
                <a:lnTo>
                  <a:pt x="89916" y="0"/>
                </a:lnTo>
                <a:lnTo>
                  <a:pt x="89154" y="1523"/>
                </a:lnTo>
                <a:lnTo>
                  <a:pt x="89154" y="5333"/>
                </a:lnTo>
                <a:lnTo>
                  <a:pt x="89916" y="6857"/>
                </a:lnTo>
                <a:lnTo>
                  <a:pt x="93726" y="6857"/>
                </a:lnTo>
                <a:lnTo>
                  <a:pt x="95250" y="5333"/>
                </a:lnTo>
                <a:close/>
              </a:path>
              <a:path w="2242820" h="7620">
                <a:moveTo>
                  <a:pt x="108204" y="5333"/>
                </a:moveTo>
                <a:lnTo>
                  <a:pt x="108204" y="1523"/>
                </a:lnTo>
                <a:lnTo>
                  <a:pt x="106680" y="0"/>
                </a:lnTo>
                <a:lnTo>
                  <a:pt x="102870" y="0"/>
                </a:lnTo>
                <a:lnTo>
                  <a:pt x="101346" y="1523"/>
                </a:lnTo>
                <a:lnTo>
                  <a:pt x="101346" y="5333"/>
                </a:lnTo>
                <a:lnTo>
                  <a:pt x="102870" y="6857"/>
                </a:lnTo>
                <a:lnTo>
                  <a:pt x="106680" y="6857"/>
                </a:lnTo>
                <a:lnTo>
                  <a:pt x="108204" y="5333"/>
                </a:lnTo>
                <a:close/>
              </a:path>
              <a:path w="2242820" h="7620">
                <a:moveTo>
                  <a:pt x="120396" y="5333"/>
                </a:moveTo>
                <a:lnTo>
                  <a:pt x="120396" y="1523"/>
                </a:lnTo>
                <a:lnTo>
                  <a:pt x="118872" y="0"/>
                </a:lnTo>
                <a:lnTo>
                  <a:pt x="115824" y="0"/>
                </a:lnTo>
                <a:lnTo>
                  <a:pt x="114300" y="1523"/>
                </a:lnTo>
                <a:lnTo>
                  <a:pt x="114300" y="5333"/>
                </a:lnTo>
                <a:lnTo>
                  <a:pt x="115824" y="6857"/>
                </a:lnTo>
                <a:lnTo>
                  <a:pt x="118872" y="6857"/>
                </a:lnTo>
                <a:lnTo>
                  <a:pt x="120396" y="5333"/>
                </a:lnTo>
                <a:close/>
              </a:path>
              <a:path w="2242820" h="7620">
                <a:moveTo>
                  <a:pt x="133350" y="5333"/>
                </a:moveTo>
                <a:lnTo>
                  <a:pt x="133350" y="1523"/>
                </a:lnTo>
                <a:lnTo>
                  <a:pt x="131826" y="0"/>
                </a:lnTo>
                <a:lnTo>
                  <a:pt x="128016" y="0"/>
                </a:lnTo>
                <a:lnTo>
                  <a:pt x="127254" y="1523"/>
                </a:lnTo>
                <a:lnTo>
                  <a:pt x="127254" y="5333"/>
                </a:lnTo>
                <a:lnTo>
                  <a:pt x="128016" y="6857"/>
                </a:lnTo>
                <a:lnTo>
                  <a:pt x="131826" y="6857"/>
                </a:lnTo>
                <a:lnTo>
                  <a:pt x="133350" y="5333"/>
                </a:lnTo>
                <a:close/>
              </a:path>
              <a:path w="2242820" h="7620">
                <a:moveTo>
                  <a:pt x="146304" y="5333"/>
                </a:moveTo>
                <a:lnTo>
                  <a:pt x="146304" y="1523"/>
                </a:lnTo>
                <a:lnTo>
                  <a:pt x="144780" y="0"/>
                </a:lnTo>
                <a:lnTo>
                  <a:pt x="140970" y="0"/>
                </a:lnTo>
                <a:lnTo>
                  <a:pt x="139446" y="1523"/>
                </a:lnTo>
                <a:lnTo>
                  <a:pt x="139446" y="5333"/>
                </a:lnTo>
                <a:lnTo>
                  <a:pt x="140970" y="6857"/>
                </a:lnTo>
                <a:lnTo>
                  <a:pt x="144780" y="6857"/>
                </a:lnTo>
                <a:lnTo>
                  <a:pt x="146304" y="5333"/>
                </a:lnTo>
                <a:close/>
              </a:path>
              <a:path w="2242820" h="7620">
                <a:moveTo>
                  <a:pt x="158496" y="5333"/>
                </a:moveTo>
                <a:lnTo>
                  <a:pt x="158496" y="1523"/>
                </a:lnTo>
                <a:lnTo>
                  <a:pt x="156972" y="0"/>
                </a:lnTo>
                <a:lnTo>
                  <a:pt x="153924" y="0"/>
                </a:lnTo>
                <a:lnTo>
                  <a:pt x="152400" y="1523"/>
                </a:lnTo>
                <a:lnTo>
                  <a:pt x="152400" y="5333"/>
                </a:lnTo>
                <a:lnTo>
                  <a:pt x="153924" y="6857"/>
                </a:lnTo>
                <a:lnTo>
                  <a:pt x="156972" y="6857"/>
                </a:lnTo>
                <a:lnTo>
                  <a:pt x="158496" y="5333"/>
                </a:lnTo>
                <a:close/>
              </a:path>
              <a:path w="2242820" h="7620">
                <a:moveTo>
                  <a:pt x="171450" y="5333"/>
                </a:moveTo>
                <a:lnTo>
                  <a:pt x="171450" y="1523"/>
                </a:lnTo>
                <a:lnTo>
                  <a:pt x="169926" y="0"/>
                </a:lnTo>
                <a:lnTo>
                  <a:pt x="166116" y="0"/>
                </a:lnTo>
                <a:lnTo>
                  <a:pt x="165354" y="1523"/>
                </a:lnTo>
                <a:lnTo>
                  <a:pt x="165354" y="5333"/>
                </a:lnTo>
                <a:lnTo>
                  <a:pt x="166116" y="6857"/>
                </a:lnTo>
                <a:lnTo>
                  <a:pt x="169926" y="6857"/>
                </a:lnTo>
                <a:lnTo>
                  <a:pt x="171450" y="5333"/>
                </a:lnTo>
                <a:close/>
              </a:path>
              <a:path w="2242820" h="7620">
                <a:moveTo>
                  <a:pt x="184404" y="5333"/>
                </a:moveTo>
                <a:lnTo>
                  <a:pt x="184404" y="1523"/>
                </a:lnTo>
                <a:lnTo>
                  <a:pt x="182880" y="0"/>
                </a:lnTo>
                <a:lnTo>
                  <a:pt x="179070" y="0"/>
                </a:lnTo>
                <a:lnTo>
                  <a:pt x="177546" y="1523"/>
                </a:lnTo>
                <a:lnTo>
                  <a:pt x="177546" y="5333"/>
                </a:lnTo>
                <a:lnTo>
                  <a:pt x="179070" y="6857"/>
                </a:lnTo>
                <a:lnTo>
                  <a:pt x="182880" y="6857"/>
                </a:lnTo>
                <a:lnTo>
                  <a:pt x="184404" y="5333"/>
                </a:lnTo>
                <a:close/>
              </a:path>
              <a:path w="2242820" h="7620">
                <a:moveTo>
                  <a:pt x="196596" y="5333"/>
                </a:moveTo>
                <a:lnTo>
                  <a:pt x="196596" y="1523"/>
                </a:lnTo>
                <a:lnTo>
                  <a:pt x="195072" y="0"/>
                </a:lnTo>
                <a:lnTo>
                  <a:pt x="192024" y="0"/>
                </a:lnTo>
                <a:lnTo>
                  <a:pt x="190500" y="1523"/>
                </a:lnTo>
                <a:lnTo>
                  <a:pt x="190500" y="5333"/>
                </a:lnTo>
                <a:lnTo>
                  <a:pt x="192024" y="6857"/>
                </a:lnTo>
                <a:lnTo>
                  <a:pt x="195072" y="6857"/>
                </a:lnTo>
                <a:lnTo>
                  <a:pt x="196596" y="5333"/>
                </a:lnTo>
                <a:close/>
              </a:path>
              <a:path w="2242820" h="7620">
                <a:moveTo>
                  <a:pt x="209550" y="5333"/>
                </a:moveTo>
                <a:lnTo>
                  <a:pt x="209550" y="1523"/>
                </a:lnTo>
                <a:lnTo>
                  <a:pt x="208026" y="0"/>
                </a:lnTo>
                <a:lnTo>
                  <a:pt x="204216" y="0"/>
                </a:lnTo>
                <a:lnTo>
                  <a:pt x="203454" y="1523"/>
                </a:lnTo>
                <a:lnTo>
                  <a:pt x="203454" y="5333"/>
                </a:lnTo>
                <a:lnTo>
                  <a:pt x="204216" y="6857"/>
                </a:lnTo>
                <a:lnTo>
                  <a:pt x="208026" y="6857"/>
                </a:lnTo>
                <a:lnTo>
                  <a:pt x="209550" y="5333"/>
                </a:lnTo>
                <a:close/>
              </a:path>
              <a:path w="2242820" h="7620">
                <a:moveTo>
                  <a:pt x="222504" y="5333"/>
                </a:moveTo>
                <a:lnTo>
                  <a:pt x="222504" y="1523"/>
                </a:lnTo>
                <a:lnTo>
                  <a:pt x="220980" y="0"/>
                </a:lnTo>
                <a:lnTo>
                  <a:pt x="217170" y="0"/>
                </a:lnTo>
                <a:lnTo>
                  <a:pt x="215646" y="1523"/>
                </a:lnTo>
                <a:lnTo>
                  <a:pt x="215646" y="5333"/>
                </a:lnTo>
                <a:lnTo>
                  <a:pt x="217170" y="6857"/>
                </a:lnTo>
                <a:lnTo>
                  <a:pt x="220980" y="6857"/>
                </a:lnTo>
                <a:lnTo>
                  <a:pt x="222504" y="5333"/>
                </a:lnTo>
                <a:close/>
              </a:path>
              <a:path w="2242820" h="7620">
                <a:moveTo>
                  <a:pt x="234696" y="5333"/>
                </a:moveTo>
                <a:lnTo>
                  <a:pt x="234696" y="1523"/>
                </a:lnTo>
                <a:lnTo>
                  <a:pt x="233172" y="0"/>
                </a:lnTo>
                <a:lnTo>
                  <a:pt x="230124" y="0"/>
                </a:lnTo>
                <a:lnTo>
                  <a:pt x="228600" y="1523"/>
                </a:lnTo>
                <a:lnTo>
                  <a:pt x="228600" y="5333"/>
                </a:lnTo>
                <a:lnTo>
                  <a:pt x="230124" y="6857"/>
                </a:lnTo>
                <a:lnTo>
                  <a:pt x="233172" y="6857"/>
                </a:lnTo>
                <a:lnTo>
                  <a:pt x="234696" y="5333"/>
                </a:lnTo>
                <a:close/>
              </a:path>
              <a:path w="2242820" h="7620">
                <a:moveTo>
                  <a:pt x="247650" y="5333"/>
                </a:moveTo>
                <a:lnTo>
                  <a:pt x="247650" y="1523"/>
                </a:lnTo>
                <a:lnTo>
                  <a:pt x="246126" y="0"/>
                </a:lnTo>
                <a:lnTo>
                  <a:pt x="243078" y="0"/>
                </a:lnTo>
                <a:lnTo>
                  <a:pt x="241554" y="1523"/>
                </a:lnTo>
                <a:lnTo>
                  <a:pt x="241554" y="5333"/>
                </a:lnTo>
                <a:lnTo>
                  <a:pt x="243078" y="6857"/>
                </a:lnTo>
                <a:lnTo>
                  <a:pt x="246126" y="6857"/>
                </a:lnTo>
                <a:lnTo>
                  <a:pt x="247650" y="5333"/>
                </a:lnTo>
                <a:close/>
              </a:path>
              <a:path w="2242820" h="7620">
                <a:moveTo>
                  <a:pt x="260604" y="5333"/>
                </a:moveTo>
                <a:lnTo>
                  <a:pt x="260604" y="1523"/>
                </a:lnTo>
                <a:lnTo>
                  <a:pt x="259080" y="0"/>
                </a:lnTo>
                <a:lnTo>
                  <a:pt x="255270" y="0"/>
                </a:lnTo>
                <a:lnTo>
                  <a:pt x="253746" y="1523"/>
                </a:lnTo>
                <a:lnTo>
                  <a:pt x="253746" y="5333"/>
                </a:lnTo>
                <a:lnTo>
                  <a:pt x="255270" y="6857"/>
                </a:lnTo>
                <a:lnTo>
                  <a:pt x="259080" y="6857"/>
                </a:lnTo>
                <a:lnTo>
                  <a:pt x="260604" y="5333"/>
                </a:lnTo>
                <a:close/>
              </a:path>
              <a:path w="2242820" h="7620">
                <a:moveTo>
                  <a:pt x="272796" y="5333"/>
                </a:moveTo>
                <a:lnTo>
                  <a:pt x="272796" y="1523"/>
                </a:lnTo>
                <a:lnTo>
                  <a:pt x="271272" y="0"/>
                </a:lnTo>
                <a:lnTo>
                  <a:pt x="268224" y="0"/>
                </a:lnTo>
                <a:lnTo>
                  <a:pt x="266700" y="1523"/>
                </a:lnTo>
                <a:lnTo>
                  <a:pt x="266700" y="5333"/>
                </a:lnTo>
                <a:lnTo>
                  <a:pt x="268224" y="6857"/>
                </a:lnTo>
                <a:lnTo>
                  <a:pt x="271272" y="6857"/>
                </a:lnTo>
                <a:lnTo>
                  <a:pt x="272796" y="5333"/>
                </a:lnTo>
                <a:close/>
              </a:path>
              <a:path w="2242820" h="7620">
                <a:moveTo>
                  <a:pt x="285750" y="5333"/>
                </a:moveTo>
                <a:lnTo>
                  <a:pt x="285750" y="1523"/>
                </a:lnTo>
                <a:lnTo>
                  <a:pt x="284226" y="0"/>
                </a:lnTo>
                <a:lnTo>
                  <a:pt x="281178" y="0"/>
                </a:lnTo>
                <a:lnTo>
                  <a:pt x="279654" y="1523"/>
                </a:lnTo>
                <a:lnTo>
                  <a:pt x="279654" y="5333"/>
                </a:lnTo>
                <a:lnTo>
                  <a:pt x="281178" y="6857"/>
                </a:lnTo>
                <a:lnTo>
                  <a:pt x="284226" y="6857"/>
                </a:lnTo>
                <a:lnTo>
                  <a:pt x="285750" y="5333"/>
                </a:lnTo>
                <a:close/>
              </a:path>
              <a:path w="2242820" h="7620">
                <a:moveTo>
                  <a:pt x="298704" y="5333"/>
                </a:moveTo>
                <a:lnTo>
                  <a:pt x="298704" y="1523"/>
                </a:lnTo>
                <a:lnTo>
                  <a:pt x="297180" y="0"/>
                </a:lnTo>
                <a:lnTo>
                  <a:pt x="293370" y="0"/>
                </a:lnTo>
                <a:lnTo>
                  <a:pt x="291846" y="1523"/>
                </a:lnTo>
                <a:lnTo>
                  <a:pt x="291846" y="5333"/>
                </a:lnTo>
                <a:lnTo>
                  <a:pt x="293370" y="6857"/>
                </a:lnTo>
                <a:lnTo>
                  <a:pt x="297180" y="6857"/>
                </a:lnTo>
                <a:lnTo>
                  <a:pt x="298704" y="5333"/>
                </a:lnTo>
                <a:close/>
              </a:path>
              <a:path w="2242820" h="7620">
                <a:moveTo>
                  <a:pt x="310896" y="5333"/>
                </a:moveTo>
                <a:lnTo>
                  <a:pt x="310896" y="1523"/>
                </a:lnTo>
                <a:lnTo>
                  <a:pt x="310134" y="0"/>
                </a:lnTo>
                <a:lnTo>
                  <a:pt x="306324" y="0"/>
                </a:lnTo>
                <a:lnTo>
                  <a:pt x="304800" y="1523"/>
                </a:lnTo>
                <a:lnTo>
                  <a:pt x="304800" y="5333"/>
                </a:lnTo>
                <a:lnTo>
                  <a:pt x="306324" y="6857"/>
                </a:lnTo>
                <a:lnTo>
                  <a:pt x="310134" y="6857"/>
                </a:lnTo>
                <a:lnTo>
                  <a:pt x="310896" y="5333"/>
                </a:lnTo>
                <a:close/>
              </a:path>
              <a:path w="2242820" h="7620">
                <a:moveTo>
                  <a:pt x="323850" y="5333"/>
                </a:moveTo>
                <a:lnTo>
                  <a:pt x="323850" y="1523"/>
                </a:lnTo>
                <a:lnTo>
                  <a:pt x="322326" y="0"/>
                </a:lnTo>
                <a:lnTo>
                  <a:pt x="319278" y="0"/>
                </a:lnTo>
                <a:lnTo>
                  <a:pt x="317754" y="1523"/>
                </a:lnTo>
                <a:lnTo>
                  <a:pt x="317754" y="5333"/>
                </a:lnTo>
                <a:lnTo>
                  <a:pt x="319278" y="6857"/>
                </a:lnTo>
                <a:lnTo>
                  <a:pt x="322326" y="6857"/>
                </a:lnTo>
                <a:lnTo>
                  <a:pt x="323850" y="5333"/>
                </a:lnTo>
                <a:close/>
              </a:path>
              <a:path w="2242820" h="7620">
                <a:moveTo>
                  <a:pt x="336804" y="5333"/>
                </a:moveTo>
                <a:lnTo>
                  <a:pt x="336804" y="1523"/>
                </a:lnTo>
                <a:lnTo>
                  <a:pt x="335280" y="0"/>
                </a:lnTo>
                <a:lnTo>
                  <a:pt x="331470" y="0"/>
                </a:lnTo>
                <a:lnTo>
                  <a:pt x="329946" y="1523"/>
                </a:lnTo>
                <a:lnTo>
                  <a:pt x="329946" y="5333"/>
                </a:lnTo>
                <a:lnTo>
                  <a:pt x="331470" y="6857"/>
                </a:lnTo>
                <a:lnTo>
                  <a:pt x="335280" y="6857"/>
                </a:lnTo>
                <a:lnTo>
                  <a:pt x="336804" y="5333"/>
                </a:lnTo>
                <a:close/>
              </a:path>
              <a:path w="2242820" h="7620">
                <a:moveTo>
                  <a:pt x="348996" y="5333"/>
                </a:moveTo>
                <a:lnTo>
                  <a:pt x="348996" y="1523"/>
                </a:lnTo>
                <a:lnTo>
                  <a:pt x="348234" y="0"/>
                </a:lnTo>
                <a:lnTo>
                  <a:pt x="344424" y="0"/>
                </a:lnTo>
                <a:lnTo>
                  <a:pt x="342900" y="1523"/>
                </a:lnTo>
                <a:lnTo>
                  <a:pt x="342900" y="5333"/>
                </a:lnTo>
                <a:lnTo>
                  <a:pt x="344424" y="6857"/>
                </a:lnTo>
                <a:lnTo>
                  <a:pt x="348234" y="6857"/>
                </a:lnTo>
                <a:lnTo>
                  <a:pt x="348996" y="5333"/>
                </a:lnTo>
                <a:close/>
              </a:path>
              <a:path w="2242820" h="7620">
                <a:moveTo>
                  <a:pt x="361950" y="5333"/>
                </a:moveTo>
                <a:lnTo>
                  <a:pt x="361950" y="1523"/>
                </a:lnTo>
                <a:lnTo>
                  <a:pt x="360426" y="0"/>
                </a:lnTo>
                <a:lnTo>
                  <a:pt x="357378" y="0"/>
                </a:lnTo>
                <a:lnTo>
                  <a:pt x="355854" y="1523"/>
                </a:lnTo>
                <a:lnTo>
                  <a:pt x="355854" y="5333"/>
                </a:lnTo>
                <a:lnTo>
                  <a:pt x="357378" y="6857"/>
                </a:lnTo>
                <a:lnTo>
                  <a:pt x="360426" y="6857"/>
                </a:lnTo>
                <a:lnTo>
                  <a:pt x="361950" y="5333"/>
                </a:lnTo>
                <a:close/>
              </a:path>
              <a:path w="2242820" h="7620">
                <a:moveTo>
                  <a:pt x="374904" y="5333"/>
                </a:moveTo>
                <a:lnTo>
                  <a:pt x="374904" y="1523"/>
                </a:lnTo>
                <a:lnTo>
                  <a:pt x="373380" y="0"/>
                </a:lnTo>
                <a:lnTo>
                  <a:pt x="369570" y="0"/>
                </a:lnTo>
                <a:lnTo>
                  <a:pt x="368046" y="1523"/>
                </a:lnTo>
                <a:lnTo>
                  <a:pt x="368046" y="5333"/>
                </a:lnTo>
                <a:lnTo>
                  <a:pt x="369570" y="6857"/>
                </a:lnTo>
                <a:lnTo>
                  <a:pt x="373380" y="6857"/>
                </a:lnTo>
                <a:lnTo>
                  <a:pt x="374904" y="5333"/>
                </a:lnTo>
                <a:close/>
              </a:path>
              <a:path w="2242820" h="7620">
                <a:moveTo>
                  <a:pt x="387096" y="5333"/>
                </a:moveTo>
                <a:lnTo>
                  <a:pt x="387096" y="1523"/>
                </a:lnTo>
                <a:lnTo>
                  <a:pt x="386334" y="0"/>
                </a:lnTo>
                <a:lnTo>
                  <a:pt x="382524" y="0"/>
                </a:lnTo>
                <a:lnTo>
                  <a:pt x="381000" y="1523"/>
                </a:lnTo>
                <a:lnTo>
                  <a:pt x="381000" y="5333"/>
                </a:lnTo>
                <a:lnTo>
                  <a:pt x="382524" y="6857"/>
                </a:lnTo>
                <a:lnTo>
                  <a:pt x="386334" y="6857"/>
                </a:lnTo>
                <a:lnTo>
                  <a:pt x="387096" y="5333"/>
                </a:lnTo>
                <a:close/>
              </a:path>
              <a:path w="2242820" h="7620">
                <a:moveTo>
                  <a:pt x="400050" y="5333"/>
                </a:moveTo>
                <a:lnTo>
                  <a:pt x="400050" y="1523"/>
                </a:lnTo>
                <a:lnTo>
                  <a:pt x="398526" y="0"/>
                </a:lnTo>
                <a:lnTo>
                  <a:pt x="395478" y="0"/>
                </a:lnTo>
                <a:lnTo>
                  <a:pt x="393954" y="1523"/>
                </a:lnTo>
                <a:lnTo>
                  <a:pt x="393954" y="5333"/>
                </a:lnTo>
                <a:lnTo>
                  <a:pt x="395478" y="6857"/>
                </a:lnTo>
                <a:lnTo>
                  <a:pt x="398526" y="6857"/>
                </a:lnTo>
                <a:lnTo>
                  <a:pt x="400050" y="5333"/>
                </a:lnTo>
                <a:close/>
              </a:path>
              <a:path w="2242820" h="7620">
                <a:moveTo>
                  <a:pt x="413004" y="5333"/>
                </a:moveTo>
                <a:lnTo>
                  <a:pt x="413004" y="1523"/>
                </a:lnTo>
                <a:lnTo>
                  <a:pt x="411480" y="0"/>
                </a:lnTo>
                <a:lnTo>
                  <a:pt x="407670" y="0"/>
                </a:lnTo>
                <a:lnTo>
                  <a:pt x="406146" y="1523"/>
                </a:lnTo>
                <a:lnTo>
                  <a:pt x="406146" y="5333"/>
                </a:lnTo>
                <a:lnTo>
                  <a:pt x="407670" y="6857"/>
                </a:lnTo>
                <a:lnTo>
                  <a:pt x="411480" y="6857"/>
                </a:lnTo>
                <a:lnTo>
                  <a:pt x="413004" y="5333"/>
                </a:lnTo>
                <a:close/>
              </a:path>
              <a:path w="2242820" h="7620">
                <a:moveTo>
                  <a:pt x="425196" y="5333"/>
                </a:moveTo>
                <a:lnTo>
                  <a:pt x="425196" y="1523"/>
                </a:lnTo>
                <a:lnTo>
                  <a:pt x="424434" y="0"/>
                </a:lnTo>
                <a:lnTo>
                  <a:pt x="420624" y="0"/>
                </a:lnTo>
                <a:lnTo>
                  <a:pt x="419100" y="1523"/>
                </a:lnTo>
                <a:lnTo>
                  <a:pt x="419100" y="5333"/>
                </a:lnTo>
                <a:lnTo>
                  <a:pt x="420624" y="6857"/>
                </a:lnTo>
                <a:lnTo>
                  <a:pt x="424434" y="6857"/>
                </a:lnTo>
                <a:lnTo>
                  <a:pt x="425196" y="5333"/>
                </a:lnTo>
                <a:close/>
              </a:path>
              <a:path w="2242820" h="7620">
                <a:moveTo>
                  <a:pt x="438150" y="5333"/>
                </a:moveTo>
                <a:lnTo>
                  <a:pt x="438150" y="1523"/>
                </a:lnTo>
                <a:lnTo>
                  <a:pt x="436626" y="0"/>
                </a:lnTo>
                <a:lnTo>
                  <a:pt x="433578" y="0"/>
                </a:lnTo>
                <a:lnTo>
                  <a:pt x="432054" y="1523"/>
                </a:lnTo>
                <a:lnTo>
                  <a:pt x="432054" y="5333"/>
                </a:lnTo>
                <a:lnTo>
                  <a:pt x="433578" y="6857"/>
                </a:lnTo>
                <a:lnTo>
                  <a:pt x="436626" y="6857"/>
                </a:lnTo>
                <a:lnTo>
                  <a:pt x="438150" y="5333"/>
                </a:lnTo>
                <a:close/>
              </a:path>
              <a:path w="2242820" h="7620">
                <a:moveTo>
                  <a:pt x="451104" y="5333"/>
                </a:moveTo>
                <a:lnTo>
                  <a:pt x="451104" y="1523"/>
                </a:lnTo>
                <a:lnTo>
                  <a:pt x="449580" y="0"/>
                </a:lnTo>
                <a:lnTo>
                  <a:pt x="445770" y="0"/>
                </a:lnTo>
                <a:lnTo>
                  <a:pt x="444246" y="1523"/>
                </a:lnTo>
                <a:lnTo>
                  <a:pt x="444246" y="5333"/>
                </a:lnTo>
                <a:lnTo>
                  <a:pt x="445770" y="6857"/>
                </a:lnTo>
                <a:lnTo>
                  <a:pt x="449580" y="6857"/>
                </a:lnTo>
                <a:lnTo>
                  <a:pt x="451104" y="5333"/>
                </a:lnTo>
                <a:close/>
              </a:path>
              <a:path w="2242820" h="7620">
                <a:moveTo>
                  <a:pt x="463296" y="5333"/>
                </a:moveTo>
                <a:lnTo>
                  <a:pt x="463296" y="1523"/>
                </a:lnTo>
                <a:lnTo>
                  <a:pt x="462534" y="0"/>
                </a:lnTo>
                <a:lnTo>
                  <a:pt x="458724" y="0"/>
                </a:lnTo>
                <a:lnTo>
                  <a:pt x="457200" y="1523"/>
                </a:lnTo>
                <a:lnTo>
                  <a:pt x="457200" y="5333"/>
                </a:lnTo>
                <a:lnTo>
                  <a:pt x="458724" y="6857"/>
                </a:lnTo>
                <a:lnTo>
                  <a:pt x="462534" y="6857"/>
                </a:lnTo>
                <a:lnTo>
                  <a:pt x="463296" y="5333"/>
                </a:lnTo>
                <a:close/>
              </a:path>
              <a:path w="2242820" h="7620">
                <a:moveTo>
                  <a:pt x="476250" y="5333"/>
                </a:moveTo>
                <a:lnTo>
                  <a:pt x="476250" y="1523"/>
                </a:lnTo>
                <a:lnTo>
                  <a:pt x="474726" y="0"/>
                </a:lnTo>
                <a:lnTo>
                  <a:pt x="471678" y="0"/>
                </a:lnTo>
                <a:lnTo>
                  <a:pt x="470154" y="1523"/>
                </a:lnTo>
                <a:lnTo>
                  <a:pt x="470154" y="5333"/>
                </a:lnTo>
                <a:lnTo>
                  <a:pt x="471678" y="6857"/>
                </a:lnTo>
                <a:lnTo>
                  <a:pt x="474726" y="6857"/>
                </a:lnTo>
                <a:lnTo>
                  <a:pt x="476250" y="5333"/>
                </a:lnTo>
                <a:close/>
              </a:path>
              <a:path w="2242820" h="7620">
                <a:moveTo>
                  <a:pt x="489204" y="5333"/>
                </a:moveTo>
                <a:lnTo>
                  <a:pt x="489204" y="1523"/>
                </a:lnTo>
                <a:lnTo>
                  <a:pt x="487680" y="0"/>
                </a:lnTo>
                <a:lnTo>
                  <a:pt x="483870" y="0"/>
                </a:lnTo>
                <a:lnTo>
                  <a:pt x="482346" y="1523"/>
                </a:lnTo>
                <a:lnTo>
                  <a:pt x="482346" y="5333"/>
                </a:lnTo>
                <a:lnTo>
                  <a:pt x="483870" y="6857"/>
                </a:lnTo>
                <a:lnTo>
                  <a:pt x="487680" y="6857"/>
                </a:lnTo>
                <a:lnTo>
                  <a:pt x="489204" y="5333"/>
                </a:lnTo>
                <a:close/>
              </a:path>
              <a:path w="2242820" h="7620">
                <a:moveTo>
                  <a:pt x="501396" y="5333"/>
                </a:moveTo>
                <a:lnTo>
                  <a:pt x="501396" y="1523"/>
                </a:lnTo>
                <a:lnTo>
                  <a:pt x="500634" y="0"/>
                </a:lnTo>
                <a:lnTo>
                  <a:pt x="496824" y="0"/>
                </a:lnTo>
                <a:lnTo>
                  <a:pt x="495300" y="1523"/>
                </a:lnTo>
                <a:lnTo>
                  <a:pt x="495300" y="5333"/>
                </a:lnTo>
                <a:lnTo>
                  <a:pt x="496824" y="6857"/>
                </a:lnTo>
                <a:lnTo>
                  <a:pt x="500634" y="6857"/>
                </a:lnTo>
                <a:lnTo>
                  <a:pt x="501396" y="5333"/>
                </a:lnTo>
                <a:close/>
              </a:path>
              <a:path w="2242820" h="7620">
                <a:moveTo>
                  <a:pt x="514350" y="5333"/>
                </a:moveTo>
                <a:lnTo>
                  <a:pt x="514350" y="1523"/>
                </a:lnTo>
                <a:lnTo>
                  <a:pt x="512826" y="0"/>
                </a:lnTo>
                <a:lnTo>
                  <a:pt x="509778" y="0"/>
                </a:lnTo>
                <a:lnTo>
                  <a:pt x="508254" y="1523"/>
                </a:lnTo>
                <a:lnTo>
                  <a:pt x="508254" y="5333"/>
                </a:lnTo>
                <a:lnTo>
                  <a:pt x="509778" y="6857"/>
                </a:lnTo>
                <a:lnTo>
                  <a:pt x="512826" y="6857"/>
                </a:lnTo>
                <a:lnTo>
                  <a:pt x="514350" y="5333"/>
                </a:lnTo>
                <a:close/>
              </a:path>
              <a:path w="2242820" h="7620">
                <a:moveTo>
                  <a:pt x="527304" y="5333"/>
                </a:moveTo>
                <a:lnTo>
                  <a:pt x="527304" y="1523"/>
                </a:lnTo>
                <a:lnTo>
                  <a:pt x="525780" y="0"/>
                </a:lnTo>
                <a:lnTo>
                  <a:pt x="521970" y="0"/>
                </a:lnTo>
                <a:lnTo>
                  <a:pt x="521208" y="1523"/>
                </a:lnTo>
                <a:lnTo>
                  <a:pt x="521208" y="5333"/>
                </a:lnTo>
                <a:lnTo>
                  <a:pt x="521970" y="6857"/>
                </a:lnTo>
                <a:lnTo>
                  <a:pt x="525780" y="6857"/>
                </a:lnTo>
                <a:lnTo>
                  <a:pt x="527304" y="5333"/>
                </a:lnTo>
                <a:close/>
              </a:path>
              <a:path w="2242820" h="7620">
                <a:moveTo>
                  <a:pt x="540258" y="5333"/>
                </a:moveTo>
                <a:lnTo>
                  <a:pt x="540258" y="1523"/>
                </a:lnTo>
                <a:lnTo>
                  <a:pt x="538734" y="0"/>
                </a:lnTo>
                <a:lnTo>
                  <a:pt x="534924" y="0"/>
                </a:lnTo>
                <a:lnTo>
                  <a:pt x="533400" y="1523"/>
                </a:lnTo>
                <a:lnTo>
                  <a:pt x="533400" y="5333"/>
                </a:lnTo>
                <a:lnTo>
                  <a:pt x="534924" y="6857"/>
                </a:lnTo>
                <a:lnTo>
                  <a:pt x="538734" y="6857"/>
                </a:lnTo>
                <a:lnTo>
                  <a:pt x="540258" y="5333"/>
                </a:lnTo>
                <a:close/>
              </a:path>
              <a:path w="2242820" h="7620">
                <a:moveTo>
                  <a:pt x="552450" y="5333"/>
                </a:moveTo>
                <a:lnTo>
                  <a:pt x="552450" y="1523"/>
                </a:lnTo>
                <a:lnTo>
                  <a:pt x="550926" y="0"/>
                </a:lnTo>
                <a:lnTo>
                  <a:pt x="547878" y="0"/>
                </a:lnTo>
                <a:lnTo>
                  <a:pt x="546354" y="1523"/>
                </a:lnTo>
                <a:lnTo>
                  <a:pt x="546354" y="5333"/>
                </a:lnTo>
                <a:lnTo>
                  <a:pt x="547878" y="6857"/>
                </a:lnTo>
                <a:lnTo>
                  <a:pt x="550926" y="6857"/>
                </a:lnTo>
                <a:lnTo>
                  <a:pt x="552450" y="5333"/>
                </a:lnTo>
                <a:close/>
              </a:path>
              <a:path w="2242820" h="7620">
                <a:moveTo>
                  <a:pt x="565404" y="5333"/>
                </a:moveTo>
                <a:lnTo>
                  <a:pt x="565404" y="1523"/>
                </a:lnTo>
                <a:lnTo>
                  <a:pt x="563880" y="0"/>
                </a:lnTo>
                <a:lnTo>
                  <a:pt x="560070" y="0"/>
                </a:lnTo>
                <a:lnTo>
                  <a:pt x="559308" y="1523"/>
                </a:lnTo>
                <a:lnTo>
                  <a:pt x="559308" y="5333"/>
                </a:lnTo>
                <a:lnTo>
                  <a:pt x="560070" y="6857"/>
                </a:lnTo>
                <a:lnTo>
                  <a:pt x="563880" y="6857"/>
                </a:lnTo>
                <a:lnTo>
                  <a:pt x="565404" y="5333"/>
                </a:lnTo>
                <a:close/>
              </a:path>
              <a:path w="2242820" h="7620">
                <a:moveTo>
                  <a:pt x="578358" y="5333"/>
                </a:moveTo>
                <a:lnTo>
                  <a:pt x="578358" y="1523"/>
                </a:lnTo>
                <a:lnTo>
                  <a:pt x="576834" y="0"/>
                </a:lnTo>
                <a:lnTo>
                  <a:pt x="573024" y="0"/>
                </a:lnTo>
                <a:lnTo>
                  <a:pt x="571500" y="1523"/>
                </a:lnTo>
                <a:lnTo>
                  <a:pt x="571500" y="5333"/>
                </a:lnTo>
                <a:lnTo>
                  <a:pt x="573024" y="6857"/>
                </a:lnTo>
                <a:lnTo>
                  <a:pt x="576834" y="6857"/>
                </a:lnTo>
                <a:lnTo>
                  <a:pt x="578358" y="5333"/>
                </a:lnTo>
                <a:close/>
              </a:path>
              <a:path w="2242820" h="7620">
                <a:moveTo>
                  <a:pt x="590550" y="5333"/>
                </a:moveTo>
                <a:lnTo>
                  <a:pt x="590550" y="1523"/>
                </a:lnTo>
                <a:lnTo>
                  <a:pt x="589026" y="0"/>
                </a:lnTo>
                <a:lnTo>
                  <a:pt x="585978" y="0"/>
                </a:lnTo>
                <a:lnTo>
                  <a:pt x="584454" y="1523"/>
                </a:lnTo>
                <a:lnTo>
                  <a:pt x="584454" y="5333"/>
                </a:lnTo>
                <a:lnTo>
                  <a:pt x="585978" y="6857"/>
                </a:lnTo>
                <a:lnTo>
                  <a:pt x="589026" y="6857"/>
                </a:lnTo>
                <a:lnTo>
                  <a:pt x="590550" y="5333"/>
                </a:lnTo>
                <a:close/>
              </a:path>
              <a:path w="2242820" h="7620">
                <a:moveTo>
                  <a:pt x="603504" y="5333"/>
                </a:moveTo>
                <a:lnTo>
                  <a:pt x="603504" y="1523"/>
                </a:lnTo>
                <a:lnTo>
                  <a:pt x="601980" y="0"/>
                </a:lnTo>
                <a:lnTo>
                  <a:pt x="598170" y="0"/>
                </a:lnTo>
                <a:lnTo>
                  <a:pt x="597408" y="1523"/>
                </a:lnTo>
                <a:lnTo>
                  <a:pt x="597408" y="5333"/>
                </a:lnTo>
                <a:lnTo>
                  <a:pt x="598170" y="6857"/>
                </a:lnTo>
                <a:lnTo>
                  <a:pt x="601980" y="6857"/>
                </a:lnTo>
                <a:lnTo>
                  <a:pt x="603504" y="5333"/>
                </a:lnTo>
                <a:close/>
              </a:path>
              <a:path w="2242820" h="7620">
                <a:moveTo>
                  <a:pt x="616458" y="5333"/>
                </a:moveTo>
                <a:lnTo>
                  <a:pt x="616458" y="1523"/>
                </a:lnTo>
                <a:lnTo>
                  <a:pt x="614934" y="0"/>
                </a:lnTo>
                <a:lnTo>
                  <a:pt x="611124" y="0"/>
                </a:lnTo>
                <a:lnTo>
                  <a:pt x="609600" y="1523"/>
                </a:lnTo>
                <a:lnTo>
                  <a:pt x="609600" y="5333"/>
                </a:lnTo>
                <a:lnTo>
                  <a:pt x="611124" y="6857"/>
                </a:lnTo>
                <a:lnTo>
                  <a:pt x="614934" y="6857"/>
                </a:lnTo>
                <a:lnTo>
                  <a:pt x="616458" y="5333"/>
                </a:lnTo>
                <a:close/>
              </a:path>
              <a:path w="2242820" h="7620">
                <a:moveTo>
                  <a:pt x="628650" y="5333"/>
                </a:moveTo>
                <a:lnTo>
                  <a:pt x="628650" y="1523"/>
                </a:lnTo>
                <a:lnTo>
                  <a:pt x="627126" y="0"/>
                </a:lnTo>
                <a:lnTo>
                  <a:pt x="624078" y="0"/>
                </a:lnTo>
                <a:lnTo>
                  <a:pt x="622554" y="1523"/>
                </a:lnTo>
                <a:lnTo>
                  <a:pt x="622554" y="5333"/>
                </a:lnTo>
                <a:lnTo>
                  <a:pt x="624078" y="6857"/>
                </a:lnTo>
                <a:lnTo>
                  <a:pt x="627126" y="6857"/>
                </a:lnTo>
                <a:lnTo>
                  <a:pt x="628650" y="5333"/>
                </a:lnTo>
                <a:close/>
              </a:path>
              <a:path w="2242820" h="7620">
                <a:moveTo>
                  <a:pt x="641604" y="5333"/>
                </a:moveTo>
                <a:lnTo>
                  <a:pt x="641604" y="1523"/>
                </a:lnTo>
                <a:lnTo>
                  <a:pt x="640080" y="0"/>
                </a:lnTo>
                <a:lnTo>
                  <a:pt x="636270" y="0"/>
                </a:lnTo>
                <a:lnTo>
                  <a:pt x="635508" y="1523"/>
                </a:lnTo>
                <a:lnTo>
                  <a:pt x="635508" y="5333"/>
                </a:lnTo>
                <a:lnTo>
                  <a:pt x="636270" y="6857"/>
                </a:lnTo>
                <a:lnTo>
                  <a:pt x="640080" y="6857"/>
                </a:lnTo>
                <a:lnTo>
                  <a:pt x="641604" y="5333"/>
                </a:lnTo>
                <a:close/>
              </a:path>
              <a:path w="2242820" h="7620">
                <a:moveTo>
                  <a:pt x="654558" y="5333"/>
                </a:moveTo>
                <a:lnTo>
                  <a:pt x="654558" y="1523"/>
                </a:lnTo>
                <a:lnTo>
                  <a:pt x="653034" y="0"/>
                </a:lnTo>
                <a:lnTo>
                  <a:pt x="649224" y="0"/>
                </a:lnTo>
                <a:lnTo>
                  <a:pt x="647700" y="1523"/>
                </a:lnTo>
                <a:lnTo>
                  <a:pt x="647700" y="5333"/>
                </a:lnTo>
                <a:lnTo>
                  <a:pt x="649224" y="6857"/>
                </a:lnTo>
                <a:lnTo>
                  <a:pt x="653034" y="6857"/>
                </a:lnTo>
                <a:lnTo>
                  <a:pt x="654558" y="5333"/>
                </a:lnTo>
                <a:close/>
              </a:path>
              <a:path w="2242820" h="7620">
                <a:moveTo>
                  <a:pt x="666750" y="5333"/>
                </a:moveTo>
                <a:lnTo>
                  <a:pt x="666750" y="1523"/>
                </a:lnTo>
                <a:lnTo>
                  <a:pt x="665226" y="0"/>
                </a:lnTo>
                <a:lnTo>
                  <a:pt x="662178" y="0"/>
                </a:lnTo>
                <a:lnTo>
                  <a:pt x="660654" y="1523"/>
                </a:lnTo>
                <a:lnTo>
                  <a:pt x="660654" y="5333"/>
                </a:lnTo>
                <a:lnTo>
                  <a:pt x="662178" y="6857"/>
                </a:lnTo>
                <a:lnTo>
                  <a:pt x="665226" y="6857"/>
                </a:lnTo>
                <a:lnTo>
                  <a:pt x="666750" y="5333"/>
                </a:lnTo>
                <a:close/>
              </a:path>
              <a:path w="2242820" h="7620">
                <a:moveTo>
                  <a:pt x="679704" y="5333"/>
                </a:moveTo>
                <a:lnTo>
                  <a:pt x="679704" y="1523"/>
                </a:lnTo>
                <a:lnTo>
                  <a:pt x="678180" y="0"/>
                </a:lnTo>
                <a:lnTo>
                  <a:pt x="674370" y="0"/>
                </a:lnTo>
                <a:lnTo>
                  <a:pt x="673608" y="1523"/>
                </a:lnTo>
                <a:lnTo>
                  <a:pt x="673608" y="5333"/>
                </a:lnTo>
                <a:lnTo>
                  <a:pt x="674370" y="6857"/>
                </a:lnTo>
                <a:lnTo>
                  <a:pt x="678180" y="6857"/>
                </a:lnTo>
                <a:lnTo>
                  <a:pt x="679704" y="5333"/>
                </a:lnTo>
                <a:close/>
              </a:path>
              <a:path w="2242820" h="7620">
                <a:moveTo>
                  <a:pt x="692658" y="5333"/>
                </a:moveTo>
                <a:lnTo>
                  <a:pt x="692658" y="1523"/>
                </a:lnTo>
                <a:lnTo>
                  <a:pt x="691134" y="761"/>
                </a:lnTo>
                <a:lnTo>
                  <a:pt x="687324" y="761"/>
                </a:lnTo>
                <a:lnTo>
                  <a:pt x="685800" y="1523"/>
                </a:lnTo>
                <a:lnTo>
                  <a:pt x="685800" y="5333"/>
                </a:lnTo>
                <a:lnTo>
                  <a:pt x="687324" y="6857"/>
                </a:lnTo>
                <a:lnTo>
                  <a:pt x="691134" y="6857"/>
                </a:lnTo>
                <a:lnTo>
                  <a:pt x="692658" y="5333"/>
                </a:lnTo>
                <a:close/>
              </a:path>
              <a:path w="2242820" h="7620">
                <a:moveTo>
                  <a:pt x="704850" y="5333"/>
                </a:moveTo>
                <a:lnTo>
                  <a:pt x="704850" y="1523"/>
                </a:lnTo>
                <a:lnTo>
                  <a:pt x="703326" y="761"/>
                </a:lnTo>
                <a:lnTo>
                  <a:pt x="700278" y="761"/>
                </a:lnTo>
                <a:lnTo>
                  <a:pt x="698754" y="1523"/>
                </a:lnTo>
                <a:lnTo>
                  <a:pt x="698754" y="5333"/>
                </a:lnTo>
                <a:lnTo>
                  <a:pt x="700278" y="6857"/>
                </a:lnTo>
                <a:lnTo>
                  <a:pt x="703326" y="6857"/>
                </a:lnTo>
                <a:lnTo>
                  <a:pt x="704850" y="5333"/>
                </a:lnTo>
                <a:close/>
              </a:path>
              <a:path w="2242820" h="7620">
                <a:moveTo>
                  <a:pt x="717804" y="5333"/>
                </a:moveTo>
                <a:lnTo>
                  <a:pt x="717804" y="1523"/>
                </a:lnTo>
                <a:lnTo>
                  <a:pt x="716280" y="761"/>
                </a:lnTo>
                <a:lnTo>
                  <a:pt x="712470" y="761"/>
                </a:lnTo>
                <a:lnTo>
                  <a:pt x="711708" y="1523"/>
                </a:lnTo>
                <a:lnTo>
                  <a:pt x="711708" y="5333"/>
                </a:lnTo>
                <a:lnTo>
                  <a:pt x="712470" y="6857"/>
                </a:lnTo>
                <a:lnTo>
                  <a:pt x="716280" y="6857"/>
                </a:lnTo>
                <a:lnTo>
                  <a:pt x="717804" y="5333"/>
                </a:lnTo>
                <a:close/>
              </a:path>
              <a:path w="2242820" h="7620">
                <a:moveTo>
                  <a:pt x="730758" y="5333"/>
                </a:moveTo>
                <a:lnTo>
                  <a:pt x="730758" y="1523"/>
                </a:lnTo>
                <a:lnTo>
                  <a:pt x="729234" y="761"/>
                </a:lnTo>
                <a:lnTo>
                  <a:pt x="725424" y="761"/>
                </a:lnTo>
                <a:lnTo>
                  <a:pt x="723900" y="1523"/>
                </a:lnTo>
                <a:lnTo>
                  <a:pt x="723900" y="5333"/>
                </a:lnTo>
                <a:lnTo>
                  <a:pt x="725424" y="6857"/>
                </a:lnTo>
                <a:lnTo>
                  <a:pt x="729234" y="6857"/>
                </a:lnTo>
                <a:lnTo>
                  <a:pt x="730758" y="5333"/>
                </a:lnTo>
                <a:close/>
              </a:path>
              <a:path w="2242820" h="7620">
                <a:moveTo>
                  <a:pt x="742950" y="5333"/>
                </a:moveTo>
                <a:lnTo>
                  <a:pt x="742950" y="1523"/>
                </a:lnTo>
                <a:lnTo>
                  <a:pt x="741426" y="761"/>
                </a:lnTo>
                <a:lnTo>
                  <a:pt x="738378" y="761"/>
                </a:lnTo>
                <a:lnTo>
                  <a:pt x="736854" y="1523"/>
                </a:lnTo>
                <a:lnTo>
                  <a:pt x="736854" y="5333"/>
                </a:lnTo>
                <a:lnTo>
                  <a:pt x="738378" y="6857"/>
                </a:lnTo>
                <a:lnTo>
                  <a:pt x="741426" y="6857"/>
                </a:lnTo>
                <a:lnTo>
                  <a:pt x="742950" y="5333"/>
                </a:lnTo>
                <a:close/>
              </a:path>
              <a:path w="2242820" h="7620">
                <a:moveTo>
                  <a:pt x="755904" y="5333"/>
                </a:moveTo>
                <a:lnTo>
                  <a:pt x="755904" y="1523"/>
                </a:lnTo>
                <a:lnTo>
                  <a:pt x="754380" y="761"/>
                </a:lnTo>
                <a:lnTo>
                  <a:pt x="751332" y="761"/>
                </a:lnTo>
                <a:lnTo>
                  <a:pt x="749808" y="1523"/>
                </a:lnTo>
                <a:lnTo>
                  <a:pt x="749808" y="5333"/>
                </a:lnTo>
                <a:lnTo>
                  <a:pt x="751332" y="6857"/>
                </a:lnTo>
                <a:lnTo>
                  <a:pt x="754380" y="6857"/>
                </a:lnTo>
                <a:lnTo>
                  <a:pt x="755904" y="5333"/>
                </a:lnTo>
                <a:close/>
              </a:path>
              <a:path w="2242820" h="7620">
                <a:moveTo>
                  <a:pt x="768858" y="5333"/>
                </a:moveTo>
                <a:lnTo>
                  <a:pt x="768858" y="1523"/>
                </a:lnTo>
                <a:lnTo>
                  <a:pt x="767334" y="761"/>
                </a:lnTo>
                <a:lnTo>
                  <a:pt x="763524" y="761"/>
                </a:lnTo>
                <a:lnTo>
                  <a:pt x="762000" y="1523"/>
                </a:lnTo>
                <a:lnTo>
                  <a:pt x="762000" y="5333"/>
                </a:lnTo>
                <a:lnTo>
                  <a:pt x="763524" y="6857"/>
                </a:lnTo>
                <a:lnTo>
                  <a:pt x="767334" y="6857"/>
                </a:lnTo>
                <a:lnTo>
                  <a:pt x="768858" y="5333"/>
                </a:lnTo>
                <a:close/>
              </a:path>
              <a:path w="2242820" h="7620">
                <a:moveTo>
                  <a:pt x="781050" y="5333"/>
                </a:moveTo>
                <a:lnTo>
                  <a:pt x="781050" y="1523"/>
                </a:lnTo>
                <a:lnTo>
                  <a:pt x="779526" y="761"/>
                </a:lnTo>
                <a:lnTo>
                  <a:pt x="776478" y="761"/>
                </a:lnTo>
                <a:lnTo>
                  <a:pt x="774954" y="1523"/>
                </a:lnTo>
                <a:lnTo>
                  <a:pt x="774954" y="5333"/>
                </a:lnTo>
                <a:lnTo>
                  <a:pt x="776478" y="6857"/>
                </a:lnTo>
                <a:lnTo>
                  <a:pt x="779526" y="6857"/>
                </a:lnTo>
                <a:lnTo>
                  <a:pt x="781050" y="5333"/>
                </a:lnTo>
                <a:close/>
              </a:path>
              <a:path w="2242820" h="7620">
                <a:moveTo>
                  <a:pt x="794004" y="5333"/>
                </a:moveTo>
                <a:lnTo>
                  <a:pt x="794004" y="1523"/>
                </a:lnTo>
                <a:lnTo>
                  <a:pt x="792480" y="761"/>
                </a:lnTo>
                <a:lnTo>
                  <a:pt x="789432" y="761"/>
                </a:lnTo>
                <a:lnTo>
                  <a:pt x="787908" y="1523"/>
                </a:lnTo>
                <a:lnTo>
                  <a:pt x="787908" y="5333"/>
                </a:lnTo>
                <a:lnTo>
                  <a:pt x="789432" y="6857"/>
                </a:lnTo>
                <a:lnTo>
                  <a:pt x="792480" y="6857"/>
                </a:lnTo>
                <a:lnTo>
                  <a:pt x="794004" y="5333"/>
                </a:lnTo>
                <a:close/>
              </a:path>
              <a:path w="2242820" h="7620">
                <a:moveTo>
                  <a:pt x="806958" y="5333"/>
                </a:moveTo>
                <a:lnTo>
                  <a:pt x="806958" y="1523"/>
                </a:lnTo>
                <a:lnTo>
                  <a:pt x="805434" y="761"/>
                </a:lnTo>
                <a:lnTo>
                  <a:pt x="801624" y="761"/>
                </a:lnTo>
                <a:lnTo>
                  <a:pt x="800100" y="1523"/>
                </a:lnTo>
                <a:lnTo>
                  <a:pt x="800100" y="5333"/>
                </a:lnTo>
                <a:lnTo>
                  <a:pt x="801624" y="6857"/>
                </a:lnTo>
                <a:lnTo>
                  <a:pt x="805434" y="6857"/>
                </a:lnTo>
                <a:lnTo>
                  <a:pt x="806958" y="5333"/>
                </a:lnTo>
                <a:close/>
              </a:path>
              <a:path w="2242820" h="7620">
                <a:moveTo>
                  <a:pt x="819150" y="5333"/>
                </a:moveTo>
                <a:lnTo>
                  <a:pt x="819150" y="1523"/>
                </a:lnTo>
                <a:lnTo>
                  <a:pt x="818388" y="761"/>
                </a:lnTo>
                <a:lnTo>
                  <a:pt x="814578" y="761"/>
                </a:lnTo>
                <a:lnTo>
                  <a:pt x="813054" y="1523"/>
                </a:lnTo>
                <a:lnTo>
                  <a:pt x="813054" y="5333"/>
                </a:lnTo>
                <a:lnTo>
                  <a:pt x="814578" y="6857"/>
                </a:lnTo>
                <a:lnTo>
                  <a:pt x="818388" y="6857"/>
                </a:lnTo>
                <a:lnTo>
                  <a:pt x="819150" y="5333"/>
                </a:lnTo>
                <a:close/>
              </a:path>
              <a:path w="2242820" h="7620">
                <a:moveTo>
                  <a:pt x="832104" y="5333"/>
                </a:moveTo>
                <a:lnTo>
                  <a:pt x="832104" y="1523"/>
                </a:lnTo>
                <a:lnTo>
                  <a:pt x="830580" y="761"/>
                </a:lnTo>
                <a:lnTo>
                  <a:pt x="827532" y="761"/>
                </a:lnTo>
                <a:lnTo>
                  <a:pt x="826008" y="1523"/>
                </a:lnTo>
                <a:lnTo>
                  <a:pt x="826008" y="5333"/>
                </a:lnTo>
                <a:lnTo>
                  <a:pt x="827532" y="6857"/>
                </a:lnTo>
                <a:lnTo>
                  <a:pt x="830580" y="6857"/>
                </a:lnTo>
                <a:lnTo>
                  <a:pt x="832104" y="5333"/>
                </a:lnTo>
                <a:close/>
              </a:path>
              <a:path w="2242820" h="7620">
                <a:moveTo>
                  <a:pt x="845058" y="5333"/>
                </a:moveTo>
                <a:lnTo>
                  <a:pt x="845058" y="1523"/>
                </a:lnTo>
                <a:lnTo>
                  <a:pt x="843534" y="761"/>
                </a:lnTo>
                <a:lnTo>
                  <a:pt x="839724" y="761"/>
                </a:lnTo>
                <a:lnTo>
                  <a:pt x="838200" y="1523"/>
                </a:lnTo>
                <a:lnTo>
                  <a:pt x="838200" y="5333"/>
                </a:lnTo>
                <a:lnTo>
                  <a:pt x="839724" y="6857"/>
                </a:lnTo>
                <a:lnTo>
                  <a:pt x="843534" y="6857"/>
                </a:lnTo>
                <a:lnTo>
                  <a:pt x="845058" y="5333"/>
                </a:lnTo>
                <a:close/>
              </a:path>
              <a:path w="2242820" h="7620">
                <a:moveTo>
                  <a:pt x="857250" y="5333"/>
                </a:moveTo>
                <a:lnTo>
                  <a:pt x="857250" y="1523"/>
                </a:lnTo>
                <a:lnTo>
                  <a:pt x="856488" y="761"/>
                </a:lnTo>
                <a:lnTo>
                  <a:pt x="852678" y="761"/>
                </a:lnTo>
                <a:lnTo>
                  <a:pt x="851154" y="1523"/>
                </a:lnTo>
                <a:lnTo>
                  <a:pt x="851154" y="5333"/>
                </a:lnTo>
                <a:lnTo>
                  <a:pt x="852678" y="6857"/>
                </a:lnTo>
                <a:lnTo>
                  <a:pt x="856488" y="6857"/>
                </a:lnTo>
                <a:lnTo>
                  <a:pt x="857250" y="5333"/>
                </a:lnTo>
                <a:close/>
              </a:path>
              <a:path w="2242820" h="7620">
                <a:moveTo>
                  <a:pt x="870204" y="5333"/>
                </a:moveTo>
                <a:lnTo>
                  <a:pt x="870204" y="1523"/>
                </a:lnTo>
                <a:lnTo>
                  <a:pt x="868680" y="761"/>
                </a:lnTo>
                <a:lnTo>
                  <a:pt x="865632" y="761"/>
                </a:lnTo>
                <a:lnTo>
                  <a:pt x="864108" y="1523"/>
                </a:lnTo>
                <a:lnTo>
                  <a:pt x="864108" y="5333"/>
                </a:lnTo>
                <a:lnTo>
                  <a:pt x="865632" y="6857"/>
                </a:lnTo>
                <a:lnTo>
                  <a:pt x="868680" y="6857"/>
                </a:lnTo>
                <a:lnTo>
                  <a:pt x="870204" y="5333"/>
                </a:lnTo>
                <a:close/>
              </a:path>
              <a:path w="2242820" h="7620">
                <a:moveTo>
                  <a:pt x="883158" y="5333"/>
                </a:moveTo>
                <a:lnTo>
                  <a:pt x="883158" y="1523"/>
                </a:lnTo>
                <a:lnTo>
                  <a:pt x="881634" y="761"/>
                </a:lnTo>
                <a:lnTo>
                  <a:pt x="877824" y="761"/>
                </a:lnTo>
                <a:lnTo>
                  <a:pt x="876300" y="1523"/>
                </a:lnTo>
                <a:lnTo>
                  <a:pt x="876300" y="5333"/>
                </a:lnTo>
                <a:lnTo>
                  <a:pt x="877824" y="6857"/>
                </a:lnTo>
                <a:lnTo>
                  <a:pt x="881634" y="6857"/>
                </a:lnTo>
                <a:lnTo>
                  <a:pt x="883158" y="5333"/>
                </a:lnTo>
                <a:close/>
              </a:path>
              <a:path w="2242820" h="7620">
                <a:moveTo>
                  <a:pt x="895350" y="5333"/>
                </a:moveTo>
                <a:lnTo>
                  <a:pt x="895350" y="1523"/>
                </a:lnTo>
                <a:lnTo>
                  <a:pt x="894588" y="761"/>
                </a:lnTo>
                <a:lnTo>
                  <a:pt x="890778" y="761"/>
                </a:lnTo>
                <a:lnTo>
                  <a:pt x="889254" y="1523"/>
                </a:lnTo>
                <a:lnTo>
                  <a:pt x="889254" y="5333"/>
                </a:lnTo>
                <a:lnTo>
                  <a:pt x="890778" y="6857"/>
                </a:lnTo>
                <a:lnTo>
                  <a:pt x="894588" y="6857"/>
                </a:lnTo>
                <a:lnTo>
                  <a:pt x="895350" y="5333"/>
                </a:lnTo>
                <a:close/>
              </a:path>
              <a:path w="2242820" h="7620">
                <a:moveTo>
                  <a:pt x="908304" y="5333"/>
                </a:moveTo>
                <a:lnTo>
                  <a:pt x="908304" y="1523"/>
                </a:lnTo>
                <a:lnTo>
                  <a:pt x="906780" y="761"/>
                </a:lnTo>
                <a:lnTo>
                  <a:pt x="903732" y="761"/>
                </a:lnTo>
                <a:lnTo>
                  <a:pt x="902208" y="1523"/>
                </a:lnTo>
                <a:lnTo>
                  <a:pt x="902208" y="5333"/>
                </a:lnTo>
                <a:lnTo>
                  <a:pt x="903732" y="6857"/>
                </a:lnTo>
                <a:lnTo>
                  <a:pt x="906780" y="6857"/>
                </a:lnTo>
                <a:lnTo>
                  <a:pt x="908304" y="5333"/>
                </a:lnTo>
                <a:close/>
              </a:path>
              <a:path w="2242820" h="7620">
                <a:moveTo>
                  <a:pt x="921258" y="5333"/>
                </a:moveTo>
                <a:lnTo>
                  <a:pt x="921258" y="1523"/>
                </a:lnTo>
                <a:lnTo>
                  <a:pt x="919734" y="761"/>
                </a:lnTo>
                <a:lnTo>
                  <a:pt x="915924" y="761"/>
                </a:lnTo>
                <a:lnTo>
                  <a:pt x="914400" y="1523"/>
                </a:lnTo>
                <a:lnTo>
                  <a:pt x="914400" y="5333"/>
                </a:lnTo>
                <a:lnTo>
                  <a:pt x="915924" y="6857"/>
                </a:lnTo>
                <a:lnTo>
                  <a:pt x="919734" y="6857"/>
                </a:lnTo>
                <a:lnTo>
                  <a:pt x="921258" y="5333"/>
                </a:lnTo>
                <a:close/>
              </a:path>
              <a:path w="2242820" h="7620">
                <a:moveTo>
                  <a:pt x="933450" y="5333"/>
                </a:moveTo>
                <a:lnTo>
                  <a:pt x="933450" y="1523"/>
                </a:lnTo>
                <a:lnTo>
                  <a:pt x="932688" y="761"/>
                </a:lnTo>
                <a:lnTo>
                  <a:pt x="928878" y="761"/>
                </a:lnTo>
                <a:lnTo>
                  <a:pt x="927354" y="1523"/>
                </a:lnTo>
                <a:lnTo>
                  <a:pt x="927354" y="5333"/>
                </a:lnTo>
                <a:lnTo>
                  <a:pt x="928878" y="6857"/>
                </a:lnTo>
                <a:lnTo>
                  <a:pt x="932688" y="6857"/>
                </a:lnTo>
                <a:lnTo>
                  <a:pt x="933450" y="5333"/>
                </a:lnTo>
                <a:close/>
              </a:path>
              <a:path w="2242820" h="7620">
                <a:moveTo>
                  <a:pt x="946404" y="5333"/>
                </a:moveTo>
                <a:lnTo>
                  <a:pt x="946404" y="2285"/>
                </a:lnTo>
                <a:lnTo>
                  <a:pt x="944880" y="761"/>
                </a:lnTo>
                <a:lnTo>
                  <a:pt x="941832" y="761"/>
                </a:lnTo>
                <a:lnTo>
                  <a:pt x="940308" y="1523"/>
                </a:lnTo>
                <a:lnTo>
                  <a:pt x="940308" y="5333"/>
                </a:lnTo>
                <a:lnTo>
                  <a:pt x="941832" y="6857"/>
                </a:lnTo>
                <a:lnTo>
                  <a:pt x="944880" y="6857"/>
                </a:lnTo>
                <a:lnTo>
                  <a:pt x="946404" y="5333"/>
                </a:lnTo>
                <a:close/>
              </a:path>
              <a:path w="2242820" h="7620">
                <a:moveTo>
                  <a:pt x="959358" y="5333"/>
                </a:moveTo>
                <a:lnTo>
                  <a:pt x="959358" y="2285"/>
                </a:lnTo>
                <a:lnTo>
                  <a:pt x="957834" y="761"/>
                </a:lnTo>
                <a:lnTo>
                  <a:pt x="954024" y="761"/>
                </a:lnTo>
                <a:lnTo>
                  <a:pt x="952500" y="2285"/>
                </a:lnTo>
                <a:lnTo>
                  <a:pt x="952500" y="5333"/>
                </a:lnTo>
                <a:lnTo>
                  <a:pt x="954024" y="6857"/>
                </a:lnTo>
                <a:lnTo>
                  <a:pt x="957834" y="6857"/>
                </a:lnTo>
                <a:lnTo>
                  <a:pt x="959358" y="5333"/>
                </a:lnTo>
                <a:close/>
              </a:path>
              <a:path w="2242820" h="7620">
                <a:moveTo>
                  <a:pt x="971550" y="5333"/>
                </a:moveTo>
                <a:lnTo>
                  <a:pt x="971550" y="2285"/>
                </a:lnTo>
                <a:lnTo>
                  <a:pt x="970788" y="761"/>
                </a:lnTo>
                <a:lnTo>
                  <a:pt x="966978" y="761"/>
                </a:lnTo>
                <a:lnTo>
                  <a:pt x="965454" y="2285"/>
                </a:lnTo>
                <a:lnTo>
                  <a:pt x="965454" y="5333"/>
                </a:lnTo>
                <a:lnTo>
                  <a:pt x="966978" y="6857"/>
                </a:lnTo>
                <a:lnTo>
                  <a:pt x="970788" y="6857"/>
                </a:lnTo>
                <a:lnTo>
                  <a:pt x="971550" y="5333"/>
                </a:lnTo>
                <a:close/>
              </a:path>
              <a:path w="2242820" h="7620">
                <a:moveTo>
                  <a:pt x="984504" y="5333"/>
                </a:moveTo>
                <a:lnTo>
                  <a:pt x="984504" y="2285"/>
                </a:lnTo>
                <a:lnTo>
                  <a:pt x="982980" y="761"/>
                </a:lnTo>
                <a:lnTo>
                  <a:pt x="979932" y="761"/>
                </a:lnTo>
                <a:lnTo>
                  <a:pt x="978408" y="2285"/>
                </a:lnTo>
                <a:lnTo>
                  <a:pt x="978408" y="5333"/>
                </a:lnTo>
                <a:lnTo>
                  <a:pt x="979932" y="6857"/>
                </a:lnTo>
                <a:lnTo>
                  <a:pt x="982980" y="6857"/>
                </a:lnTo>
                <a:lnTo>
                  <a:pt x="984504" y="5333"/>
                </a:lnTo>
                <a:close/>
              </a:path>
              <a:path w="2242820" h="7620">
                <a:moveTo>
                  <a:pt x="997458" y="5333"/>
                </a:moveTo>
                <a:lnTo>
                  <a:pt x="997458" y="2285"/>
                </a:lnTo>
                <a:lnTo>
                  <a:pt x="995934" y="761"/>
                </a:lnTo>
                <a:lnTo>
                  <a:pt x="992124" y="761"/>
                </a:lnTo>
                <a:lnTo>
                  <a:pt x="990600" y="2285"/>
                </a:lnTo>
                <a:lnTo>
                  <a:pt x="990600" y="5333"/>
                </a:lnTo>
                <a:lnTo>
                  <a:pt x="992124" y="6857"/>
                </a:lnTo>
                <a:lnTo>
                  <a:pt x="995934" y="6857"/>
                </a:lnTo>
                <a:lnTo>
                  <a:pt x="997458" y="5333"/>
                </a:lnTo>
                <a:close/>
              </a:path>
              <a:path w="2242820" h="7620">
                <a:moveTo>
                  <a:pt x="1009650" y="5333"/>
                </a:moveTo>
                <a:lnTo>
                  <a:pt x="1009650" y="2285"/>
                </a:lnTo>
                <a:lnTo>
                  <a:pt x="1008888" y="761"/>
                </a:lnTo>
                <a:lnTo>
                  <a:pt x="1005078" y="761"/>
                </a:lnTo>
                <a:lnTo>
                  <a:pt x="1003554" y="2285"/>
                </a:lnTo>
                <a:lnTo>
                  <a:pt x="1003554" y="5333"/>
                </a:lnTo>
                <a:lnTo>
                  <a:pt x="1005078" y="6857"/>
                </a:lnTo>
                <a:lnTo>
                  <a:pt x="1008888" y="6857"/>
                </a:lnTo>
                <a:lnTo>
                  <a:pt x="1009650" y="5333"/>
                </a:lnTo>
                <a:close/>
              </a:path>
              <a:path w="2242820" h="7620">
                <a:moveTo>
                  <a:pt x="1022604" y="5333"/>
                </a:moveTo>
                <a:lnTo>
                  <a:pt x="1022604" y="2285"/>
                </a:lnTo>
                <a:lnTo>
                  <a:pt x="1021080" y="761"/>
                </a:lnTo>
                <a:lnTo>
                  <a:pt x="1018032" y="761"/>
                </a:lnTo>
                <a:lnTo>
                  <a:pt x="1016508" y="2285"/>
                </a:lnTo>
                <a:lnTo>
                  <a:pt x="1016508" y="5333"/>
                </a:lnTo>
                <a:lnTo>
                  <a:pt x="1018032" y="6857"/>
                </a:lnTo>
                <a:lnTo>
                  <a:pt x="1021080" y="6857"/>
                </a:lnTo>
                <a:lnTo>
                  <a:pt x="1022604" y="5333"/>
                </a:lnTo>
                <a:close/>
              </a:path>
              <a:path w="2242820" h="7620">
                <a:moveTo>
                  <a:pt x="1035558" y="5333"/>
                </a:moveTo>
                <a:lnTo>
                  <a:pt x="1035558" y="2285"/>
                </a:lnTo>
                <a:lnTo>
                  <a:pt x="1034034" y="761"/>
                </a:lnTo>
                <a:lnTo>
                  <a:pt x="1030224" y="761"/>
                </a:lnTo>
                <a:lnTo>
                  <a:pt x="1029462" y="2285"/>
                </a:lnTo>
                <a:lnTo>
                  <a:pt x="1029462" y="5333"/>
                </a:lnTo>
                <a:lnTo>
                  <a:pt x="1030224" y="6857"/>
                </a:lnTo>
                <a:lnTo>
                  <a:pt x="1034034" y="6857"/>
                </a:lnTo>
                <a:lnTo>
                  <a:pt x="1035558" y="5333"/>
                </a:lnTo>
                <a:close/>
              </a:path>
              <a:path w="2242820" h="7620">
                <a:moveTo>
                  <a:pt x="1048512" y="5333"/>
                </a:moveTo>
                <a:lnTo>
                  <a:pt x="1048512" y="2285"/>
                </a:lnTo>
                <a:lnTo>
                  <a:pt x="1046988" y="761"/>
                </a:lnTo>
                <a:lnTo>
                  <a:pt x="1043178" y="761"/>
                </a:lnTo>
                <a:lnTo>
                  <a:pt x="1041654" y="2285"/>
                </a:lnTo>
                <a:lnTo>
                  <a:pt x="1041654" y="5333"/>
                </a:lnTo>
                <a:lnTo>
                  <a:pt x="1043178" y="6857"/>
                </a:lnTo>
                <a:lnTo>
                  <a:pt x="1046988" y="6857"/>
                </a:lnTo>
                <a:lnTo>
                  <a:pt x="1048512" y="5333"/>
                </a:lnTo>
                <a:close/>
              </a:path>
              <a:path w="2242820" h="7620">
                <a:moveTo>
                  <a:pt x="1060704" y="5333"/>
                </a:moveTo>
                <a:lnTo>
                  <a:pt x="1060704" y="2285"/>
                </a:lnTo>
                <a:lnTo>
                  <a:pt x="1059180" y="761"/>
                </a:lnTo>
                <a:lnTo>
                  <a:pt x="1056132" y="761"/>
                </a:lnTo>
                <a:lnTo>
                  <a:pt x="1054608" y="2285"/>
                </a:lnTo>
                <a:lnTo>
                  <a:pt x="1054608" y="5333"/>
                </a:lnTo>
                <a:lnTo>
                  <a:pt x="1056132" y="6857"/>
                </a:lnTo>
                <a:lnTo>
                  <a:pt x="1059180" y="6857"/>
                </a:lnTo>
                <a:lnTo>
                  <a:pt x="1060704" y="5333"/>
                </a:lnTo>
                <a:close/>
              </a:path>
              <a:path w="2242820" h="7620">
                <a:moveTo>
                  <a:pt x="1073658" y="5333"/>
                </a:moveTo>
                <a:lnTo>
                  <a:pt x="1073658" y="2285"/>
                </a:lnTo>
                <a:lnTo>
                  <a:pt x="1072134" y="761"/>
                </a:lnTo>
                <a:lnTo>
                  <a:pt x="1068324" y="761"/>
                </a:lnTo>
                <a:lnTo>
                  <a:pt x="1067562" y="2285"/>
                </a:lnTo>
                <a:lnTo>
                  <a:pt x="1067562" y="5333"/>
                </a:lnTo>
                <a:lnTo>
                  <a:pt x="1068324" y="6857"/>
                </a:lnTo>
                <a:lnTo>
                  <a:pt x="1072134" y="6857"/>
                </a:lnTo>
                <a:lnTo>
                  <a:pt x="1073658" y="5333"/>
                </a:lnTo>
                <a:close/>
              </a:path>
              <a:path w="2242820" h="7620">
                <a:moveTo>
                  <a:pt x="1086612" y="5333"/>
                </a:moveTo>
                <a:lnTo>
                  <a:pt x="1086612" y="2285"/>
                </a:lnTo>
                <a:lnTo>
                  <a:pt x="1085088" y="761"/>
                </a:lnTo>
                <a:lnTo>
                  <a:pt x="1081278" y="761"/>
                </a:lnTo>
                <a:lnTo>
                  <a:pt x="1079754" y="2285"/>
                </a:lnTo>
                <a:lnTo>
                  <a:pt x="1079754" y="5333"/>
                </a:lnTo>
                <a:lnTo>
                  <a:pt x="1081278" y="6857"/>
                </a:lnTo>
                <a:lnTo>
                  <a:pt x="1085088" y="6857"/>
                </a:lnTo>
                <a:lnTo>
                  <a:pt x="1086612" y="5333"/>
                </a:lnTo>
                <a:close/>
              </a:path>
              <a:path w="2242820" h="7620">
                <a:moveTo>
                  <a:pt x="1098804" y="5333"/>
                </a:moveTo>
                <a:lnTo>
                  <a:pt x="1098804" y="2285"/>
                </a:lnTo>
                <a:lnTo>
                  <a:pt x="1097280" y="761"/>
                </a:lnTo>
                <a:lnTo>
                  <a:pt x="1094232" y="761"/>
                </a:lnTo>
                <a:lnTo>
                  <a:pt x="1092708" y="2285"/>
                </a:lnTo>
                <a:lnTo>
                  <a:pt x="1092708" y="5333"/>
                </a:lnTo>
                <a:lnTo>
                  <a:pt x="1094232" y="6857"/>
                </a:lnTo>
                <a:lnTo>
                  <a:pt x="1097280" y="6857"/>
                </a:lnTo>
                <a:lnTo>
                  <a:pt x="1098804" y="5333"/>
                </a:lnTo>
                <a:close/>
              </a:path>
              <a:path w="2242820" h="7620">
                <a:moveTo>
                  <a:pt x="1111758" y="5333"/>
                </a:moveTo>
                <a:lnTo>
                  <a:pt x="1111758" y="2285"/>
                </a:lnTo>
                <a:lnTo>
                  <a:pt x="1110234" y="761"/>
                </a:lnTo>
                <a:lnTo>
                  <a:pt x="1106424" y="761"/>
                </a:lnTo>
                <a:lnTo>
                  <a:pt x="1105662" y="2285"/>
                </a:lnTo>
                <a:lnTo>
                  <a:pt x="1105662" y="5333"/>
                </a:lnTo>
                <a:lnTo>
                  <a:pt x="1106424" y="6857"/>
                </a:lnTo>
                <a:lnTo>
                  <a:pt x="1110234" y="6857"/>
                </a:lnTo>
                <a:lnTo>
                  <a:pt x="1111758" y="5333"/>
                </a:lnTo>
                <a:close/>
              </a:path>
              <a:path w="2242820" h="7620">
                <a:moveTo>
                  <a:pt x="1124712" y="5333"/>
                </a:moveTo>
                <a:lnTo>
                  <a:pt x="1124712" y="2285"/>
                </a:lnTo>
                <a:lnTo>
                  <a:pt x="1123188" y="761"/>
                </a:lnTo>
                <a:lnTo>
                  <a:pt x="1119378" y="761"/>
                </a:lnTo>
                <a:lnTo>
                  <a:pt x="1117854" y="2285"/>
                </a:lnTo>
                <a:lnTo>
                  <a:pt x="1117854" y="5333"/>
                </a:lnTo>
                <a:lnTo>
                  <a:pt x="1119378" y="6857"/>
                </a:lnTo>
                <a:lnTo>
                  <a:pt x="1123188" y="6857"/>
                </a:lnTo>
                <a:lnTo>
                  <a:pt x="1124712" y="5333"/>
                </a:lnTo>
                <a:close/>
              </a:path>
              <a:path w="2242820" h="7620">
                <a:moveTo>
                  <a:pt x="1136904" y="5333"/>
                </a:moveTo>
                <a:lnTo>
                  <a:pt x="1136904" y="2285"/>
                </a:lnTo>
                <a:lnTo>
                  <a:pt x="1135380" y="761"/>
                </a:lnTo>
                <a:lnTo>
                  <a:pt x="1132332" y="761"/>
                </a:lnTo>
                <a:lnTo>
                  <a:pt x="1130808" y="2285"/>
                </a:lnTo>
                <a:lnTo>
                  <a:pt x="1130808" y="5333"/>
                </a:lnTo>
                <a:lnTo>
                  <a:pt x="1132332" y="6857"/>
                </a:lnTo>
                <a:lnTo>
                  <a:pt x="1135380" y="6857"/>
                </a:lnTo>
                <a:lnTo>
                  <a:pt x="1136904" y="5333"/>
                </a:lnTo>
                <a:close/>
              </a:path>
              <a:path w="2242820" h="7620">
                <a:moveTo>
                  <a:pt x="1149858" y="5333"/>
                </a:moveTo>
                <a:lnTo>
                  <a:pt x="1149858" y="2285"/>
                </a:lnTo>
                <a:lnTo>
                  <a:pt x="1148334" y="761"/>
                </a:lnTo>
                <a:lnTo>
                  <a:pt x="1144524" y="761"/>
                </a:lnTo>
                <a:lnTo>
                  <a:pt x="1143762" y="2285"/>
                </a:lnTo>
                <a:lnTo>
                  <a:pt x="1143762" y="5333"/>
                </a:lnTo>
                <a:lnTo>
                  <a:pt x="1144524" y="6857"/>
                </a:lnTo>
                <a:lnTo>
                  <a:pt x="1148334" y="6857"/>
                </a:lnTo>
                <a:lnTo>
                  <a:pt x="1149858" y="5333"/>
                </a:lnTo>
                <a:close/>
              </a:path>
              <a:path w="2242820" h="7620">
                <a:moveTo>
                  <a:pt x="1162812" y="5333"/>
                </a:moveTo>
                <a:lnTo>
                  <a:pt x="1162812" y="2285"/>
                </a:lnTo>
                <a:lnTo>
                  <a:pt x="1161288" y="761"/>
                </a:lnTo>
                <a:lnTo>
                  <a:pt x="1157478" y="761"/>
                </a:lnTo>
                <a:lnTo>
                  <a:pt x="1155954" y="2285"/>
                </a:lnTo>
                <a:lnTo>
                  <a:pt x="1155954" y="5333"/>
                </a:lnTo>
                <a:lnTo>
                  <a:pt x="1157478" y="6857"/>
                </a:lnTo>
                <a:lnTo>
                  <a:pt x="1161288" y="6857"/>
                </a:lnTo>
                <a:lnTo>
                  <a:pt x="1162812" y="5333"/>
                </a:lnTo>
                <a:close/>
              </a:path>
              <a:path w="2242820" h="7620">
                <a:moveTo>
                  <a:pt x="1175004" y="5333"/>
                </a:moveTo>
                <a:lnTo>
                  <a:pt x="1175004" y="2285"/>
                </a:lnTo>
                <a:lnTo>
                  <a:pt x="1173480" y="761"/>
                </a:lnTo>
                <a:lnTo>
                  <a:pt x="1170432" y="761"/>
                </a:lnTo>
                <a:lnTo>
                  <a:pt x="1168908" y="2285"/>
                </a:lnTo>
                <a:lnTo>
                  <a:pt x="1168908" y="5333"/>
                </a:lnTo>
                <a:lnTo>
                  <a:pt x="1170432" y="6857"/>
                </a:lnTo>
                <a:lnTo>
                  <a:pt x="1173480" y="6857"/>
                </a:lnTo>
                <a:lnTo>
                  <a:pt x="1175004" y="5333"/>
                </a:lnTo>
                <a:close/>
              </a:path>
              <a:path w="2242820" h="7620">
                <a:moveTo>
                  <a:pt x="1187958" y="5333"/>
                </a:moveTo>
                <a:lnTo>
                  <a:pt x="1187958" y="2285"/>
                </a:lnTo>
                <a:lnTo>
                  <a:pt x="1186434" y="761"/>
                </a:lnTo>
                <a:lnTo>
                  <a:pt x="1182624" y="761"/>
                </a:lnTo>
                <a:lnTo>
                  <a:pt x="1181862" y="2285"/>
                </a:lnTo>
                <a:lnTo>
                  <a:pt x="1181862" y="5333"/>
                </a:lnTo>
                <a:lnTo>
                  <a:pt x="1182624" y="6857"/>
                </a:lnTo>
                <a:lnTo>
                  <a:pt x="1186434" y="6857"/>
                </a:lnTo>
                <a:lnTo>
                  <a:pt x="1187958" y="5333"/>
                </a:lnTo>
                <a:close/>
              </a:path>
              <a:path w="2242820" h="7620">
                <a:moveTo>
                  <a:pt x="1200912" y="5333"/>
                </a:moveTo>
                <a:lnTo>
                  <a:pt x="1200912" y="2285"/>
                </a:lnTo>
                <a:lnTo>
                  <a:pt x="1199388" y="761"/>
                </a:lnTo>
                <a:lnTo>
                  <a:pt x="1195578" y="761"/>
                </a:lnTo>
                <a:lnTo>
                  <a:pt x="1194054" y="2285"/>
                </a:lnTo>
                <a:lnTo>
                  <a:pt x="1194054" y="5333"/>
                </a:lnTo>
                <a:lnTo>
                  <a:pt x="1195578" y="6857"/>
                </a:lnTo>
                <a:lnTo>
                  <a:pt x="1199388" y="6857"/>
                </a:lnTo>
                <a:lnTo>
                  <a:pt x="1200912" y="5333"/>
                </a:lnTo>
                <a:close/>
              </a:path>
              <a:path w="2242820" h="7620">
                <a:moveTo>
                  <a:pt x="1213104" y="5333"/>
                </a:moveTo>
                <a:lnTo>
                  <a:pt x="1213104" y="2285"/>
                </a:lnTo>
                <a:lnTo>
                  <a:pt x="1211580" y="761"/>
                </a:lnTo>
                <a:lnTo>
                  <a:pt x="1208532" y="761"/>
                </a:lnTo>
                <a:lnTo>
                  <a:pt x="1207008" y="2285"/>
                </a:lnTo>
                <a:lnTo>
                  <a:pt x="1207008" y="5333"/>
                </a:lnTo>
                <a:lnTo>
                  <a:pt x="1208532" y="6857"/>
                </a:lnTo>
                <a:lnTo>
                  <a:pt x="1211580" y="6857"/>
                </a:lnTo>
                <a:lnTo>
                  <a:pt x="1213104" y="5333"/>
                </a:lnTo>
                <a:close/>
              </a:path>
              <a:path w="2242820" h="7620">
                <a:moveTo>
                  <a:pt x="1226058" y="5333"/>
                </a:moveTo>
                <a:lnTo>
                  <a:pt x="1226058" y="2285"/>
                </a:lnTo>
                <a:lnTo>
                  <a:pt x="1224534" y="761"/>
                </a:lnTo>
                <a:lnTo>
                  <a:pt x="1220724" y="761"/>
                </a:lnTo>
                <a:lnTo>
                  <a:pt x="1219962" y="2285"/>
                </a:lnTo>
                <a:lnTo>
                  <a:pt x="1219962" y="5333"/>
                </a:lnTo>
                <a:lnTo>
                  <a:pt x="1220724" y="6857"/>
                </a:lnTo>
                <a:lnTo>
                  <a:pt x="1224534" y="6857"/>
                </a:lnTo>
                <a:lnTo>
                  <a:pt x="1226058" y="5333"/>
                </a:lnTo>
                <a:close/>
              </a:path>
              <a:path w="2242820" h="7620">
                <a:moveTo>
                  <a:pt x="1239012" y="5333"/>
                </a:moveTo>
                <a:lnTo>
                  <a:pt x="1239012" y="2285"/>
                </a:lnTo>
                <a:lnTo>
                  <a:pt x="1237488" y="761"/>
                </a:lnTo>
                <a:lnTo>
                  <a:pt x="1233678" y="761"/>
                </a:lnTo>
                <a:lnTo>
                  <a:pt x="1232154" y="2285"/>
                </a:lnTo>
                <a:lnTo>
                  <a:pt x="1232154" y="5333"/>
                </a:lnTo>
                <a:lnTo>
                  <a:pt x="1233678" y="6857"/>
                </a:lnTo>
                <a:lnTo>
                  <a:pt x="1237488" y="6857"/>
                </a:lnTo>
                <a:lnTo>
                  <a:pt x="1239012" y="5333"/>
                </a:lnTo>
                <a:close/>
              </a:path>
              <a:path w="2242820" h="7620">
                <a:moveTo>
                  <a:pt x="1251204" y="5333"/>
                </a:moveTo>
                <a:lnTo>
                  <a:pt x="1251204" y="2285"/>
                </a:lnTo>
                <a:lnTo>
                  <a:pt x="1249680" y="761"/>
                </a:lnTo>
                <a:lnTo>
                  <a:pt x="1246632" y="761"/>
                </a:lnTo>
                <a:lnTo>
                  <a:pt x="1245108" y="2285"/>
                </a:lnTo>
                <a:lnTo>
                  <a:pt x="1245108" y="5333"/>
                </a:lnTo>
                <a:lnTo>
                  <a:pt x="1246632" y="6857"/>
                </a:lnTo>
                <a:lnTo>
                  <a:pt x="1249680" y="6857"/>
                </a:lnTo>
                <a:lnTo>
                  <a:pt x="1251204" y="5333"/>
                </a:lnTo>
                <a:close/>
              </a:path>
              <a:path w="2242820" h="7620">
                <a:moveTo>
                  <a:pt x="1264158" y="5333"/>
                </a:moveTo>
                <a:lnTo>
                  <a:pt x="1264158" y="2285"/>
                </a:lnTo>
                <a:lnTo>
                  <a:pt x="1262634" y="761"/>
                </a:lnTo>
                <a:lnTo>
                  <a:pt x="1259586" y="761"/>
                </a:lnTo>
                <a:lnTo>
                  <a:pt x="1258062" y="2285"/>
                </a:lnTo>
                <a:lnTo>
                  <a:pt x="1258062" y="5333"/>
                </a:lnTo>
                <a:lnTo>
                  <a:pt x="1259586" y="6857"/>
                </a:lnTo>
                <a:lnTo>
                  <a:pt x="1262634" y="6857"/>
                </a:lnTo>
                <a:lnTo>
                  <a:pt x="1264158" y="5333"/>
                </a:lnTo>
                <a:close/>
              </a:path>
              <a:path w="2242820" h="7620">
                <a:moveTo>
                  <a:pt x="1277112" y="5333"/>
                </a:moveTo>
                <a:lnTo>
                  <a:pt x="1277112" y="2285"/>
                </a:lnTo>
                <a:lnTo>
                  <a:pt x="1275588" y="761"/>
                </a:lnTo>
                <a:lnTo>
                  <a:pt x="1271778" y="761"/>
                </a:lnTo>
                <a:lnTo>
                  <a:pt x="1270254" y="2285"/>
                </a:lnTo>
                <a:lnTo>
                  <a:pt x="1270254" y="5333"/>
                </a:lnTo>
                <a:lnTo>
                  <a:pt x="1271778" y="6857"/>
                </a:lnTo>
                <a:lnTo>
                  <a:pt x="1275588" y="6857"/>
                </a:lnTo>
                <a:lnTo>
                  <a:pt x="1277112" y="5333"/>
                </a:lnTo>
                <a:close/>
              </a:path>
              <a:path w="2242820" h="7620">
                <a:moveTo>
                  <a:pt x="1289304" y="5333"/>
                </a:moveTo>
                <a:lnTo>
                  <a:pt x="1289304" y="2285"/>
                </a:lnTo>
                <a:lnTo>
                  <a:pt x="1287780" y="761"/>
                </a:lnTo>
                <a:lnTo>
                  <a:pt x="1284732" y="761"/>
                </a:lnTo>
                <a:lnTo>
                  <a:pt x="1283208" y="2285"/>
                </a:lnTo>
                <a:lnTo>
                  <a:pt x="1283208" y="5333"/>
                </a:lnTo>
                <a:lnTo>
                  <a:pt x="1284732" y="6857"/>
                </a:lnTo>
                <a:lnTo>
                  <a:pt x="1287780" y="6857"/>
                </a:lnTo>
                <a:lnTo>
                  <a:pt x="1289304" y="5333"/>
                </a:lnTo>
                <a:close/>
              </a:path>
              <a:path w="2242820" h="7620">
                <a:moveTo>
                  <a:pt x="1302258" y="5333"/>
                </a:moveTo>
                <a:lnTo>
                  <a:pt x="1302258" y="2285"/>
                </a:lnTo>
                <a:lnTo>
                  <a:pt x="1300734" y="761"/>
                </a:lnTo>
                <a:lnTo>
                  <a:pt x="1297686" y="761"/>
                </a:lnTo>
                <a:lnTo>
                  <a:pt x="1296162" y="2285"/>
                </a:lnTo>
                <a:lnTo>
                  <a:pt x="1296162" y="5333"/>
                </a:lnTo>
                <a:lnTo>
                  <a:pt x="1297686" y="6857"/>
                </a:lnTo>
                <a:lnTo>
                  <a:pt x="1300734" y="6857"/>
                </a:lnTo>
                <a:lnTo>
                  <a:pt x="1302258" y="5333"/>
                </a:lnTo>
                <a:close/>
              </a:path>
              <a:path w="2242820" h="7620">
                <a:moveTo>
                  <a:pt x="1315212" y="5333"/>
                </a:moveTo>
                <a:lnTo>
                  <a:pt x="1315212" y="2285"/>
                </a:lnTo>
                <a:lnTo>
                  <a:pt x="1313688" y="761"/>
                </a:lnTo>
                <a:lnTo>
                  <a:pt x="1309878" y="761"/>
                </a:lnTo>
                <a:lnTo>
                  <a:pt x="1308354" y="2285"/>
                </a:lnTo>
                <a:lnTo>
                  <a:pt x="1308354" y="5333"/>
                </a:lnTo>
                <a:lnTo>
                  <a:pt x="1309878" y="6857"/>
                </a:lnTo>
                <a:lnTo>
                  <a:pt x="1313688" y="6857"/>
                </a:lnTo>
                <a:lnTo>
                  <a:pt x="1315212" y="5333"/>
                </a:lnTo>
                <a:close/>
              </a:path>
              <a:path w="2242820" h="7620">
                <a:moveTo>
                  <a:pt x="1327404" y="5333"/>
                </a:moveTo>
                <a:lnTo>
                  <a:pt x="1327404" y="2285"/>
                </a:lnTo>
                <a:lnTo>
                  <a:pt x="1326642" y="761"/>
                </a:lnTo>
                <a:lnTo>
                  <a:pt x="1322832" y="761"/>
                </a:lnTo>
                <a:lnTo>
                  <a:pt x="1321308" y="2285"/>
                </a:lnTo>
                <a:lnTo>
                  <a:pt x="1321308" y="5333"/>
                </a:lnTo>
                <a:lnTo>
                  <a:pt x="1322832" y="6857"/>
                </a:lnTo>
                <a:lnTo>
                  <a:pt x="1326642" y="6857"/>
                </a:lnTo>
                <a:lnTo>
                  <a:pt x="1327404" y="5333"/>
                </a:lnTo>
                <a:close/>
              </a:path>
              <a:path w="2242820" h="7620">
                <a:moveTo>
                  <a:pt x="1340358" y="5333"/>
                </a:moveTo>
                <a:lnTo>
                  <a:pt x="1340358" y="2285"/>
                </a:lnTo>
                <a:lnTo>
                  <a:pt x="1338834" y="761"/>
                </a:lnTo>
                <a:lnTo>
                  <a:pt x="1335786" y="761"/>
                </a:lnTo>
                <a:lnTo>
                  <a:pt x="1334262" y="2285"/>
                </a:lnTo>
                <a:lnTo>
                  <a:pt x="1334262" y="5333"/>
                </a:lnTo>
                <a:lnTo>
                  <a:pt x="1335786" y="6857"/>
                </a:lnTo>
                <a:lnTo>
                  <a:pt x="1338834" y="6857"/>
                </a:lnTo>
                <a:lnTo>
                  <a:pt x="1340358" y="5333"/>
                </a:lnTo>
                <a:close/>
              </a:path>
              <a:path w="2242820" h="7620">
                <a:moveTo>
                  <a:pt x="1353312" y="5333"/>
                </a:moveTo>
                <a:lnTo>
                  <a:pt x="1353312" y="2285"/>
                </a:lnTo>
                <a:lnTo>
                  <a:pt x="1351788" y="761"/>
                </a:lnTo>
                <a:lnTo>
                  <a:pt x="1347978" y="761"/>
                </a:lnTo>
                <a:lnTo>
                  <a:pt x="1346454" y="2285"/>
                </a:lnTo>
                <a:lnTo>
                  <a:pt x="1346454" y="5333"/>
                </a:lnTo>
                <a:lnTo>
                  <a:pt x="1347978" y="6857"/>
                </a:lnTo>
                <a:lnTo>
                  <a:pt x="1351788" y="6857"/>
                </a:lnTo>
                <a:lnTo>
                  <a:pt x="1353312" y="5333"/>
                </a:lnTo>
                <a:close/>
              </a:path>
              <a:path w="2242820" h="7620">
                <a:moveTo>
                  <a:pt x="1365504" y="5333"/>
                </a:moveTo>
                <a:lnTo>
                  <a:pt x="1365504" y="2285"/>
                </a:lnTo>
                <a:lnTo>
                  <a:pt x="1364742" y="761"/>
                </a:lnTo>
                <a:lnTo>
                  <a:pt x="1360932" y="761"/>
                </a:lnTo>
                <a:lnTo>
                  <a:pt x="1359408" y="2285"/>
                </a:lnTo>
                <a:lnTo>
                  <a:pt x="1359408" y="5333"/>
                </a:lnTo>
                <a:lnTo>
                  <a:pt x="1360932" y="6857"/>
                </a:lnTo>
                <a:lnTo>
                  <a:pt x="1364742" y="6857"/>
                </a:lnTo>
                <a:lnTo>
                  <a:pt x="1365504" y="5333"/>
                </a:lnTo>
                <a:close/>
              </a:path>
              <a:path w="2242820" h="7620">
                <a:moveTo>
                  <a:pt x="1378458" y="5333"/>
                </a:moveTo>
                <a:lnTo>
                  <a:pt x="1378458" y="2285"/>
                </a:lnTo>
                <a:lnTo>
                  <a:pt x="1376934" y="761"/>
                </a:lnTo>
                <a:lnTo>
                  <a:pt x="1373886" y="761"/>
                </a:lnTo>
                <a:lnTo>
                  <a:pt x="1372362" y="2285"/>
                </a:lnTo>
                <a:lnTo>
                  <a:pt x="1372362" y="5333"/>
                </a:lnTo>
                <a:lnTo>
                  <a:pt x="1373886" y="6857"/>
                </a:lnTo>
                <a:lnTo>
                  <a:pt x="1376934" y="6857"/>
                </a:lnTo>
                <a:lnTo>
                  <a:pt x="1378458" y="5333"/>
                </a:lnTo>
                <a:close/>
              </a:path>
              <a:path w="2242820" h="7620">
                <a:moveTo>
                  <a:pt x="1391412" y="5333"/>
                </a:moveTo>
                <a:lnTo>
                  <a:pt x="1391412" y="2285"/>
                </a:lnTo>
                <a:lnTo>
                  <a:pt x="1389888" y="761"/>
                </a:lnTo>
                <a:lnTo>
                  <a:pt x="1386078" y="761"/>
                </a:lnTo>
                <a:lnTo>
                  <a:pt x="1384554" y="2285"/>
                </a:lnTo>
                <a:lnTo>
                  <a:pt x="1384554" y="5333"/>
                </a:lnTo>
                <a:lnTo>
                  <a:pt x="1386078" y="6857"/>
                </a:lnTo>
                <a:lnTo>
                  <a:pt x="1389888" y="6857"/>
                </a:lnTo>
                <a:lnTo>
                  <a:pt x="1391412" y="5333"/>
                </a:lnTo>
                <a:close/>
              </a:path>
              <a:path w="2242820" h="7620">
                <a:moveTo>
                  <a:pt x="1403604" y="5333"/>
                </a:moveTo>
                <a:lnTo>
                  <a:pt x="1403604" y="2285"/>
                </a:lnTo>
                <a:lnTo>
                  <a:pt x="1402842" y="761"/>
                </a:lnTo>
                <a:lnTo>
                  <a:pt x="1399032" y="761"/>
                </a:lnTo>
                <a:lnTo>
                  <a:pt x="1397508" y="2285"/>
                </a:lnTo>
                <a:lnTo>
                  <a:pt x="1397508" y="5333"/>
                </a:lnTo>
                <a:lnTo>
                  <a:pt x="1399032" y="6857"/>
                </a:lnTo>
                <a:lnTo>
                  <a:pt x="1402842" y="6857"/>
                </a:lnTo>
                <a:lnTo>
                  <a:pt x="1403604" y="5333"/>
                </a:lnTo>
                <a:close/>
              </a:path>
              <a:path w="2242820" h="7620">
                <a:moveTo>
                  <a:pt x="1416558" y="5333"/>
                </a:moveTo>
                <a:lnTo>
                  <a:pt x="1416558" y="2285"/>
                </a:lnTo>
                <a:lnTo>
                  <a:pt x="1415034" y="761"/>
                </a:lnTo>
                <a:lnTo>
                  <a:pt x="1411986" y="761"/>
                </a:lnTo>
                <a:lnTo>
                  <a:pt x="1410462" y="2285"/>
                </a:lnTo>
                <a:lnTo>
                  <a:pt x="1410462" y="5333"/>
                </a:lnTo>
                <a:lnTo>
                  <a:pt x="1411986" y="6857"/>
                </a:lnTo>
                <a:lnTo>
                  <a:pt x="1415034" y="6857"/>
                </a:lnTo>
                <a:lnTo>
                  <a:pt x="1416558" y="5333"/>
                </a:lnTo>
                <a:close/>
              </a:path>
              <a:path w="2242820" h="7620">
                <a:moveTo>
                  <a:pt x="1429512" y="5333"/>
                </a:moveTo>
                <a:lnTo>
                  <a:pt x="1429512" y="2285"/>
                </a:lnTo>
                <a:lnTo>
                  <a:pt x="1427988" y="761"/>
                </a:lnTo>
                <a:lnTo>
                  <a:pt x="1424178" y="761"/>
                </a:lnTo>
                <a:lnTo>
                  <a:pt x="1422654" y="2285"/>
                </a:lnTo>
                <a:lnTo>
                  <a:pt x="1422654" y="5333"/>
                </a:lnTo>
                <a:lnTo>
                  <a:pt x="1424178" y="6857"/>
                </a:lnTo>
                <a:lnTo>
                  <a:pt x="1427988" y="6857"/>
                </a:lnTo>
                <a:lnTo>
                  <a:pt x="1429512" y="5333"/>
                </a:lnTo>
                <a:close/>
              </a:path>
              <a:path w="2242820" h="7620">
                <a:moveTo>
                  <a:pt x="1441704" y="5333"/>
                </a:moveTo>
                <a:lnTo>
                  <a:pt x="1441704" y="2285"/>
                </a:lnTo>
                <a:lnTo>
                  <a:pt x="1440942" y="761"/>
                </a:lnTo>
                <a:lnTo>
                  <a:pt x="1437132" y="761"/>
                </a:lnTo>
                <a:lnTo>
                  <a:pt x="1435608" y="2285"/>
                </a:lnTo>
                <a:lnTo>
                  <a:pt x="1435608" y="5333"/>
                </a:lnTo>
                <a:lnTo>
                  <a:pt x="1437132" y="6857"/>
                </a:lnTo>
                <a:lnTo>
                  <a:pt x="1440942" y="6857"/>
                </a:lnTo>
                <a:lnTo>
                  <a:pt x="1441704" y="5333"/>
                </a:lnTo>
                <a:close/>
              </a:path>
              <a:path w="2242820" h="7620">
                <a:moveTo>
                  <a:pt x="1454658" y="5333"/>
                </a:moveTo>
                <a:lnTo>
                  <a:pt x="1454658" y="2285"/>
                </a:lnTo>
                <a:lnTo>
                  <a:pt x="1453134" y="761"/>
                </a:lnTo>
                <a:lnTo>
                  <a:pt x="1450086" y="761"/>
                </a:lnTo>
                <a:lnTo>
                  <a:pt x="1448562" y="2285"/>
                </a:lnTo>
                <a:lnTo>
                  <a:pt x="1448562" y="5333"/>
                </a:lnTo>
                <a:lnTo>
                  <a:pt x="1450086" y="6857"/>
                </a:lnTo>
                <a:lnTo>
                  <a:pt x="1453134" y="6857"/>
                </a:lnTo>
                <a:lnTo>
                  <a:pt x="1454658" y="5333"/>
                </a:lnTo>
                <a:close/>
              </a:path>
              <a:path w="2242820" h="7620">
                <a:moveTo>
                  <a:pt x="1467612" y="5333"/>
                </a:moveTo>
                <a:lnTo>
                  <a:pt x="1467612" y="2285"/>
                </a:lnTo>
                <a:lnTo>
                  <a:pt x="1466088" y="761"/>
                </a:lnTo>
                <a:lnTo>
                  <a:pt x="1462278" y="761"/>
                </a:lnTo>
                <a:lnTo>
                  <a:pt x="1460754" y="2285"/>
                </a:lnTo>
                <a:lnTo>
                  <a:pt x="1460754" y="5333"/>
                </a:lnTo>
                <a:lnTo>
                  <a:pt x="1462278" y="6857"/>
                </a:lnTo>
                <a:lnTo>
                  <a:pt x="1466088" y="6857"/>
                </a:lnTo>
                <a:lnTo>
                  <a:pt x="1467612" y="5333"/>
                </a:lnTo>
                <a:close/>
              </a:path>
              <a:path w="2242820" h="7620">
                <a:moveTo>
                  <a:pt x="1479804" y="5333"/>
                </a:moveTo>
                <a:lnTo>
                  <a:pt x="1479804" y="2285"/>
                </a:lnTo>
                <a:lnTo>
                  <a:pt x="1479042" y="761"/>
                </a:lnTo>
                <a:lnTo>
                  <a:pt x="1475232" y="761"/>
                </a:lnTo>
                <a:lnTo>
                  <a:pt x="1473708" y="2285"/>
                </a:lnTo>
                <a:lnTo>
                  <a:pt x="1473708" y="5333"/>
                </a:lnTo>
                <a:lnTo>
                  <a:pt x="1475232" y="6857"/>
                </a:lnTo>
                <a:lnTo>
                  <a:pt x="1479042" y="6857"/>
                </a:lnTo>
                <a:lnTo>
                  <a:pt x="1479804" y="5333"/>
                </a:lnTo>
                <a:close/>
              </a:path>
              <a:path w="2242820" h="7620">
                <a:moveTo>
                  <a:pt x="1492758" y="5333"/>
                </a:moveTo>
                <a:lnTo>
                  <a:pt x="1492758" y="2285"/>
                </a:lnTo>
                <a:lnTo>
                  <a:pt x="1491234" y="761"/>
                </a:lnTo>
                <a:lnTo>
                  <a:pt x="1488186" y="761"/>
                </a:lnTo>
                <a:lnTo>
                  <a:pt x="1486662" y="2285"/>
                </a:lnTo>
                <a:lnTo>
                  <a:pt x="1486662" y="5333"/>
                </a:lnTo>
                <a:lnTo>
                  <a:pt x="1488186" y="6857"/>
                </a:lnTo>
                <a:lnTo>
                  <a:pt x="1491234" y="6857"/>
                </a:lnTo>
                <a:lnTo>
                  <a:pt x="1492758" y="5333"/>
                </a:lnTo>
                <a:close/>
              </a:path>
              <a:path w="2242820" h="7620">
                <a:moveTo>
                  <a:pt x="1505712" y="5333"/>
                </a:moveTo>
                <a:lnTo>
                  <a:pt x="1505712" y="2285"/>
                </a:lnTo>
                <a:lnTo>
                  <a:pt x="1504188" y="761"/>
                </a:lnTo>
                <a:lnTo>
                  <a:pt x="1500378" y="761"/>
                </a:lnTo>
                <a:lnTo>
                  <a:pt x="1498854" y="2285"/>
                </a:lnTo>
                <a:lnTo>
                  <a:pt x="1498854" y="5333"/>
                </a:lnTo>
                <a:lnTo>
                  <a:pt x="1500378" y="6857"/>
                </a:lnTo>
                <a:lnTo>
                  <a:pt x="1504188" y="6857"/>
                </a:lnTo>
                <a:lnTo>
                  <a:pt x="1505712" y="5333"/>
                </a:lnTo>
                <a:close/>
              </a:path>
              <a:path w="2242820" h="7620">
                <a:moveTo>
                  <a:pt x="1517904" y="5333"/>
                </a:moveTo>
                <a:lnTo>
                  <a:pt x="1517904" y="2285"/>
                </a:lnTo>
                <a:lnTo>
                  <a:pt x="1517142" y="761"/>
                </a:lnTo>
                <a:lnTo>
                  <a:pt x="1513332" y="761"/>
                </a:lnTo>
                <a:lnTo>
                  <a:pt x="1511808" y="2285"/>
                </a:lnTo>
                <a:lnTo>
                  <a:pt x="1511808" y="5333"/>
                </a:lnTo>
                <a:lnTo>
                  <a:pt x="1513332" y="6857"/>
                </a:lnTo>
                <a:lnTo>
                  <a:pt x="1517142" y="6857"/>
                </a:lnTo>
                <a:lnTo>
                  <a:pt x="1517904" y="5333"/>
                </a:lnTo>
                <a:close/>
              </a:path>
              <a:path w="2242820" h="7620">
                <a:moveTo>
                  <a:pt x="1530858" y="5333"/>
                </a:moveTo>
                <a:lnTo>
                  <a:pt x="1530858" y="2285"/>
                </a:lnTo>
                <a:lnTo>
                  <a:pt x="1529334" y="761"/>
                </a:lnTo>
                <a:lnTo>
                  <a:pt x="1526286" y="761"/>
                </a:lnTo>
                <a:lnTo>
                  <a:pt x="1524762" y="2285"/>
                </a:lnTo>
                <a:lnTo>
                  <a:pt x="1524762" y="5333"/>
                </a:lnTo>
                <a:lnTo>
                  <a:pt x="1526286" y="6857"/>
                </a:lnTo>
                <a:lnTo>
                  <a:pt x="1529334" y="6857"/>
                </a:lnTo>
                <a:lnTo>
                  <a:pt x="1530858" y="5333"/>
                </a:lnTo>
                <a:close/>
              </a:path>
              <a:path w="2242820" h="7620">
                <a:moveTo>
                  <a:pt x="1543812" y="5333"/>
                </a:moveTo>
                <a:lnTo>
                  <a:pt x="1543812" y="2285"/>
                </a:lnTo>
                <a:lnTo>
                  <a:pt x="1542288" y="761"/>
                </a:lnTo>
                <a:lnTo>
                  <a:pt x="1538478" y="761"/>
                </a:lnTo>
                <a:lnTo>
                  <a:pt x="1537716" y="2285"/>
                </a:lnTo>
                <a:lnTo>
                  <a:pt x="1537716" y="5333"/>
                </a:lnTo>
                <a:lnTo>
                  <a:pt x="1538478" y="6857"/>
                </a:lnTo>
                <a:lnTo>
                  <a:pt x="1542288" y="6857"/>
                </a:lnTo>
                <a:lnTo>
                  <a:pt x="1543812" y="5333"/>
                </a:lnTo>
                <a:close/>
              </a:path>
              <a:path w="2242820" h="7620">
                <a:moveTo>
                  <a:pt x="1556766" y="5333"/>
                </a:moveTo>
                <a:lnTo>
                  <a:pt x="1556766" y="2285"/>
                </a:lnTo>
                <a:lnTo>
                  <a:pt x="1555242" y="761"/>
                </a:lnTo>
                <a:lnTo>
                  <a:pt x="1551432" y="761"/>
                </a:lnTo>
                <a:lnTo>
                  <a:pt x="1549908" y="2285"/>
                </a:lnTo>
                <a:lnTo>
                  <a:pt x="1549908" y="5333"/>
                </a:lnTo>
                <a:lnTo>
                  <a:pt x="1551432" y="6857"/>
                </a:lnTo>
                <a:lnTo>
                  <a:pt x="1555242" y="6857"/>
                </a:lnTo>
                <a:lnTo>
                  <a:pt x="1556766" y="5333"/>
                </a:lnTo>
                <a:close/>
              </a:path>
              <a:path w="2242820" h="7620">
                <a:moveTo>
                  <a:pt x="1568958" y="5333"/>
                </a:moveTo>
                <a:lnTo>
                  <a:pt x="1568958" y="2285"/>
                </a:lnTo>
                <a:lnTo>
                  <a:pt x="1567434" y="761"/>
                </a:lnTo>
                <a:lnTo>
                  <a:pt x="1564386" y="761"/>
                </a:lnTo>
                <a:lnTo>
                  <a:pt x="1562862" y="2285"/>
                </a:lnTo>
                <a:lnTo>
                  <a:pt x="1562862" y="5333"/>
                </a:lnTo>
                <a:lnTo>
                  <a:pt x="1564386" y="6857"/>
                </a:lnTo>
                <a:lnTo>
                  <a:pt x="1567434" y="6857"/>
                </a:lnTo>
                <a:lnTo>
                  <a:pt x="1568958" y="5333"/>
                </a:lnTo>
                <a:close/>
              </a:path>
              <a:path w="2242820" h="7620">
                <a:moveTo>
                  <a:pt x="1581912" y="5333"/>
                </a:moveTo>
                <a:lnTo>
                  <a:pt x="1581912" y="2285"/>
                </a:lnTo>
                <a:lnTo>
                  <a:pt x="1580388" y="761"/>
                </a:lnTo>
                <a:lnTo>
                  <a:pt x="1576578" y="761"/>
                </a:lnTo>
                <a:lnTo>
                  <a:pt x="1575816" y="2285"/>
                </a:lnTo>
                <a:lnTo>
                  <a:pt x="1575816" y="5333"/>
                </a:lnTo>
                <a:lnTo>
                  <a:pt x="1576578" y="6857"/>
                </a:lnTo>
                <a:lnTo>
                  <a:pt x="1580388" y="6857"/>
                </a:lnTo>
                <a:lnTo>
                  <a:pt x="1581912" y="5333"/>
                </a:lnTo>
                <a:close/>
              </a:path>
              <a:path w="2242820" h="7620">
                <a:moveTo>
                  <a:pt x="1594866" y="5333"/>
                </a:moveTo>
                <a:lnTo>
                  <a:pt x="1594866" y="2285"/>
                </a:lnTo>
                <a:lnTo>
                  <a:pt x="1593342" y="761"/>
                </a:lnTo>
                <a:lnTo>
                  <a:pt x="1589532" y="761"/>
                </a:lnTo>
                <a:lnTo>
                  <a:pt x="1588008" y="2285"/>
                </a:lnTo>
                <a:lnTo>
                  <a:pt x="1588008" y="5333"/>
                </a:lnTo>
                <a:lnTo>
                  <a:pt x="1589532" y="6857"/>
                </a:lnTo>
                <a:lnTo>
                  <a:pt x="1593342" y="6857"/>
                </a:lnTo>
                <a:lnTo>
                  <a:pt x="1594866" y="5333"/>
                </a:lnTo>
                <a:close/>
              </a:path>
              <a:path w="2242820" h="7620">
                <a:moveTo>
                  <a:pt x="1607058" y="5333"/>
                </a:moveTo>
                <a:lnTo>
                  <a:pt x="1607058" y="2285"/>
                </a:lnTo>
                <a:lnTo>
                  <a:pt x="1605534" y="761"/>
                </a:lnTo>
                <a:lnTo>
                  <a:pt x="1602486" y="761"/>
                </a:lnTo>
                <a:lnTo>
                  <a:pt x="1600962" y="2285"/>
                </a:lnTo>
                <a:lnTo>
                  <a:pt x="1600962" y="5333"/>
                </a:lnTo>
                <a:lnTo>
                  <a:pt x="1602486" y="6857"/>
                </a:lnTo>
                <a:lnTo>
                  <a:pt x="1605534" y="6857"/>
                </a:lnTo>
                <a:lnTo>
                  <a:pt x="1607058" y="5333"/>
                </a:lnTo>
                <a:close/>
              </a:path>
              <a:path w="2242820" h="7620">
                <a:moveTo>
                  <a:pt x="1620012" y="5333"/>
                </a:moveTo>
                <a:lnTo>
                  <a:pt x="1620012" y="2285"/>
                </a:lnTo>
                <a:lnTo>
                  <a:pt x="1618488" y="761"/>
                </a:lnTo>
                <a:lnTo>
                  <a:pt x="1614678" y="761"/>
                </a:lnTo>
                <a:lnTo>
                  <a:pt x="1613916" y="2285"/>
                </a:lnTo>
                <a:lnTo>
                  <a:pt x="1613916" y="5333"/>
                </a:lnTo>
                <a:lnTo>
                  <a:pt x="1614678" y="6857"/>
                </a:lnTo>
                <a:lnTo>
                  <a:pt x="1618488" y="6857"/>
                </a:lnTo>
                <a:lnTo>
                  <a:pt x="1620012" y="5333"/>
                </a:lnTo>
                <a:close/>
              </a:path>
              <a:path w="2242820" h="7620">
                <a:moveTo>
                  <a:pt x="1632966" y="5333"/>
                </a:moveTo>
                <a:lnTo>
                  <a:pt x="1632966" y="2285"/>
                </a:lnTo>
                <a:lnTo>
                  <a:pt x="1631442" y="761"/>
                </a:lnTo>
                <a:lnTo>
                  <a:pt x="1627632" y="761"/>
                </a:lnTo>
                <a:lnTo>
                  <a:pt x="1626108" y="2285"/>
                </a:lnTo>
                <a:lnTo>
                  <a:pt x="1626108" y="5333"/>
                </a:lnTo>
                <a:lnTo>
                  <a:pt x="1627632" y="6857"/>
                </a:lnTo>
                <a:lnTo>
                  <a:pt x="1631442" y="6857"/>
                </a:lnTo>
                <a:lnTo>
                  <a:pt x="1632966" y="5333"/>
                </a:lnTo>
                <a:close/>
              </a:path>
              <a:path w="2242820" h="7620">
                <a:moveTo>
                  <a:pt x="1645158" y="5333"/>
                </a:moveTo>
                <a:lnTo>
                  <a:pt x="1645158" y="2285"/>
                </a:lnTo>
                <a:lnTo>
                  <a:pt x="1643634" y="761"/>
                </a:lnTo>
                <a:lnTo>
                  <a:pt x="1640586" y="761"/>
                </a:lnTo>
                <a:lnTo>
                  <a:pt x="1639062" y="2285"/>
                </a:lnTo>
                <a:lnTo>
                  <a:pt x="1639062" y="5333"/>
                </a:lnTo>
                <a:lnTo>
                  <a:pt x="1640586" y="6857"/>
                </a:lnTo>
                <a:lnTo>
                  <a:pt x="1643634" y="6857"/>
                </a:lnTo>
                <a:lnTo>
                  <a:pt x="1645158" y="5333"/>
                </a:lnTo>
                <a:close/>
              </a:path>
              <a:path w="2242820" h="7620">
                <a:moveTo>
                  <a:pt x="1658112" y="5333"/>
                </a:moveTo>
                <a:lnTo>
                  <a:pt x="1658112" y="2285"/>
                </a:lnTo>
                <a:lnTo>
                  <a:pt x="1656588" y="761"/>
                </a:lnTo>
                <a:lnTo>
                  <a:pt x="1652778" y="761"/>
                </a:lnTo>
                <a:lnTo>
                  <a:pt x="1652016" y="2285"/>
                </a:lnTo>
                <a:lnTo>
                  <a:pt x="1652016" y="5333"/>
                </a:lnTo>
                <a:lnTo>
                  <a:pt x="1652778" y="6857"/>
                </a:lnTo>
                <a:lnTo>
                  <a:pt x="1656588" y="6857"/>
                </a:lnTo>
                <a:lnTo>
                  <a:pt x="1658112" y="5333"/>
                </a:lnTo>
                <a:close/>
              </a:path>
              <a:path w="2242820" h="7620">
                <a:moveTo>
                  <a:pt x="1671066" y="5333"/>
                </a:moveTo>
                <a:lnTo>
                  <a:pt x="1671066" y="2285"/>
                </a:lnTo>
                <a:lnTo>
                  <a:pt x="1669542" y="761"/>
                </a:lnTo>
                <a:lnTo>
                  <a:pt x="1665732" y="761"/>
                </a:lnTo>
                <a:lnTo>
                  <a:pt x="1664208" y="2285"/>
                </a:lnTo>
                <a:lnTo>
                  <a:pt x="1664208" y="5333"/>
                </a:lnTo>
                <a:lnTo>
                  <a:pt x="1665732" y="6857"/>
                </a:lnTo>
                <a:lnTo>
                  <a:pt x="1669542" y="6857"/>
                </a:lnTo>
                <a:lnTo>
                  <a:pt x="1671066" y="5333"/>
                </a:lnTo>
                <a:close/>
              </a:path>
              <a:path w="2242820" h="7620">
                <a:moveTo>
                  <a:pt x="1683258" y="5333"/>
                </a:moveTo>
                <a:lnTo>
                  <a:pt x="1683258" y="2285"/>
                </a:lnTo>
                <a:lnTo>
                  <a:pt x="1681734" y="761"/>
                </a:lnTo>
                <a:lnTo>
                  <a:pt x="1678686" y="761"/>
                </a:lnTo>
                <a:lnTo>
                  <a:pt x="1677162" y="2285"/>
                </a:lnTo>
                <a:lnTo>
                  <a:pt x="1677162" y="5333"/>
                </a:lnTo>
                <a:lnTo>
                  <a:pt x="1678686" y="6857"/>
                </a:lnTo>
                <a:lnTo>
                  <a:pt x="1681734" y="6857"/>
                </a:lnTo>
                <a:lnTo>
                  <a:pt x="1683258" y="5333"/>
                </a:lnTo>
                <a:close/>
              </a:path>
              <a:path w="2242820" h="7620">
                <a:moveTo>
                  <a:pt x="1696212" y="5333"/>
                </a:moveTo>
                <a:lnTo>
                  <a:pt x="1696212" y="2285"/>
                </a:lnTo>
                <a:lnTo>
                  <a:pt x="1694688" y="761"/>
                </a:lnTo>
                <a:lnTo>
                  <a:pt x="1690878" y="761"/>
                </a:lnTo>
                <a:lnTo>
                  <a:pt x="1690116" y="2285"/>
                </a:lnTo>
                <a:lnTo>
                  <a:pt x="1690116" y="5333"/>
                </a:lnTo>
                <a:lnTo>
                  <a:pt x="1690878" y="6857"/>
                </a:lnTo>
                <a:lnTo>
                  <a:pt x="1694688" y="6857"/>
                </a:lnTo>
                <a:lnTo>
                  <a:pt x="1696212" y="5333"/>
                </a:lnTo>
                <a:close/>
              </a:path>
              <a:path w="2242820" h="7620">
                <a:moveTo>
                  <a:pt x="1709166" y="6095"/>
                </a:moveTo>
                <a:lnTo>
                  <a:pt x="1709166" y="2285"/>
                </a:lnTo>
                <a:lnTo>
                  <a:pt x="1707642" y="761"/>
                </a:lnTo>
                <a:lnTo>
                  <a:pt x="1703832" y="761"/>
                </a:lnTo>
                <a:lnTo>
                  <a:pt x="1702308" y="2285"/>
                </a:lnTo>
                <a:lnTo>
                  <a:pt x="1702308" y="6095"/>
                </a:lnTo>
                <a:lnTo>
                  <a:pt x="1703832" y="6857"/>
                </a:lnTo>
                <a:lnTo>
                  <a:pt x="1707642" y="6857"/>
                </a:lnTo>
                <a:lnTo>
                  <a:pt x="1709166" y="6095"/>
                </a:lnTo>
                <a:close/>
              </a:path>
              <a:path w="2242820" h="7620">
                <a:moveTo>
                  <a:pt x="1721358" y="6095"/>
                </a:moveTo>
                <a:lnTo>
                  <a:pt x="1721358" y="2285"/>
                </a:lnTo>
                <a:lnTo>
                  <a:pt x="1719834" y="761"/>
                </a:lnTo>
                <a:lnTo>
                  <a:pt x="1716786" y="761"/>
                </a:lnTo>
                <a:lnTo>
                  <a:pt x="1715262" y="2285"/>
                </a:lnTo>
                <a:lnTo>
                  <a:pt x="1715262" y="6095"/>
                </a:lnTo>
                <a:lnTo>
                  <a:pt x="1716786" y="6857"/>
                </a:lnTo>
                <a:lnTo>
                  <a:pt x="1719834" y="6857"/>
                </a:lnTo>
                <a:lnTo>
                  <a:pt x="1721358" y="6095"/>
                </a:lnTo>
                <a:close/>
              </a:path>
              <a:path w="2242820" h="7620">
                <a:moveTo>
                  <a:pt x="1734312" y="6095"/>
                </a:moveTo>
                <a:lnTo>
                  <a:pt x="1734312" y="2285"/>
                </a:lnTo>
                <a:lnTo>
                  <a:pt x="1732788" y="761"/>
                </a:lnTo>
                <a:lnTo>
                  <a:pt x="1728978" y="761"/>
                </a:lnTo>
                <a:lnTo>
                  <a:pt x="1728216" y="2285"/>
                </a:lnTo>
                <a:lnTo>
                  <a:pt x="1728216" y="6095"/>
                </a:lnTo>
                <a:lnTo>
                  <a:pt x="1728978" y="6857"/>
                </a:lnTo>
                <a:lnTo>
                  <a:pt x="1732788" y="6857"/>
                </a:lnTo>
                <a:lnTo>
                  <a:pt x="1734312" y="6095"/>
                </a:lnTo>
                <a:close/>
              </a:path>
              <a:path w="2242820" h="7620">
                <a:moveTo>
                  <a:pt x="1747266" y="6095"/>
                </a:moveTo>
                <a:lnTo>
                  <a:pt x="1747266" y="2285"/>
                </a:lnTo>
                <a:lnTo>
                  <a:pt x="1745742" y="761"/>
                </a:lnTo>
                <a:lnTo>
                  <a:pt x="1741932" y="761"/>
                </a:lnTo>
                <a:lnTo>
                  <a:pt x="1740408" y="2285"/>
                </a:lnTo>
                <a:lnTo>
                  <a:pt x="1740408" y="6095"/>
                </a:lnTo>
                <a:lnTo>
                  <a:pt x="1741932" y="6857"/>
                </a:lnTo>
                <a:lnTo>
                  <a:pt x="1745742" y="6857"/>
                </a:lnTo>
                <a:lnTo>
                  <a:pt x="1747266" y="6095"/>
                </a:lnTo>
                <a:close/>
              </a:path>
              <a:path w="2242820" h="7620">
                <a:moveTo>
                  <a:pt x="1759458" y="6095"/>
                </a:moveTo>
                <a:lnTo>
                  <a:pt x="1759458" y="2285"/>
                </a:lnTo>
                <a:lnTo>
                  <a:pt x="1757934" y="761"/>
                </a:lnTo>
                <a:lnTo>
                  <a:pt x="1754886" y="761"/>
                </a:lnTo>
                <a:lnTo>
                  <a:pt x="1753362" y="2285"/>
                </a:lnTo>
                <a:lnTo>
                  <a:pt x="1753362" y="6095"/>
                </a:lnTo>
                <a:lnTo>
                  <a:pt x="1754886" y="6857"/>
                </a:lnTo>
                <a:lnTo>
                  <a:pt x="1757934" y="6857"/>
                </a:lnTo>
                <a:lnTo>
                  <a:pt x="1759458" y="6095"/>
                </a:lnTo>
                <a:close/>
              </a:path>
              <a:path w="2242820" h="7620">
                <a:moveTo>
                  <a:pt x="1772412" y="6095"/>
                </a:moveTo>
                <a:lnTo>
                  <a:pt x="1772412" y="2285"/>
                </a:lnTo>
                <a:lnTo>
                  <a:pt x="1770888" y="761"/>
                </a:lnTo>
                <a:lnTo>
                  <a:pt x="1767840" y="761"/>
                </a:lnTo>
                <a:lnTo>
                  <a:pt x="1766316" y="2285"/>
                </a:lnTo>
                <a:lnTo>
                  <a:pt x="1766316" y="6095"/>
                </a:lnTo>
                <a:lnTo>
                  <a:pt x="1767840" y="6857"/>
                </a:lnTo>
                <a:lnTo>
                  <a:pt x="1770888" y="6857"/>
                </a:lnTo>
                <a:lnTo>
                  <a:pt x="1772412" y="6095"/>
                </a:lnTo>
                <a:close/>
              </a:path>
              <a:path w="2242820" h="7620">
                <a:moveTo>
                  <a:pt x="1785366" y="6095"/>
                </a:moveTo>
                <a:lnTo>
                  <a:pt x="1785366" y="2285"/>
                </a:lnTo>
                <a:lnTo>
                  <a:pt x="1783842" y="761"/>
                </a:lnTo>
                <a:lnTo>
                  <a:pt x="1780032" y="761"/>
                </a:lnTo>
                <a:lnTo>
                  <a:pt x="1778508" y="2285"/>
                </a:lnTo>
                <a:lnTo>
                  <a:pt x="1778508" y="6095"/>
                </a:lnTo>
                <a:lnTo>
                  <a:pt x="1780032" y="6857"/>
                </a:lnTo>
                <a:lnTo>
                  <a:pt x="1783842" y="6857"/>
                </a:lnTo>
                <a:lnTo>
                  <a:pt x="1785366" y="6095"/>
                </a:lnTo>
                <a:close/>
              </a:path>
              <a:path w="2242820" h="7620">
                <a:moveTo>
                  <a:pt x="1797558" y="6095"/>
                </a:moveTo>
                <a:lnTo>
                  <a:pt x="1797558" y="2285"/>
                </a:lnTo>
                <a:lnTo>
                  <a:pt x="1796034" y="761"/>
                </a:lnTo>
                <a:lnTo>
                  <a:pt x="1792986" y="761"/>
                </a:lnTo>
                <a:lnTo>
                  <a:pt x="1791462" y="2285"/>
                </a:lnTo>
                <a:lnTo>
                  <a:pt x="1791462" y="6095"/>
                </a:lnTo>
                <a:lnTo>
                  <a:pt x="1792986" y="6857"/>
                </a:lnTo>
                <a:lnTo>
                  <a:pt x="1796034" y="6857"/>
                </a:lnTo>
                <a:lnTo>
                  <a:pt x="1797558" y="6095"/>
                </a:lnTo>
                <a:close/>
              </a:path>
              <a:path w="2242820" h="7620">
                <a:moveTo>
                  <a:pt x="1810512" y="6095"/>
                </a:moveTo>
                <a:lnTo>
                  <a:pt x="1810512" y="2285"/>
                </a:lnTo>
                <a:lnTo>
                  <a:pt x="1808988" y="761"/>
                </a:lnTo>
                <a:lnTo>
                  <a:pt x="1805940" y="761"/>
                </a:lnTo>
                <a:lnTo>
                  <a:pt x="1804416" y="2285"/>
                </a:lnTo>
                <a:lnTo>
                  <a:pt x="1804416" y="6095"/>
                </a:lnTo>
                <a:lnTo>
                  <a:pt x="1805940" y="6857"/>
                </a:lnTo>
                <a:lnTo>
                  <a:pt x="1808988" y="6857"/>
                </a:lnTo>
                <a:lnTo>
                  <a:pt x="1810512" y="6095"/>
                </a:lnTo>
                <a:close/>
              </a:path>
              <a:path w="2242820" h="7620">
                <a:moveTo>
                  <a:pt x="1823466" y="6095"/>
                </a:moveTo>
                <a:lnTo>
                  <a:pt x="1823466" y="2285"/>
                </a:lnTo>
                <a:lnTo>
                  <a:pt x="1821942" y="761"/>
                </a:lnTo>
                <a:lnTo>
                  <a:pt x="1818132" y="761"/>
                </a:lnTo>
                <a:lnTo>
                  <a:pt x="1816608" y="2285"/>
                </a:lnTo>
                <a:lnTo>
                  <a:pt x="1816608" y="6095"/>
                </a:lnTo>
                <a:lnTo>
                  <a:pt x="1818132" y="6857"/>
                </a:lnTo>
                <a:lnTo>
                  <a:pt x="1821942" y="6857"/>
                </a:lnTo>
                <a:lnTo>
                  <a:pt x="1823466" y="6095"/>
                </a:lnTo>
                <a:close/>
              </a:path>
              <a:path w="2242820" h="7620">
                <a:moveTo>
                  <a:pt x="1835658" y="6095"/>
                </a:moveTo>
                <a:lnTo>
                  <a:pt x="1835658" y="2285"/>
                </a:lnTo>
                <a:lnTo>
                  <a:pt x="1834896" y="761"/>
                </a:lnTo>
                <a:lnTo>
                  <a:pt x="1831086" y="761"/>
                </a:lnTo>
                <a:lnTo>
                  <a:pt x="1829562" y="2285"/>
                </a:lnTo>
                <a:lnTo>
                  <a:pt x="1829562" y="6095"/>
                </a:lnTo>
                <a:lnTo>
                  <a:pt x="1831086" y="6857"/>
                </a:lnTo>
                <a:lnTo>
                  <a:pt x="1834896" y="6857"/>
                </a:lnTo>
                <a:lnTo>
                  <a:pt x="1835658" y="6095"/>
                </a:lnTo>
                <a:close/>
              </a:path>
              <a:path w="2242820" h="7620">
                <a:moveTo>
                  <a:pt x="1848612" y="6095"/>
                </a:moveTo>
                <a:lnTo>
                  <a:pt x="1848612" y="2285"/>
                </a:lnTo>
                <a:lnTo>
                  <a:pt x="1847088" y="761"/>
                </a:lnTo>
                <a:lnTo>
                  <a:pt x="1844040" y="761"/>
                </a:lnTo>
                <a:lnTo>
                  <a:pt x="1842516" y="2285"/>
                </a:lnTo>
                <a:lnTo>
                  <a:pt x="1842516" y="6095"/>
                </a:lnTo>
                <a:lnTo>
                  <a:pt x="1844040" y="6857"/>
                </a:lnTo>
                <a:lnTo>
                  <a:pt x="1847088" y="6857"/>
                </a:lnTo>
                <a:lnTo>
                  <a:pt x="1848612" y="6095"/>
                </a:lnTo>
                <a:close/>
              </a:path>
              <a:path w="2242820" h="7620">
                <a:moveTo>
                  <a:pt x="1861566" y="6095"/>
                </a:moveTo>
                <a:lnTo>
                  <a:pt x="1861566" y="2285"/>
                </a:lnTo>
                <a:lnTo>
                  <a:pt x="1860042" y="761"/>
                </a:lnTo>
                <a:lnTo>
                  <a:pt x="1856232" y="761"/>
                </a:lnTo>
                <a:lnTo>
                  <a:pt x="1854708" y="2285"/>
                </a:lnTo>
                <a:lnTo>
                  <a:pt x="1854708" y="6095"/>
                </a:lnTo>
                <a:lnTo>
                  <a:pt x="1856232" y="6857"/>
                </a:lnTo>
                <a:lnTo>
                  <a:pt x="1860042" y="6857"/>
                </a:lnTo>
                <a:lnTo>
                  <a:pt x="1861566" y="6095"/>
                </a:lnTo>
                <a:close/>
              </a:path>
              <a:path w="2242820" h="7620">
                <a:moveTo>
                  <a:pt x="1873758" y="6095"/>
                </a:moveTo>
                <a:lnTo>
                  <a:pt x="1873758" y="2285"/>
                </a:lnTo>
                <a:lnTo>
                  <a:pt x="1872996" y="761"/>
                </a:lnTo>
                <a:lnTo>
                  <a:pt x="1869186" y="761"/>
                </a:lnTo>
                <a:lnTo>
                  <a:pt x="1867662" y="2285"/>
                </a:lnTo>
                <a:lnTo>
                  <a:pt x="1867662" y="6095"/>
                </a:lnTo>
                <a:lnTo>
                  <a:pt x="1869186" y="6857"/>
                </a:lnTo>
                <a:lnTo>
                  <a:pt x="1872996" y="6857"/>
                </a:lnTo>
                <a:lnTo>
                  <a:pt x="1873758" y="6095"/>
                </a:lnTo>
                <a:close/>
              </a:path>
              <a:path w="2242820" h="7620">
                <a:moveTo>
                  <a:pt x="1886712" y="6095"/>
                </a:moveTo>
                <a:lnTo>
                  <a:pt x="1886712" y="2285"/>
                </a:lnTo>
                <a:lnTo>
                  <a:pt x="1885188" y="761"/>
                </a:lnTo>
                <a:lnTo>
                  <a:pt x="1882140" y="761"/>
                </a:lnTo>
                <a:lnTo>
                  <a:pt x="1880616" y="2285"/>
                </a:lnTo>
                <a:lnTo>
                  <a:pt x="1880616" y="6095"/>
                </a:lnTo>
                <a:lnTo>
                  <a:pt x="1882140" y="6857"/>
                </a:lnTo>
                <a:lnTo>
                  <a:pt x="1885188" y="6857"/>
                </a:lnTo>
                <a:lnTo>
                  <a:pt x="1886712" y="6095"/>
                </a:lnTo>
                <a:close/>
              </a:path>
              <a:path w="2242820" h="7620">
                <a:moveTo>
                  <a:pt x="1899666" y="6095"/>
                </a:moveTo>
                <a:lnTo>
                  <a:pt x="1899666" y="2285"/>
                </a:lnTo>
                <a:lnTo>
                  <a:pt x="1898142" y="761"/>
                </a:lnTo>
                <a:lnTo>
                  <a:pt x="1894332" y="761"/>
                </a:lnTo>
                <a:lnTo>
                  <a:pt x="1892808" y="2285"/>
                </a:lnTo>
                <a:lnTo>
                  <a:pt x="1892808" y="6095"/>
                </a:lnTo>
                <a:lnTo>
                  <a:pt x="1894332" y="6857"/>
                </a:lnTo>
                <a:lnTo>
                  <a:pt x="1898142" y="6857"/>
                </a:lnTo>
                <a:lnTo>
                  <a:pt x="1899666" y="6095"/>
                </a:lnTo>
                <a:close/>
              </a:path>
              <a:path w="2242820" h="7620">
                <a:moveTo>
                  <a:pt x="1911858" y="6095"/>
                </a:moveTo>
                <a:lnTo>
                  <a:pt x="1911858" y="2285"/>
                </a:lnTo>
                <a:lnTo>
                  <a:pt x="1911096" y="761"/>
                </a:lnTo>
                <a:lnTo>
                  <a:pt x="1907286" y="761"/>
                </a:lnTo>
                <a:lnTo>
                  <a:pt x="1905762" y="2285"/>
                </a:lnTo>
                <a:lnTo>
                  <a:pt x="1905762" y="6095"/>
                </a:lnTo>
                <a:lnTo>
                  <a:pt x="1907286" y="6857"/>
                </a:lnTo>
                <a:lnTo>
                  <a:pt x="1911096" y="6857"/>
                </a:lnTo>
                <a:lnTo>
                  <a:pt x="1911858" y="6095"/>
                </a:lnTo>
                <a:close/>
              </a:path>
              <a:path w="2242820" h="7620">
                <a:moveTo>
                  <a:pt x="1924812" y="6095"/>
                </a:moveTo>
                <a:lnTo>
                  <a:pt x="1924812" y="2285"/>
                </a:lnTo>
                <a:lnTo>
                  <a:pt x="1923288" y="761"/>
                </a:lnTo>
                <a:lnTo>
                  <a:pt x="1920240" y="761"/>
                </a:lnTo>
                <a:lnTo>
                  <a:pt x="1918716" y="2285"/>
                </a:lnTo>
                <a:lnTo>
                  <a:pt x="1918716" y="6095"/>
                </a:lnTo>
                <a:lnTo>
                  <a:pt x="1920240" y="6857"/>
                </a:lnTo>
                <a:lnTo>
                  <a:pt x="1923288" y="6857"/>
                </a:lnTo>
                <a:lnTo>
                  <a:pt x="1924812" y="6095"/>
                </a:lnTo>
                <a:close/>
              </a:path>
              <a:path w="2242820" h="7620">
                <a:moveTo>
                  <a:pt x="1937766" y="6095"/>
                </a:moveTo>
                <a:lnTo>
                  <a:pt x="1937766" y="2285"/>
                </a:lnTo>
                <a:lnTo>
                  <a:pt x="1936242" y="761"/>
                </a:lnTo>
                <a:lnTo>
                  <a:pt x="1932432" y="761"/>
                </a:lnTo>
                <a:lnTo>
                  <a:pt x="1930908" y="2285"/>
                </a:lnTo>
                <a:lnTo>
                  <a:pt x="1930908" y="6095"/>
                </a:lnTo>
                <a:lnTo>
                  <a:pt x="1932432" y="6857"/>
                </a:lnTo>
                <a:lnTo>
                  <a:pt x="1936242" y="6857"/>
                </a:lnTo>
                <a:lnTo>
                  <a:pt x="1937766" y="6095"/>
                </a:lnTo>
                <a:close/>
              </a:path>
              <a:path w="2242820" h="7620">
                <a:moveTo>
                  <a:pt x="1949958" y="6095"/>
                </a:moveTo>
                <a:lnTo>
                  <a:pt x="1949958" y="2285"/>
                </a:lnTo>
                <a:lnTo>
                  <a:pt x="1949196" y="761"/>
                </a:lnTo>
                <a:lnTo>
                  <a:pt x="1945386" y="761"/>
                </a:lnTo>
                <a:lnTo>
                  <a:pt x="1943862" y="2285"/>
                </a:lnTo>
                <a:lnTo>
                  <a:pt x="1943862" y="6095"/>
                </a:lnTo>
                <a:lnTo>
                  <a:pt x="1945386" y="6857"/>
                </a:lnTo>
                <a:lnTo>
                  <a:pt x="1949196" y="6857"/>
                </a:lnTo>
                <a:lnTo>
                  <a:pt x="1949958" y="6095"/>
                </a:lnTo>
                <a:close/>
              </a:path>
              <a:path w="2242820" h="7620">
                <a:moveTo>
                  <a:pt x="1962912" y="6095"/>
                </a:moveTo>
                <a:lnTo>
                  <a:pt x="1962912" y="2285"/>
                </a:lnTo>
                <a:lnTo>
                  <a:pt x="1961388" y="761"/>
                </a:lnTo>
                <a:lnTo>
                  <a:pt x="1958340" y="761"/>
                </a:lnTo>
                <a:lnTo>
                  <a:pt x="1956816" y="2285"/>
                </a:lnTo>
                <a:lnTo>
                  <a:pt x="1956816" y="6095"/>
                </a:lnTo>
                <a:lnTo>
                  <a:pt x="1959864" y="7619"/>
                </a:lnTo>
                <a:lnTo>
                  <a:pt x="1961388" y="7619"/>
                </a:lnTo>
                <a:lnTo>
                  <a:pt x="1962912" y="6095"/>
                </a:lnTo>
                <a:close/>
              </a:path>
              <a:path w="2242820" h="7620">
                <a:moveTo>
                  <a:pt x="1975866" y="6095"/>
                </a:moveTo>
                <a:lnTo>
                  <a:pt x="1975866" y="2285"/>
                </a:lnTo>
                <a:lnTo>
                  <a:pt x="1974342" y="761"/>
                </a:lnTo>
                <a:lnTo>
                  <a:pt x="1970532" y="761"/>
                </a:lnTo>
                <a:lnTo>
                  <a:pt x="1969008" y="2285"/>
                </a:lnTo>
                <a:lnTo>
                  <a:pt x="1969008" y="6095"/>
                </a:lnTo>
                <a:lnTo>
                  <a:pt x="1970532" y="7619"/>
                </a:lnTo>
                <a:lnTo>
                  <a:pt x="1974342" y="7619"/>
                </a:lnTo>
                <a:lnTo>
                  <a:pt x="1975866" y="6095"/>
                </a:lnTo>
                <a:close/>
              </a:path>
              <a:path w="2242820" h="7620">
                <a:moveTo>
                  <a:pt x="1988058" y="6095"/>
                </a:moveTo>
                <a:lnTo>
                  <a:pt x="1988058" y="2285"/>
                </a:lnTo>
                <a:lnTo>
                  <a:pt x="1987296" y="761"/>
                </a:lnTo>
                <a:lnTo>
                  <a:pt x="1983486" y="761"/>
                </a:lnTo>
                <a:lnTo>
                  <a:pt x="1981962" y="2285"/>
                </a:lnTo>
                <a:lnTo>
                  <a:pt x="1981962" y="6095"/>
                </a:lnTo>
                <a:lnTo>
                  <a:pt x="1983486" y="7619"/>
                </a:lnTo>
                <a:lnTo>
                  <a:pt x="1987296" y="7619"/>
                </a:lnTo>
                <a:lnTo>
                  <a:pt x="1988058" y="6095"/>
                </a:lnTo>
                <a:close/>
              </a:path>
              <a:path w="2242820" h="7620">
                <a:moveTo>
                  <a:pt x="2001012" y="6095"/>
                </a:moveTo>
                <a:lnTo>
                  <a:pt x="2001012" y="2285"/>
                </a:lnTo>
                <a:lnTo>
                  <a:pt x="1999488" y="761"/>
                </a:lnTo>
                <a:lnTo>
                  <a:pt x="1996440" y="761"/>
                </a:lnTo>
                <a:lnTo>
                  <a:pt x="1994916" y="2285"/>
                </a:lnTo>
                <a:lnTo>
                  <a:pt x="1994916" y="6095"/>
                </a:lnTo>
                <a:lnTo>
                  <a:pt x="1996440" y="7619"/>
                </a:lnTo>
                <a:lnTo>
                  <a:pt x="1999488" y="7619"/>
                </a:lnTo>
                <a:lnTo>
                  <a:pt x="2001012" y="6095"/>
                </a:lnTo>
                <a:close/>
              </a:path>
              <a:path w="2242820" h="7620">
                <a:moveTo>
                  <a:pt x="2013966" y="6095"/>
                </a:moveTo>
                <a:lnTo>
                  <a:pt x="2013966" y="2285"/>
                </a:lnTo>
                <a:lnTo>
                  <a:pt x="2012442" y="761"/>
                </a:lnTo>
                <a:lnTo>
                  <a:pt x="2008632" y="761"/>
                </a:lnTo>
                <a:lnTo>
                  <a:pt x="2007108" y="2285"/>
                </a:lnTo>
                <a:lnTo>
                  <a:pt x="2007108" y="6095"/>
                </a:lnTo>
                <a:lnTo>
                  <a:pt x="2008632" y="7619"/>
                </a:lnTo>
                <a:lnTo>
                  <a:pt x="2012442" y="7619"/>
                </a:lnTo>
                <a:lnTo>
                  <a:pt x="2013966" y="6095"/>
                </a:lnTo>
                <a:close/>
              </a:path>
              <a:path w="2242820" h="7620">
                <a:moveTo>
                  <a:pt x="2026158" y="6095"/>
                </a:moveTo>
                <a:lnTo>
                  <a:pt x="2026158" y="2285"/>
                </a:lnTo>
                <a:lnTo>
                  <a:pt x="2025396" y="761"/>
                </a:lnTo>
                <a:lnTo>
                  <a:pt x="2021586" y="761"/>
                </a:lnTo>
                <a:lnTo>
                  <a:pt x="2020062" y="2285"/>
                </a:lnTo>
                <a:lnTo>
                  <a:pt x="2020062" y="6095"/>
                </a:lnTo>
                <a:lnTo>
                  <a:pt x="2021586" y="7619"/>
                </a:lnTo>
                <a:lnTo>
                  <a:pt x="2025396" y="7619"/>
                </a:lnTo>
                <a:lnTo>
                  <a:pt x="2026158" y="6095"/>
                </a:lnTo>
                <a:close/>
              </a:path>
              <a:path w="2242820" h="7620">
                <a:moveTo>
                  <a:pt x="2039112" y="6095"/>
                </a:moveTo>
                <a:lnTo>
                  <a:pt x="2039112" y="2285"/>
                </a:lnTo>
                <a:lnTo>
                  <a:pt x="2037588" y="761"/>
                </a:lnTo>
                <a:lnTo>
                  <a:pt x="2034540" y="761"/>
                </a:lnTo>
                <a:lnTo>
                  <a:pt x="2033016" y="2285"/>
                </a:lnTo>
                <a:lnTo>
                  <a:pt x="2033016" y="6095"/>
                </a:lnTo>
                <a:lnTo>
                  <a:pt x="2034540" y="7619"/>
                </a:lnTo>
                <a:lnTo>
                  <a:pt x="2037588" y="7619"/>
                </a:lnTo>
                <a:lnTo>
                  <a:pt x="2039112" y="6095"/>
                </a:lnTo>
                <a:close/>
              </a:path>
              <a:path w="2242820" h="7620">
                <a:moveTo>
                  <a:pt x="2052066" y="6095"/>
                </a:moveTo>
                <a:lnTo>
                  <a:pt x="2052066" y="2285"/>
                </a:lnTo>
                <a:lnTo>
                  <a:pt x="2050542" y="761"/>
                </a:lnTo>
                <a:lnTo>
                  <a:pt x="2046732" y="761"/>
                </a:lnTo>
                <a:lnTo>
                  <a:pt x="2045970" y="2285"/>
                </a:lnTo>
                <a:lnTo>
                  <a:pt x="2045970" y="6095"/>
                </a:lnTo>
                <a:lnTo>
                  <a:pt x="2046732" y="7619"/>
                </a:lnTo>
                <a:lnTo>
                  <a:pt x="2050542" y="7619"/>
                </a:lnTo>
                <a:lnTo>
                  <a:pt x="2052066" y="6095"/>
                </a:lnTo>
                <a:close/>
              </a:path>
              <a:path w="2242820" h="7620">
                <a:moveTo>
                  <a:pt x="2065020" y="6095"/>
                </a:moveTo>
                <a:lnTo>
                  <a:pt x="2065020" y="2285"/>
                </a:lnTo>
                <a:lnTo>
                  <a:pt x="2063496" y="761"/>
                </a:lnTo>
                <a:lnTo>
                  <a:pt x="2059686" y="761"/>
                </a:lnTo>
                <a:lnTo>
                  <a:pt x="2058162" y="2285"/>
                </a:lnTo>
                <a:lnTo>
                  <a:pt x="2058162" y="6095"/>
                </a:lnTo>
                <a:lnTo>
                  <a:pt x="2059686" y="7619"/>
                </a:lnTo>
                <a:lnTo>
                  <a:pt x="2063496" y="7619"/>
                </a:lnTo>
                <a:lnTo>
                  <a:pt x="2065020" y="6095"/>
                </a:lnTo>
                <a:close/>
              </a:path>
              <a:path w="2242820" h="7620">
                <a:moveTo>
                  <a:pt x="2077212" y="6095"/>
                </a:moveTo>
                <a:lnTo>
                  <a:pt x="2077212" y="2285"/>
                </a:lnTo>
                <a:lnTo>
                  <a:pt x="2075688" y="761"/>
                </a:lnTo>
                <a:lnTo>
                  <a:pt x="2072640" y="761"/>
                </a:lnTo>
                <a:lnTo>
                  <a:pt x="2071116" y="2285"/>
                </a:lnTo>
                <a:lnTo>
                  <a:pt x="2071116" y="6095"/>
                </a:lnTo>
                <a:lnTo>
                  <a:pt x="2072640" y="7619"/>
                </a:lnTo>
                <a:lnTo>
                  <a:pt x="2075688" y="7619"/>
                </a:lnTo>
                <a:lnTo>
                  <a:pt x="2077212" y="6095"/>
                </a:lnTo>
                <a:close/>
              </a:path>
              <a:path w="2242820" h="7620">
                <a:moveTo>
                  <a:pt x="2090166" y="6095"/>
                </a:moveTo>
                <a:lnTo>
                  <a:pt x="2090166" y="2285"/>
                </a:lnTo>
                <a:lnTo>
                  <a:pt x="2088642" y="761"/>
                </a:lnTo>
                <a:lnTo>
                  <a:pt x="2084832" y="761"/>
                </a:lnTo>
                <a:lnTo>
                  <a:pt x="2084070" y="2285"/>
                </a:lnTo>
                <a:lnTo>
                  <a:pt x="2084070" y="6095"/>
                </a:lnTo>
                <a:lnTo>
                  <a:pt x="2084832" y="7619"/>
                </a:lnTo>
                <a:lnTo>
                  <a:pt x="2088642" y="7619"/>
                </a:lnTo>
                <a:lnTo>
                  <a:pt x="2090166" y="6095"/>
                </a:lnTo>
                <a:close/>
              </a:path>
              <a:path w="2242820" h="7620">
                <a:moveTo>
                  <a:pt x="2103120" y="6095"/>
                </a:moveTo>
                <a:lnTo>
                  <a:pt x="2103120" y="2285"/>
                </a:lnTo>
                <a:lnTo>
                  <a:pt x="2101596" y="761"/>
                </a:lnTo>
                <a:lnTo>
                  <a:pt x="2097786" y="761"/>
                </a:lnTo>
                <a:lnTo>
                  <a:pt x="2096262" y="2285"/>
                </a:lnTo>
                <a:lnTo>
                  <a:pt x="2096262" y="6095"/>
                </a:lnTo>
                <a:lnTo>
                  <a:pt x="2097786" y="7619"/>
                </a:lnTo>
                <a:lnTo>
                  <a:pt x="2101596" y="7619"/>
                </a:lnTo>
                <a:lnTo>
                  <a:pt x="2103120" y="6095"/>
                </a:lnTo>
                <a:close/>
              </a:path>
              <a:path w="2242820" h="7620">
                <a:moveTo>
                  <a:pt x="2115312" y="6095"/>
                </a:moveTo>
                <a:lnTo>
                  <a:pt x="2115312" y="2285"/>
                </a:lnTo>
                <a:lnTo>
                  <a:pt x="2113788" y="761"/>
                </a:lnTo>
                <a:lnTo>
                  <a:pt x="2110740" y="761"/>
                </a:lnTo>
                <a:lnTo>
                  <a:pt x="2109216" y="2285"/>
                </a:lnTo>
                <a:lnTo>
                  <a:pt x="2109216" y="6095"/>
                </a:lnTo>
                <a:lnTo>
                  <a:pt x="2110740" y="7619"/>
                </a:lnTo>
                <a:lnTo>
                  <a:pt x="2113788" y="7619"/>
                </a:lnTo>
                <a:lnTo>
                  <a:pt x="2115312" y="6095"/>
                </a:lnTo>
                <a:close/>
              </a:path>
              <a:path w="2242820" h="7620">
                <a:moveTo>
                  <a:pt x="2128266" y="6095"/>
                </a:moveTo>
                <a:lnTo>
                  <a:pt x="2128266" y="2285"/>
                </a:lnTo>
                <a:lnTo>
                  <a:pt x="2126742" y="761"/>
                </a:lnTo>
                <a:lnTo>
                  <a:pt x="2122932" y="761"/>
                </a:lnTo>
                <a:lnTo>
                  <a:pt x="2122170" y="2285"/>
                </a:lnTo>
                <a:lnTo>
                  <a:pt x="2122170" y="6095"/>
                </a:lnTo>
                <a:lnTo>
                  <a:pt x="2122932" y="7619"/>
                </a:lnTo>
                <a:lnTo>
                  <a:pt x="2126742" y="7619"/>
                </a:lnTo>
                <a:lnTo>
                  <a:pt x="2128266" y="6095"/>
                </a:lnTo>
                <a:close/>
              </a:path>
              <a:path w="2242820" h="7620">
                <a:moveTo>
                  <a:pt x="2141220" y="6095"/>
                </a:moveTo>
                <a:lnTo>
                  <a:pt x="2141220" y="2285"/>
                </a:lnTo>
                <a:lnTo>
                  <a:pt x="2139696" y="761"/>
                </a:lnTo>
                <a:lnTo>
                  <a:pt x="2135886" y="761"/>
                </a:lnTo>
                <a:lnTo>
                  <a:pt x="2134362" y="2285"/>
                </a:lnTo>
                <a:lnTo>
                  <a:pt x="2134362" y="6095"/>
                </a:lnTo>
                <a:lnTo>
                  <a:pt x="2135886" y="7619"/>
                </a:lnTo>
                <a:lnTo>
                  <a:pt x="2139696" y="7619"/>
                </a:lnTo>
                <a:lnTo>
                  <a:pt x="2141220" y="6095"/>
                </a:lnTo>
                <a:close/>
              </a:path>
              <a:path w="2242820" h="7620">
                <a:moveTo>
                  <a:pt x="2153412" y="6095"/>
                </a:moveTo>
                <a:lnTo>
                  <a:pt x="2153412" y="2285"/>
                </a:lnTo>
                <a:lnTo>
                  <a:pt x="2151888" y="761"/>
                </a:lnTo>
                <a:lnTo>
                  <a:pt x="2148840" y="761"/>
                </a:lnTo>
                <a:lnTo>
                  <a:pt x="2147316" y="2285"/>
                </a:lnTo>
                <a:lnTo>
                  <a:pt x="2147316" y="6095"/>
                </a:lnTo>
                <a:lnTo>
                  <a:pt x="2148840" y="7619"/>
                </a:lnTo>
                <a:lnTo>
                  <a:pt x="2151888" y="7619"/>
                </a:lnTo>
                <a:lnTo>
                  <a:pt x="2153412" y="6095"/>
                </a:lnTo>
                <a:close/>
              </a:path>
              <a:path w="2242820" h="7620">
                <a:moveTo>
                  <a:pt x="2166366" y="6095"/>
                </a:moveTo>
                <a:lnTo>
                  <a:pt x="2166366" y="2285"/>
                </a:lnTo>
                <a:lnTo>
                  <a:pt x="2164842" y="761"/>
                </a:lnTo>
                <a:lnTo>
                  <a:pt x="2161032" y="761"/>
                </a:lnTo>
                <a:lnTo>
                  <a:pt x="2160270" y="2285"/>
                </a:lnTo>
                <a:lnTo>
                  <a:pt x="2160270" y="6095"/>
                </a:lnTo>
                <a:lnTo>
                  <a:pt x="2161032" y="7619"/>
                </a:lnTo>
                <a:lnTo>
                  <a:pt x="2164842" y="7619"/>
                </a:lnTo>
                <a:lnTo>
                  <a:pt x="2166366" y="6095"/>
                </a:lnTo>
                <a:close/>
              </a:path>
              <a:path w="2242820" h="7620">
                <a:moveTo>
                  <a:pt x="2179320" y="6095"/>
                </a:moveTo>
                <a:lnTo>
                  <a:pt x="2179320" y="2285"/>
                </a:lnTo>
                <a:lnTo>
                  <a:pt x="2177796" y="761"/>
                </a:lnTo>
                <a:lnTo>
                  <a:pt x="2173986" y="761"/>
                </a:lnTo>
                <a:lnTo>
                  <a:pt x="2172462" y="2285"/>
                </a:lnTo>
                <a:lnTo>
                  <a:pt x="2172462" y="6095"/>
                </a:lnTo>
                <a:lnTo>
                  <a:pt x="2173986" y="7619"/>
                </a:lnTo>
                <a:lnTo>
                  <a:pt x="2177796" y="7619"/>
                </a:lnTo>
                <a:lnTo>
                  <a:pt x="2179320" y="6095"/>
                </a:lnTo>
                <a:close/>
              </a:path>
              <a:path w="2242820" h="7620">
                <a:moveTo>
                  <a:pt x="2191512" y="6095"/>
                </a:moveTo>
                <a:lnTo>
                  <a:pt x="2191512" y="2285"/>
                </a:lnTo>
                <a:lnTo>
                  <a:pt x="2189988" y="761"/>
                </a:lnTo>
                <a:lnTo>
                  <a:pt x="2186940" y="761"/>
                </a:lnTo>
                <a:lnTo>
                  <a:pt x="2185416" y="2285"/>
                </a:lnTo>
                <a:lnTo>
                  <a:pt x="2185416" y="6095"/>
                </a:lnTo>
                <a:lnTo>
                  <a:pt x="2186940" y="7619"/>
                </a:lnTo>
                <a:lnTo>
                  <a:pt x="2189988" y="7619"/>
                </a:lnTo>
                <a:lnTo>
                  <a:pt x="2191512" y="6095"/>
                </a:lnTo>
                <a:close/>
              </a:path>
              <a:path w="2242820" h="7620">
                <a:moveTo>
                  <a:pt x="2204466" y="6095"/>
                </a:moveTo>
                <a:lnTo>
                  <a:pt x="2204466" y="2285"/>
                </a:lnTo>
                <a:lnTo>
                  <a:pt x="2202942" y="761"/>
                </a:lnTo>
                <a:lnTo>
                  <a:pt x="2199132" y="761"/>
                </a:lnTo>
                <a:lnTo>
                  <a:pt x="2198370" y="2285"/>
                </a:lnTo>
                <a:lnTo>
                  <a:pt x="2198370" y="6095"/>
                </a:lnTo>
                <a:lnTo>
                  <a:pt x="2199132" y="7619"/>
                </a:lnTo>
                <a:lnTo>
                  <a:pt x="2202942" y="7619"/>
                </a:lnTo>
                <a:lnTo>
                  <a:pt x="2204466" y="6095"/>
                </a:lnTo>
                <a:close/>
              </a:path>
              <a:path w="2242820" h="7620">
                <a:moveTo>
                  <a:pt x="2217420" y="6095"/>
                </a:moveTo>
                <a:lnTo>
                  <a:pt x="2217420" y="2285"/>
                </a:lnTo>
                <a:lnTo>
                  <a:pt x="2215896" y="761"/>
                </a:lnTo>
                <a:lnTo>
                  <a:pt x="2212086" y="761"/>
                </a:lnTo>
                <a:lnTo>
                  <a:pt x="2210562" y="2285"/>
                </a:lnTo>
                <a:lnTo>
                  <a:pt x="2210562" y="6095"/>
                </a:lnTo>
                <a:lnTo>
                  <a:pt x="2212086" y="7619"/>
                </a:lnTo>
                <a:lnTo>
                  <a:pt x="2215896" y="7619"/>
                </a:lnTo>
                <a:lnTo>
                  <a:pt x="2217420" y="6095"/>
                </a:lnTo>
                <a:close/>
              </a:path>
              <a:path w="2242820" h="7620">
                <a:moveTo>
                  <a:pt x="2229612" y="6095"/>
                </a:moveTo>
                <a:lnTo>
                  <a:pt x="2229612" y="2285"/>
                </a:lnTo>
                <a:lnTo>
                  <a:pt x="2228088" y="761"/>
                </a:lnTo>
                <a:lnTo>
                  <a:pt x="2225040" y="761"/>
                </a:lnTo>
                <a:lnTo>
                  <a:pt x="2223516" y="2285"/>
                </a:lnTo>
                <a:lnTo>
                  <a:pt x="2223516" y="6095"/>
                </a:lnTo>
                <a:lnTo>
                  <a:pt x="2225040" y="7619"/>
                </a:lnTo>
                <a:lnTo>
                  <a:pt x="2228088" y="7619"/>
                </a:lnTo>
                <a:lnTo>
                  <a:pt x="2229612" y="6095"/>
                </a:lnTo>
                <a:close/>
              </a:path>
              <a:path w="2242820" h="7620">
                <a:moveTo>
                  <a:pt x="2242566" y="6095"/>
                </a:moveTo>
                <a:lnTo>
                  <a:pt x="2242566" y="2285"/>
                </a:lnTo>
                <a:lnTo>
                  <a:pt x="2241042" y="761"/>
                </a:lnTo>
                <a:lnTo>
                  <a:pt x="2237994" y="761"/>
                </a:lnTo>
                <a:lnTo>
                  <a:pt x="2236470" y="2285"/>
                </a:lnTo>
                <a:lnTo>
                  <a:pt x="2236470" y="6095"/>
                </a:lnTo>
                <a:lnTo>
                  <a:pt x="2237994" y="7619"/>
                </a:lnTo>
                <a:lnTo>
                  <a:pt x="2241042" y="7619"/>
                </a:lnTo>
                <a:lnTo>
                  <a:pt x="2242566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70283" y="3959480"/>
            <a:ext cx="2244090" cy="556260"/>
          </a:xfrm>
          <a:custGeom>
            <a:avLst/>
            <a:gdLst/>
            <a:ahLst/>
            <a:cxnLst/>
            <a:rect l="l" t="t" r="r" b="b"/>
            <a:pathLst>
              <a:path w="2244090" h="556260">
                <a:moveTo>
                  <a:pt x="0" y="0"/>
                </a:moveTo>
                <a:lnTo>
                  <a:pt x="0" y="556260"/>
                </a:lnTo>
                <a:lnTo>
                  <a:pt x="2244090" y="556260"/>
                </a:lnTo>
                <a:lnTo>
                  <a:pt x="224409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64187" y="3953383"/>
            <a:ext cx="2256790" cy="568960"/>
          </a:xfrm>
          <a:custGeom>
            <a:avLst/>
            <a:gdLst/>
            <a:ahLst/>
            <a:cxnLst/>
            <a:rect l="l" t="t" r="r" b="b"/>
            <a:pathLst>
              <a:path w="2256790" h="568960">
                <a:moveTo>
                  <a:pt x="2256281" y="568451"/>
                </a:moveTo>
                <a:lnTo>
                  <a:pt x="2256281" y="0"/>
                </a:lnTo>
                <a:lnTo>
                  <a:pt x="0" y="0"/>
                </a:lnTo>
                <a:lnTo>
                  <a:pt x="0" y="568452"/>
                </a:lnTo>
                <a:lnTo>
                  <a:pt x="6096" y="568452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2243328" y="12191"/>
                </a:lnTo>
                <a:lnTo>
                  <a:pt x="2243328" y="6095"/>
                </a:lnTo>
                <a:lnTo>
                  <a:pt x="2250186" y="12191"/>
                </a:lnTo>
                <a:lnTo>
                  <a:pt x="2250186" y="568451"/>
                </a:lnTo>
                <a:lnTo>
                  <a:pt x="2256281" y="568451"/>
                </a:lnTo>
                <a:close/>
              </a:path>
              <a:path w="2256790" h="56896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2256790" h="568960">
                <a:moveTo>
                  <a:pt x="12192" y="556260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556260"/>
                </a:lnTo>
                <a:lnTo>
                  <a:pt x="12192" y="556260"/>
                </a:lnTo>
                <a:close/>
              </a:path>
              <a:path w="2256790" h="568960">
                <a:moveTo>
                  <a:pt x="2250186" y="556259"/>
                </a:moveTo>
                <a:lnTo>
                  <a:pt x="6096" y="556260"/>
                </a:lnTo>
                <a:lnTo>
                  <a:pt x="12192" y="562356"/>
                </a:lnTo>
                <a:lnTo>
                  <a:pt x="12192" y="568452"/>
                </a:lnTo>
                <a:lnTo>
                  <a:pt x="2243328" y="568451"/>
                </a:lnTo>
                <a:lnTo>
                  <a:pt x="2243328" y="562355"/>
                </a:lnTo>
                <a:lnTo>
                  <a:pt x="2250186" y="556259"/>
                </a:lnTo>
                <a:close/>
              </a:path>
              <a:path w="2256790" h="568960">
                <a:moveTo>
                  <a:pt x="12192" y="568452"/>
                </a:moveTo>
                <a:lnTo>
                  <a:pt x="12192" y="562356"/>
                </a:lnTo>
                <a:lnTo>
                  <a:pt x="6096" y="556260"/>
                </a:lnTo>
                <a:lnTo>
                  <a:pt x="6096" y="568452"/>
                </a:lnTo>
                <a:lnTo>
                  <a:pt x="12192" y="568452"/>
                </a:lnTo>
                <a:close/>
              </a:path>
              <a:path w="2256790" h="568960">
                <a:moveTo>
                  <a:pt x="2250186" y="12191"/>
                </a:moveTo>
                <a:lnTo>
                  <a:pt x="2243328" y="6095"/>
                </a:lnTo>
                <a:lnTo>
                  <a:pt x="2243328" y="12191"/>
                </a:lnTo>
                <a:lnTo>
                  <a:pt x="2250186" y="12191"/>
                </a:lnTo>
                <a:close/>
              </a:path>
              <a:path w="2256790" h="568960">
                <a:moveTo>
                  <a:pt x="2250186" y="556259"/>
                </a:moveTo>
                <a:lnTo>
                  <a:pt x="2250186" y="12191"/>
                </a:lnTo>
                <a:lnTo>
                  <a:pt x="2243328" y="12191"/>
                </a:lnTo>
                <a:lnTo>
                  <a:pt x="2243328" y="556259"/>
                </a:lnTo>
                <a:lnTo>
                  <a:pt x="2250186" y="556259"/>
                </a:lnTo>
                <a:close/>
              </a:path>
              <a:path w="2256790" h="568960">
                <a:moveTo>
                  <a:pt x="2250186" y="568451"/>
                </a:moveTo>
                <a:lnTo>
                  <a:pt x="2250186" y="556259"/>
                </a:lnTo>
                <a:lnTo>
                  <a:pt x="2243328" y="562355"/>
                </a:lnTo>
                <a:lnTo>
                  <a:pt x="2243328" y="568451"/>
                </a:lnTo>
                <a:lnTo>
                  <a:pt x="2250186" y="5684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67235" y="4234562"/>
            <a:ext cx="2242820" cy="7620"/>
          </a:xfrm>
          <a:custGeom>
            <a:avLst/>
            <a:gdLst/>
            <a:ahLst/>
            <a:cxnLst/>
            <a:rect l="l" t="t" r="r" b="b"/>
            <a:pathLst>
              <a:path w="2242820" h="7620">
                <a:moveTo>
                  <a:pt x="6096" y="5334"/>
                </a:moveTo>
                <a:lnTo>
                  <a:pt x="6096" y="1523"/>
                </a:lnTo>
                <a:lnTo>
                  <a:pt x="4572" y="0"/>
                </a:lnTo>
                <a:lnTo>
                  <a:pt x="1524" y="0"/>
                </a:lnTo>
                <a:lnTo>
                  <a:pt x="0" y="1524"/>
                </a:lnTo>
                <a:lnTo>
                  <a:pt x="0" y="5334"/>
                </a:lnTo>
                <a:lnTo>
                  <a:pt x="1524" y="6858"/>
                </a:lnTo>
                <a:lnTo>
                  <a:pt x="4572" y="6858"/>
                </a:lnTo>
                <a:lnTo>
                  <a:pt x="6096" y="5334"/>
                </a:lnTo>
                <a:close/>
              </a:path>
              <a:path w="2242820" h="7620">
                <a:moveTo>
                  <a:pt x="19050" y="5333"/>
                </a:moveTo>
                <a:lnTo>
                  <a:pt x="19050" y="1523"/>
                </a:lnTo>
                <a:lnTo>
                  <a:pt x="17526" y="0"/>
                </a:lnTo>
                <a:lnTo>
                  <a:pt x="13716" y="0"/>
                </a:lnTo>
                <a:lnTo>
                  <a:pt x="12954" y="1523"/>
                </a:lnTo>
                <a:lnTo>
                  <a:pt x="12954" y="5333"/>
                </a:lnTo>
                <a:lnTo>
                  <a:pt x="13716" y="6858"/>
                </a:lnTo>
                <a:lnTo>
                  <a:pt x="17526" y="6857"/>
                </a:lnTo>
                <a:lnTo>
                  <a:pt x="19050" y="5333"/>
                </a:lnTo>
                <a:close/>
              </a:path>
              <a:path w="2242820" h="7620">
                <a:moveTo>
                  <a:pt x="32004" y="5333"/>
                </a:moveTo>
                <a:lnTo>
                  <a:pt x="32004" y="1523"/>
                </a:lnTo>
                <a:lnTo>
                  <a:pt x="30480" y="0"/>
                </a:lnTo>
                <a:lnTo>
                  <a:pt x="26670" y="0"/>
                </a:lnTo>
                <a:lnTo>
                  <a:pt x="25146" y="1523"/>
                </a:lnTo>
                <a:lnTo>
                  <a:pt x="25146" y="5333"/>
                </a:lnTo>
                <a:lnTo>
                  <a:pt x="26670" y="6857"/>
                </a:lnTo>
                <a:lnTo>
                  <a:pt x="30480" y="6857"/>
                </a:lnTo>
                <a:lnTo>
                  <a:pt x="32004" y="5333"/>
                </a:lnTo>
                <a:close/>
              </a:path>
              <a:path w="2242820" h="7620">
                <a:moveTo>
                  <a:pt x="44196" y="5333"/>
                </a:moveTo>
                <a:lnTo>
                  <a:pt x="44196" y="1523"/>
                </a:lnTo>
                <a:lnTo>
                  <a:pt x="42672" y="0"/>
                </a:lnTo>
                <a:lnTo>
                  <a:pt x="39624" y="0"/>
                </a:lnTo>
                <a:lnTo>
                  <a:pt x="38100" y="1523"/>
                </a:lnTo>
                <a:lnTo>
                  <a:pt x="38100" y="5333"/>
                </a:lnTo>
                <a:lnTo>
                  <a:pt x="39624" y="6857"/>
                </a:lnTo>
                <a:lnTo>
                  <a:pt x="42672" y="6857"/>
                </a:lnTo>
                <a:lnTo>
                  <a:pt x="44196" y="5333"/>
                </a:lnTo>
                <a:close/>
              </a:path>
              <a:path w="2242820" h="7620">
                <a:moveTo>
                  <a:pt x="57150" y="5333"/>
                </a:moveTo>
                <a:lnTo>
                  <a:pt x="57150" y="1523"/>
                </a:lnTo>
                <a:lnTo>
                  <a:pt x="55626" y="0"/>
                </a:lnTo>
                <a:lnTo>
                  <a:pt x="51816" y="0"/>
                </a:lnTo>
                <a:lnTo>
                  <a:pt x="51054" y="1523"/>
                </a:lnTo>
                <a:lnTo>
                  <a:pt x="51054" y="5333"/>
                </a:lnTo>
                <a:lnTo>
                  <a:pt x="51816" y="6857"/>
                </a:lnTo>
                <a:lnTo>
                  <a:pt x="55626" y="6857"/>
                </a:lnTo>
                <a:lnTo>
                  <a:pt x="57150" y="5333"/>
                </a:lnTo>
                <a:close/>
              </a:path>
              <a:path w="2242820" h="7620">
                <a:moveTo>
                  <a:pt x="70104" y="5333"/>
                </a:moveTo>
                <a:lnTo>
                  <a:pt x="70104" y="1523"/>
                </a:lnTo>
                <a:lnTo>
                  <a:pt x="68580" y="0"/>
                </a:lnTo>
                <a:lnTo>
                  <a:pt x="64770" y="0"/>
                </a:lnTo>
                <a:lnTo>
                  <a:pt x="63246" y="1523"/>
                </a:lnTo>
                <a:lnTo>
                  <a:pt x="63246" y="5333"/>
                </a:lnTo>
                <a:lnTo>
                  <a:pt x="64770" y="6857"/>
                </a:lnTo>
                <a:lnTo>
                  <a:pt x="68580" y="6857"/>
                </a:lnTo>
                <a:lnTo>
                  <a:pt x="70104" y="5333"/>
                </a:lnTo>
                <a:close/>
              </a:path>
              <a:path w="2242820" h="7620">
                <a:moveTo>
                  <a:pt x="82296" y="5333"/>
                </a:moveTo>
                <a:lnTo>
                  <a:pt x="82296" y="1523"/>
                </a:lnTo>
                <a:lnTo>
                  <a:pt x="80772" y="0"/>
                </a:lnTo>
                <a:lnTo>
                  <a:pt x="77724" y="0"/>
                </a:lnTo>
                <a:lnTo>
                  <a:pt x="76200" y="1523"/>
                </a:lnTo>
                <a:lnTo>
                  <a:pt x="76200" y="5333"/>
                </a:lnTo>
                <a:lnTo>
                  <a:pt x="77724" y="6857"/>
                </a:lnTo>
                <a:lnTo>
                  <a:pt x="80772" y="6857"/>
                </a:lnTo>
                <a:lnTo>
                  <a:pt x="82296" y="5333"/>
                </a:lnTo>
                <a:close/>
              </a:path>
              <a:path w="2242820" h="7620">
                <a:moveTo>
                  <a:pt x="95250" y="5333"/>
                </a:moveTo>
                <a:lnTo>
                  <a:pt x="95250" y="1523"/>
                </a:lnTo>
                <a:lnTo>
                  <a:pt x="93726" y="761"/>
                </a:lnTo>
                <a:lnTo>
                  <a:pt x="89916" y="761"/>
                </a:lnTo>
                <a:lnTo>
                  <a:pt x="89154" y="1523"/>
                </a:lnTo>
                <a:lnTo>
                  <a:pt x="89154" y="5333"/>
                </a:lnTo>
                <a:lnTo>
                  <a:pt x="89916" y="6857"/>
                </a:lnTo>
                <a:lnTo>
                  <a:pt x="93726" y="6857"/>
                </a:lnTo>
                <a:lnTo>
                  <a:pt x="95250" y="5333"/>
                </a:lnTo>
                <a:close/>
              </a:path>
              <a:path w="2242820" h="7620">
                <a:moveTo>
                  <a:pt x="108204" y="5333"/>
                </a:moveTo>
                <a:lnTo>
                  <a:pt x="108204" y="1523"/>
                </a:lnTo>
                <a:lnTo>
                  <a:pt x="106680" y="761"/>
                </a:lnTo>
                <a:lnTo>
                  <a:pt x="102870" y="761"/>
                </a:lnTo>
                <a:lnTo>
                  <a:pt x="101346" y="1523"/>
                </a:lnTo>
                <a:lnTo>
                  <a:pt x="101346" y="5333"/>
                </a:lnTo>
                <a:lnTo>
                  <a:pt x="102870" y="6857"/>
                </a:lnTo>
                <a:lnTo>
                  <a:pt x="106680" y="6857"/>
                </a:lnTo>
                <a:lnTo>
                  <a:pt x="108204" y="5333"/>
                </a:lnTo>
                <a:close/>
              </a:path>
              <a:path w="2242820" h="7620">
                <a:moveTo>
                  <a:pt x="120396" y="5333"/>
                </a:moveTo>
                <a:lnTo>
                  <a:pt x="120396" y="1523"/>
                </a:lnTo>
                <a:lnTo>
                  <a:pt x="118872" y="761"/>
                </a:lnTo>
                <a:lnTo>
                  <a:pt x="115824" y="761"/>
                </a:lnTo>
                <a:lnTo>
                  <a:pt x="114300" y="1523"/>
                </a:lnTo>
                <a:lnTo>
                  <a:pt x="114300" y="5333"/>
                </a:lnTo>
                <a:lnTo>
                  <a:pt x="115824" y="6857"/>
                </a:lnTo>
                <a:lnTo>
                  <a:pt x="118872" y="6857"/>
                </a:lnTo>
                <a:lnTo>
                  <a:pt x="120396" y="5333"/>
                </a:lnTo>
                <a:close/>
              </a:path>
              <a:path w="2242820" h="7620">
                <a:moveTo>
                  <a:pt x="133350" y="5333"/>
                </a:moveTo>
                <a:lnTo>
                  <a:pt x="133350" y="1523"/>
                </a:lnTo>
                <a:lnTo>
                  <a:pt x="131826" y="761"/>
                </a:lnTo>
                <a:lnTo>
                  <a:pt x="128016" y="761"/>
                </a:lnTo>
                <a:lnTo>
                  <a:pt x="127254" y="1523"/>
                </a:lnTo>
                <a:lnTo>
                  <a:pt x="127254" y="5333"/>
                </a:lnTo>
                <a:lnTo>
                  <a:pt x="128016" y="6857"/>
                </a:lnTo>
                <a:lnTo>
                  <a:pt x="131826" y="6857"/>
                </a:lnTo>
                <a:lnTo>
                  <a:pt x="133350" y="5333"/>
                </a:lnTo>
                <a:close/>
              </a:path>
              <a:path w="2242820" h="7620">
                <a:moveTo>
                  <a:pt x="146304" y="5333"/>
                </a:moveTo>
                <a:lnTo>
                  <a:pt x="146304" y="1523"/>
                </a:lnTo>
                <a:lnTo>
                  <a:pt x="144780" y="761"/>
                </a:lnTo>
                <a:lnTo>
                  <a:pt x="140970" y="761"/>
                </a:lnTo>
                <a:lnTo>
                  <a:pt x="139446" y="1523"/>
                </a:lnTo>
                <a:lnTo>
                  <a:pt x="139446" y="5333"/>
                </a:lnTo>
                <a:lnTo>
                  <a:pt x="140970" y="6857"/>
                </a:lnTo>
                <a:lnTo>
                  <a:pt x="144780" y="6857"/>
                </a:lnTo>
                <a:lnTo>
                  <a:pt x="146304" y="5333"/>
                </a:lnTo>
                <a:close/>
              </a:path>
              <a:path w="2242820" h="7620">
                <a:moveTo>
                  <a:pt x="158496" y="5333"/>
                </a:moveTo>
                <a:lnTo>
                  <a:pt x="158496" y="1523"/>
                </a:lnTo>
                <a:lnTo>
                  <a:pt x="156972" y="761"/>
                </a:lnTo>
                <a:lnTo>
                  <a:pt x="153924" y="761"/>
                </a:lnTo>
                <a:lnTo>
                  <a:pt x="152400" y="1523"/>
                </a:lnTo>
                <a:lnTo>
                  <a:pt x="152400" y="5333"/>
                </a:lnTo>
                <a:lnTo>
                  <a:pt x="153924" y="6857"/>
                </a:lnTo>
                <a:lnTo>
                  <a:pt x="156972" y="6857"/>
                </a:lnTo>
                <a:lnTo>
                  <a:pt x="158496" y="5333"/>
                </a:lnTo>
                <a:close/>
              </a:path>
              <a:path w="2242820" h="7620">
                <a:moveTo>
                  <a:pt x="171450" y="5333"/>
                </a:moveTo>
                <a:lnTo>
                  <a:pt x="171450" y="1523"/>
                </a:lnTo>
                <a:lnTo>
                  <a:pt x="169926" y="761"/>
                </a:lnTo>
                <a:lnTo>
                  <a:pt x="166116" y="761"/>
                </a:lnTo>
                <a:lnTo>
                  <a:pt x="165354" y="1523"/>
                </a:lnTo>
                <a:lnTo>
                  <a:pt x="165354" y="5333"/>
                </a:lnTo>
                <a:lnTo>
                  <a:pt x="166116" y="6857"/>
                </a:lnTo>
                <a:lnTo>
                  <a:pt x="169926" y="6857"/>
                </a:lnTo>
                <a:lnTo>
                  <a:pt x="171450" y="5333"/>
                </a:lnTo>
                <a:close/>
              </a:path>
              <a:path w="2242820" h="7620">
                <a:moveTo>
                  <a:pt x="184404" y="5333"/>
                </a:moveTo>
                <a:lnTo>
                  <a:pt x="184404" y="1523"/>
                </a:lnTo>
                <a:lnTo>
                  <a:pt x="182880" y="761"/>
                </a:lnTo>
                <a:lnTo>
                  <a:pt x="179070" y="761"/>
                </a:lnTo>
                <a:lnTo>
                  <a:pt x="177546" y="1523"/>
                </a:lnTo>
                <a:lnTo>
                  <a:pt x="177546" y="5333"/>
                </a:lnTo>
                <a:lnTo>
                  <a:pt x="179070" y="6857"/>
                </a:lnTo>
                <a:lnTo>
                  <a:pt x="182880" y="6857"/>
                </a:lnTo>
                <a:lnTo>
                  <a:pt x="184404" y="5333"/>
                </a:lnTo>
                <a:close/>
              </a:path>
              <a:path w="2242820" h="7620">
                <a:moveTo>
                  <a:pt x="196596" y="5333"/>
                </a:moveTo>
                <a:lnTo>
                  <a:pt x="196596" y="1523"/>
                </a:lnTo>
                <a:lnTo>
                  <a:pt x="195072" y="761"/>
                </a:lnTo>
                <a:lnTo>
                  <a:pt x="192024" y="761"/>
                </a:lnTo>
                <a:lnTo>
                  <a:pt x="190500" y="1523"/>
                </a:lnTo>
                <a:lnTo>
                  <a:pt x="190500" y="5333"/>
                </a:lnTo>
                <a:lnTo>
                  <a:pt x="192024" y="6857"/>
                </a:lnTo>
                <a:lnTo>
                  <a:pt x="195072" y="6857"/>
                </a:lnTo>
                <a:lnTo>
                  <a:pt x="196596" y="5333"/>
                </a:lnTo>
                <a:close/>
              </a:path>
              <a:path w="2242820" h="7620">
                <a:moveTo>
                  <a:pt x="209550" y="5333"/>
                </a:moveTo>
                <a:lnTo>
                  <a:pt x="209550" y="1523"/>
                </a:lnTo>
                <a:lnTo>
                  <a:pt x="208026" y="761"/>
                </a:lnTo>
                <a:lnTo>
                  <a:pt x="204216" y="761"/>
                </a:lnTo>
                <a:lnTo>
                  <a:pt x="203454" y="1523"/>
                </a:lnTo>
                <a:lnTo>
                  <a:pt x="203454" y="5333"/>
                </a:lnTo>
                <a:lnTo>
                  <a:pt x="204216" y="6857"/>
                </a:lnTo>
                <a:lnTo>
                  <a:pt x="208026" y="6857"/>
                </a:lnTo>
                <a:lnTo>
                  <a:pt x="209550" y="5333"/>
                </a:lnTo>
                <a:close/>
              </a:path>
              <a:path w="2242820" h="7620">
                <a:moveTo>
                  <a:pt x="222504" y="5333"/>
                </a:moveTo>
                <a:lnTo>
                  <a:pt x="222504" y="1523"/>
                </a:lnTo>
                <a:lnTo>
                  <a:pt x="220980" y="761"/>
                </a:lnTo>
                <a:lnTo>
                  <a:pt x="217170" y="761"/>
                </a:lnTo>
                <a:lnTo>
                  <a:pt x="215646" y="1523"/>
                </a:lnTo>
                <a:lnTo>
                  <a:pt x="215646" y="5333"/>
                </a:lnTo>
                <a:lnTo>
                  <a:pt x="217170" y="6857"/>
                </a:lnTo>
                <a:lnTo>
                  <a:pt x="220980" y="6857"/>
                </a:lnTo>
                <a:lnTo>
                  <a:pt x="222504" y="5333"/>
                </a:lnTo>
                <a:close/>
              </a:path>
              <a:path w="2242820" h="7620">
                <a:moveTo>
                  <a:pt x="234696" y="5333"/>
                </a:moveTo>
                <a:lnTo>
                  <a:pt x="234696" y="1523"/>
                </a:lnTo>
                <a:lnTo>
                  <a:pt x="233172" y="761"/>
                </a:lnTo>
                <a:lnTo>
                  <a:pt x="230124" y="761"/>
                </a:lnTo>
                <a:lnTo>
                  <a:pt x="228600" y="1523"/>
                </a:lnTo>
                <a:lnTo>
                  <a:pt x="228600" y="5333"/>
                </a:lnTo>
                <a:lnTo>
                  <a:pt x="230124" y="6857"/>
                </a:lnTo>
                <a:lnTo>
                  <a:pt x="233172" y="6857"/>
                </a:lnTo>
                <a:lnTo>
                  <a:pt x="234696" y="5333"/>
                </a:lnTo>
                <a:close/>
              </a:path>
              <a:path w="2242820" h="7620">
                <a:moveTo>
                  <a:pt x="247650" y="5333"/>
                </a:moveTo>
                <a:lnTo>
                  <a:pt x="247650" y="1523"/>
                </a:lnTo>
                <a:lnTo>
                  <a:pt x="246126" y="761"/>
                </a:lnTo>
                <a:lnTo>
                  <a:pt x="243078" y="761"/>
                </a:lnTo>
                <a:lnTo>
                  <a:pt x="241554" y="1523"/>
                </a:lnTo>
                <a:lnTo>
                  <a:pt x="241554" y="5333"/>
                </a:lnTo>
                <a:lnTo>
                  <a:pt x="243078" y="6857"/>
                </a:lnTo>
                <a:lnTo>
                  <a:pt x="246126" y="6857"/>
                </a:lnTo>
                <a:lnTo>
                  <a:pt x="247650" y="5333"/>
                </a:lnTo>
                <a:close/>
              </a:path>
              <a:path w="2242820" h="7620">
                <a:moveTo>
                  <a:pt x="260604" y="5333"/>
                </a:moveTo>
                <a:lnTo>
                  <a:pt x="260604" y="1523"/>
                </a:lnTo>
                <a:lnTo>
                  <a:pt x="259080" y="761"/>
                </a:lnTo>
                <a:lnTo>
                  <a:pt x="255270" y="761"/>
                </a:lnTo>
                <a:lnTo>
                  <a:pt x="253746" y="1523"/>
                </a:lnTo>
                <a:lnTo>
                  <a:pt x="253746" y="5333"/>
                </a:lnTo>
                <a:lnTo>
                  <a:pt x="255270" y="6857"/>
                </a:lnTo>
                <a:lnTo>
                  <a:pt x="259080" y="6857"/>
                </a:lnTo>
                <a:lnTo>
                  <a:pt x="260604" y="5333"/>
                </a:lnTo>
                <a:close/>
              </a:path>
              <a:path w="2242820" h="7620">
                <a:moveTo>
                  <a:pt x="272796" y="5333"/>
                </a:moveTo>
                <a:lnTo>
                  <a:pt x="272796" y="1523"/>
                </a:lnTo>
                <a:lnTo>
                  <a:pt x="271272" y="761"/>
                </a:lnTo>
                <a:lnTo>
                  <a:pt x="268224" y="761"/>
                </a:lnTo>
                <a:lnTo>
                  <a:pt x="266700" y="1523"/>
                </a:lnTo>
                <a:lnTo>
                  <a:pt x="266700" y="5333"/>
                </a:lnTo>
                <a:lnTo>
                  <a:pt x="268224" y="6857"/>
                </a:lnTo>
                <a:lnTo>
                  <a:pt x="271272" y="6857"/>
                </a:lnTo>
                <a:lnTo>
                  <a:pt x="272796" y="5333"/>
                </a:lnTo>
                <a:close/>
              </a:path>
              <a:path w="2242820" h="7620">
                <a:moveTo>
                  <a:pt x="285750" y="5333"/>
                </a:moveTo>
                <a:lnTo>
                  <a:pt x="285750" y="1523"/>
                </a:lnTo>
                <a:lnTo>
                  <a:pt x="284226" y="761"/>
                </a:lnTo>
                <a:lnTo>
                  <a:pt x="281178" y="761"/>
                </a:lnTo>
                <a:lnTo>
                  <a:pt x="279654" y="1523"/>
                </a:lnTo>
                <a:lnTo>
                  <a:pt x="279654" y="5333"/>
                </a:lnTo>
                <a:lnTo>
                  <a:pt x="281178" y="6857"/>
                </a:lnTo>
                <a:lnTo>
                  <a:pt x="284226" y="6857"/>
                </a:lnTo>
                <a:lnTo>
                  <a:pt x="285750" y="5333"/>
                </a:lnTo>
                <a:close/>
              </a:path>
              <a:path w="2242820" h="7620">
                <a:moveTo>
                  <a:pt x="298704" y="5333"/>
                </a:moveTo>
                <a:lnTo>
                  <a:pt x="298704" y="1523"/>
                </a:lnTo>
                <a:lnTo>
                  <a:pt x="297180" y="761"/>
                </a:lnTo>
                <a:lnTo>
                  <a:pt x="293370" y="761"/>
                </a:lnTo>
                <a:lnTo>
                  <a:pt x="291846" y="1523"/>
                </a:lnTo>
                <a:lnTo>
                  <a:pt x="291846" y="5333"/>
                </a:lnTo>
                <a:lnTo>
                  <a:pt x="293370" y="6857"/>
                </a:lnTo>
                <a:lnTo>
                  <a:pt x="297180" y="6857"/>
                </a:lnTo>
                <a:lnTo>
                  <a:pt x="298704" y="5333"/>
                </a:lnTo>
                <a:close/>
              </a:path>
              <a:path w="2242820" h="7620">
                <a:moveTo>
                  <a:pt x="310896" y="5333"/>
                </a:moveTo>
                <a:lnTo>
                  <a:pt x="310896" y="1523"/>
                </a:lnTo>
                <a:lnTo>
                  <a:pt x="310134" y="761"/>
                </a:lnTo>
                <a:lnTo>
                  <a:pt x="306324" y="761"/>
                </a:lnTo>
                <a:lnTo>
                  <a:pt x="304800" y="1523"/>
                </a:lnTo>
                <a:lnTo>
                  <a:pt x="304800" y="5333"/>
                </a:lnTo>
                <a:lnTo>
                  <a:pt x="306324" y="6857"/>
                </a:lnTo>
                <a:lnTo>
                  <a:pt x="310134" y="6857"/>
                </a:lnTo>
                <a:lnTo>
                  <a:pt x="310896" y="5333"/>
                </a:lnTo>
                <a:close/>
              </a:path>
              <a:path w="2242820" h="7620">
                <a:moveTo>
                  <a:pt x="323850" y="5333"/>
                </a:moveTo>
                <a:lnTo>
                  <a:pt x="323850" y="1523"/>
                </a:lnTo>
                <a:lnTo>
                  <a:pt x="322326" y="761"/>
                </a:lnTo>
                <a:lnTo>
                  <a:pt x="319278" y="761"/>
                </a:lnTo>
                <a:lnTo>
                  <a:pt x="317754" y="1523"/>
                </a:lnTo>
                <a:lnTo>
                  <a:pt x="317754" y="5333"/>
                </a:lnTo>
                <a:lnTo>
                  <a:pt x="319278" y="6857"/>
                </a:lnTo>
                <a:lnTo>
                  <a:pt x="322326" y="6857"/>
                </a:lnTo>
                <a:lnTo>
                  <a:pt x="323850" y="5333"/>
                </a:lnTo>
                <a:close/>
              </a:path>
              <a:path w="2242820" h="7620">
                <a:moveTo>
                  <a:pt x="336804" y="5333"/>
                </a:moveTo>
                <a:lnTo>
                  <a:pt x="336804" y="1523"/>
                </a:lnTo>
                <a:lnTo>
                  <a:pt x="335280" y="761"/>
                </a:lnTo>
                <a:lnTo>
                  <a:pt x="331470" y="761"/>
                </a:lnTo>
                <a:lnTo>
                  <a:pt x="329946" y="1523"/>
                </a:lnTo>
                <a:lnTo>
                  <a:pt x="329946" y="5333"/>
                </a:lnTo>
                <a:lnTo>
                  <a:pt x="331470" y="6857"/>
                </a:lnTo>
                <a:lnTo>
                  <a:pt x="335280" y="6857"/>
                </a:lnTo>
                <a:lnTo>
                  <a:pt x="336804" y="5333"/>
                </a:lnTo>
                <a:close/>
              </a:path>
              <a:path w="2242820" h="7620">
                <a:moveTo>
                  <a:pt x="348996" y="5333"/>
                </a:moveTo>
                <a:lnTo>
                  <a:pt x="348996" y="2285"/>
                </a:lnTo>
                <a:lnTo>
                  <a:pt x="348234" y="761"/>
                </a:lnTo>
                <a:lnTo>
                  <a:pt x="344424" y="761"/>
                </a:lnTo>
                <a:lnTo>
                  <a:pt x="342900" y="2285"/>
                </a:lnTo>
                <a:lnTo>
                  <a:pt x="342900" y="5333"/>
                </a:lnTo>
                <a:lnTo>
                  <a:pt x="344424" y="6857"/>
                </a:lnTo>
                <a:lnTo>
                  <a:pt x="348234" y="6857"/>
                </a:lnTo>
                <a:lnTo>
                  <a:pt x="348996" y="5333"/>
                </a:lnTo>
                <a:close/>
              </a:path>
              <a:path w="2242820" h="7620">
                <a:moveTo>
                  <a:pt x="361950" y="5333"/>
                </a:moveTo>
                <a:lnTo>
                  <a:pt x="361950" y="2285"/>
                </a:lnTo>
                <a:lnTo>
                  <a:pt x="360426" y="761"/>
                </a:lnTo>
                <a:lnTo>
                  <a:pt x="357378" y="761"/>
                </a:lnTo>
                <a:lnTo>
                  <a:pt x="355854" y="2285"/>
                </a:lnTo>
                <a:lnTo>
                  <a:pt x="355854" y="5333"/>
                </a:lnTo>
                <a:lnTo>
                  <a:pt x="357378" y="6857"/>
                </a:lnTo>
                <a:lnTo>
                  <a:pt x="360426" y="6857"/>
                </a:lnTo>
                <a:lnTo>
                  <a:pt x="361950" y="5333"/>
                </a:lnTo>
                <a:close/>
              </a:path>
              <a:path w="2242820" h="7620">
                <a:moveTo>
                  <a:pt x="374904" y="5333"/>
                </a:moveTo>
                <a:lnTo>
                  <a:pt x="374904" y="2285"/>
                </a:lnTo>
                <a:lnTo>
                  <a:pt x="373380" y="761"/>
                </a:lnTo>
                <a:lnTo>
                  <a:pt x="369570" y="761"/>
                </a:lnTo>
                <a:lnTo>
                  <a:pt x="368046" y="2285"/>
                </a:lnTo>
                <a:lnTo>
                  <a:pt x="368046" y="5333"/>
                </a:lnTo>
                <a:lnTo>
                  <a:pt x="369570" y="6857"/>
                </a:lnTo>
                <a:lnTo>
                  <a:pt x="373380" y="6857"/>
                </a:lnTo>
                <a:lnTo>
                  <a:pt x="374904" y="5333"/>
                </a:lnTo>
                <a:close/>
              </a:path>
              <a:path w="2242820" h="7620">
                <a:moveTo>
                  <a:pt x="387096" y="5333"/>
                </a:moveTo>
                <a:lnTo>
                  <a:pt x="387096" y="2285"/>
                </a:lnTo>
                <a:lnTo>
                  <a:pt x="386334" y="761"/>
                </a:lnTo>
                <a:lnTo>
                  <a:pt x="382524" y="761"/>
                </a:lnTo>
                <a:lnTo>
                  <a:pt x="381000" y="2285"/>
                </a:lnTo>
                <a:lnTo>
                  <a:pt x="381000" y="5333"/>
                </a:lnTo>
                <a:lnTo>
                  <a:pt x="382524" y="6857"/>
                </a:lnTo>
                <a:lnTo>
                  <a:pt x="386334" y="6857"/>
                </a:lnTo>
                <a:lnTo>
                  <a:pt x="387096" y="5333"/>
                </a:lnTo>
                <a:close/>
              </a:path>
              <a:path w="2242820" h="7620">
                <a:moveTo>
                  <a:pt x="400050" y="5333"/>
                </a:moveTo>
                <a:lnTo>
                  <a:pt x="400050" y="2285"/>
                </a:lnTo>
                <a:lnTo>
                  <a:pt x="398526" y="761"/>
                </a:lnTo>
                <a:lnTo>
                  <a:pt x="395478" y="761"/>
                </a:lnTo>
                <a:lnTo>
                  <a:pt x="393954" y="2285"/>
                </a:lnTo>
                <a:lnTo>
                  <a:pt x="393954" y="5333"/>
                </a:lnTo>
                <a:lnTo>
                  <a:pt x="395478" y="6857"/>
                </a:lnTo>
                <a:lnTo>
                  <a:pt x="398526" y="6857"/>
                </a:lnTo>
                <a:lnTo>
                  <a:pt x="400050" y="5333"/>
                </a:lnTo>
                <a:close/>
              </a:path>
              <a:path w="2242820" h="7620">
                <a:moveTo>
                  <a:pt x="413004" y="5333"/>
                </a:moveTo>
                <a:lnTo>
                  <a:pt x="413004" y="2285"/>
                </a:lnTo>
                <a:lnTo>
                  <a:pt x="411480" y="761"/>
                </a:lnTo>
                <a:lnTo>
                  <a:pt x="407670" y="761"/>
                </a:lnTo>
                <a:lnTo>
                  <a:pt x="406146" y="2285"/>
                </a:lnTo>
                <a:lnTo>
                  <a:pt x="406146" y="5333"/>
                </a:lnTo>
                <a:lnTo>
                  <a:pt x="407670" y="6857"/>
                </a:lnTo>
                <a:lnTo>
                  <a:pt x="411480" y="6857"/>
                </a:lnTo>
                <a:lnTo>
                  <a:pt x="413004" y="5333"/>
                </a:lnTo>
                <a:close/>
              </a:path>
              <a:path w="2242820" h="7620">
                <a:moveTo>
                  <a:pt x="425196" y="5333"/>
                </a:moveTo>
                <a:lnTo>
                  <a:pt x="425196" y="2285"/>
                </a:lnTo>
                <a:lnTo>
                  <a:pt x="424434" y="761"/>
                </a:lnTo>
                <a:lnTo>
                  <a:pt x="420624" y="761"/>
                </a:lnTo>
                <a:lnTo>
                  <a:pt x="419100" y="2285"/>
                </a:lnTo>
                <a:lnTo>
                  <a:pt x="419100" y="5333"/>
                </a:lnTo>
                <a:lnTo>
                  <a:pt x="420624" y="6857"/>
                </a:lnTo>
                <a:lnTo>
                  <a:pt x="424434" y="6857"/>
                </a:lnTo>
                <a:lnTo>
                  <a:pt x="425196" y="5333"/>
                </a:lnTo>
                <a:close/>
              </a:path>
              <a:path w="2242820" h="7620">
                <a:moveTo>
                  <a:pt x="438150" y="5333"/>
                </a:moveTo>
                <a:lnTo>
                  <a:pt x="438150" y="2285"/>
                </a:lnTo>
                <a:lnTo>
                  <a:pt x="436626" y="761"/>
                </a:lnTo>
                <a:lnTo>
                  <a:pt x="433578" y="761"/>
                </a:lnTo>
                <a:lnTo>
                  <a:pt x="432054" y="2285"/>
                </a:lnTo>
                <a:lnTo>
                  <a:pt x="432054" y="5333"/>
                </a:lnTo>
                <a:lnTo>
                  <a:pt x="433578" y="6857"/>
                </a:lnTo>
                <a:lnTo>
                  <a:pt x="436626" y="6857"/>
                </a:lnTo>
                <a:lnTo>
                  <a:pt x="438150" y="5333"/>
                </a:lnTo>
                <a:close/>
              </a:path>
              <a:path w="2242820" h="7620">
                <a:moveTo>
                  <a:pt x="451104" y="5333"/>
                </a:moveTo>
                <a:lnTo>
                  <a:pt x="451104" y="2285"/>
                </a:lnTo>
                <a:lnTo>
                  <a:pt x="449580" y="761"/>
                </a:lnTo>
                <a:lnTo>
                  <a:pt x="445770" y="761"/>
                </a:lnTo>
                <a:lnTo>
                  <a:pt x="444246" y="2285"/>
                </a:lnTo>
                <a:lnTo>
                  <a:pt x="444246" y="5333"/>
                </a:lnTo>
                <a:lnTo>
                  <a:pt x="445770" y="6857"/>
                </a:lnTo>
                <a:lnTo>
                  <a:pt x="449580" y="6857"/>
                </a:lnTo>
                <a:lnTo>
                  <a:pt x="451104" y="5333"/>
                </a:lnTo>
                <a:close/>
              </a:path>
              <a:path w="2242820" h="7620">
                <a:moveTo>
                  <a:pt x="463296" y="5333"/>
                </a:moveTo>
                <a:lnTo>
                  <a:pt x="463296" y="2285"/>
                </a:lnTo>
                <a:lnTo>
                  <a:pt x="462534" y="761"/>
                </a:lnTo>
                <a:lnTo>
                  <a:pt x="458724" y="761"/>
                </a:lnTo>
                <a:lnTo>
                  <a:pt x="457200" y="2285"/>
                </a:lnTo>
                <a:lnTo>
                  <a:pt x="457200" y="5333"/>
                </a:lnTo>
                <a:lnTo>
                  <a:pt x="458724" y="6857"/>
                </a:lnTo>
                <a:lnTo>
                  <a:pt x="462534" y="6857"/>
                </a:lnTo>
                <a:lnTo>
                  <a:pt x="463296" y="5333"/>
                </a:lnTo>
                <a:close/>
              </a:path>
              <a:path w="2242820" h="7620">
                <a:moveTo>
                  <a:pt x="476250" y="5333"/>
                </a:moveTo>
                <a:lnTo>
                  <a:pt x="476250" y="2285"/>
                </a:lnTo>
                <a:lnTo>
                  <a:pt x="474726" y="761"/>
                </a:lnTo>
                <a:lnTo>
                  <a:pt x="471678" y="761"/>
                </a:lnTo>
                <a:lnTo>
                  <a:pt x="470154" y="2285"/>
                </a:lnTo>
                <a:lnTo>
                  <a:pt x="470154" y="5333"/>
                </a:lnTo>
                <a:lnTo>
                  <a:pt x="471678" y="6857"/>
                </a:lnTo>
                <a:lnTo>
                  <a:pt x="474726" y="6857"/>
                </a:lnTo>
                <a:lnTo>
                  <a:pt x="476250" y="5333"/>
                </a:lnTo>
                <a:close/>
              </a:path>
              <a:path w="2242820" h="7620">
                <a:moveTo>
                  <a:pt x="489204" y="5333"/>
                </a:moveTo>
                <a:lnTo>
                  <a:pt x="489204" y="2285"/>
                </a:lnTo>
                <a:lnTo>
                  <a:pt x="487680" y="761"/>
                </a:lnTo>
                <a:lnTo>
                  <a:pt x="483870" y="761"/>
                </a:lnTo>
                <a:lnTo>
                  <a:pt x="482346" y="2285"/>
                </a:lnTo>
                <a:lnTo>
                  <a:pt x="482346" y="5333"/>
                </a:lnTo>
                <a:lnTo>
                  <a:pt x="483870" y="6857"/>
                </a:lnTo>
                <a:lnTo>
                  <a:pt x="487680" y="6857"/>
                </a:lnTo>
                <a:lnTo>
                  <a:pt x="489204" y="5333"/>
                </a:lnTo>
                <a:close/>
              </a:path>
              <a:path w="2242820" h="7620">
                <a:moveTo>
                  <a:pt x="501396" y="5333"/>
                </a:moveTo>
                <a:lnTo>
                  <a:pt x="501396" y="2285"/>
                </a:lnTo>
                <a:lnTo>
                  <a:pt x="500634" y="761"/>
                </a:lnTo>
                <a:lnTo>
                  <a:pt x="496824" y="761"/>
                </a:lnTo>
                <a:lnTo>
                  <a:pt x="495300" y="2285"/>
                </a:lnTo>
                <a:lnTo>
                  <a:pt x="495300" y="5333"/>
                </a:lnTo>
                <a:lnTo>
                  <a:pt x="496824" y="6857"/>
                </a:lnTo>
                <a:lnTo>
                  <a:pt x="500634" y="6857"/>
                </a:lnTo>
                <a:lnTo>
                  <a:pt x="501396" y="5333"/>
                </a:lnTo>
                <a:close/>
              </a:path>
              <a:path w="2242820" h="7620">
                <a:moveTo>
                  <a:pt x="514350" y="5333"/>
                </a:moveTo>
                <a:lnTo>
                  <a:pt x="514350" y="2285"/>
                </a:lnTo>
                <a:lnTo>
                  <a:pt x="512826" y="761"/>
                </a:lnTo>
                <a:lnTo>
                  <a:pt x="509778" y="761"/>
                </a:lnTo>
                <a:lnTo>
                  <a:pt x="508254" y="2285"/>
                </a:lnTo>
                <a:lnTo>
                  <a:pt x="508254" y="5333"/>
                </a:lnTo>
                <a:lnTo>
                  <a:pt x="509778" y="6857"/>
                </a:lnTo>
                <a:lnTo>
                  <a:pt x="512826" y="6857"/>
                </a:lnTo>
                <a:lnTo>
                  <a:pt x="514350" y="5333"/>
                </a:lnTo>
                <a:close/>
              </a:path>
              <a:path w="2242820" h="7620">
                <a:moveTo>
                  <a:pt x="527304" y="5333"/>
                </a:moveTo>
                <a:lnTo>
                  <a:pt x="527304" y="2285"/>
                </a:lnTo>
                <a:lnTo>
                  <a:pt x="525780" y="761"/>
                </a:lnTo>
                <a:lnTo>
                  <a:pt x="521970" y="761"/>
                </a:lnTo>
                <a:lnTo>
                  <a:pt x="521208" y="2285"/>
                </a:lnTo>
                <a:lnTo>
                  <a:pt x="521208" y="5333"/>
                </a:lnTo>
                <a:lnTo>
                  <a:pt x="521970" y="6857"/>
                </a:lnTo>
                <a:lnTo>
                  <a:pt x="525780" y="6857"/>
                </a:lnTo>
                <a:lnTo>
                  <a:pt x="527304" y="5333"/>
                </a:lnTo>
                <a:close/>
              </a:path>
              <a:path w="2242820" h="7620">
                <a:moveTo>
                  <a:pt x="540258" y="5333"/>
                </a:moveTo>
                <a:lnTo>
                  <a:pt x="540258" y="2285"/>
                </a:lnTo>
                <a:lnTo>
                  <a:pt x="538734" y="761"/>
                </a:lnTo>
                <a:lnTo>
                  <a:pt x="534924" y="761"/>
                </a:lnTo>
                <a:lnTo>
                  <a:pt x="533400" y="2285"/>
                </a:lnTo>
                <a:lnTo>
                  <a:pt x="533400" y="5333"/>
                </a:lnTo>
                <a:lnTo>
                  <a:pt x="534924" y="6857"/>
                </a:lnTo>
                <a:lnTo>
                  <a:pt x="538734" y="6857"/>
                </a:lnTo>
                <a:lnTo>
                  <a:pt x="540258" y="5333"/>
                </a:lnTo>
                <a:close/>
              </a:path>
              <a:path w="2242820" h="7620">
                <a:moveTo>
                  <a:pt x="552450" y="5333"/>
                </a:moveTo>
                <a:lnTo>
                  <a:pt x="552450" y="2285"/>
                </a:lnTo>
                <a:lnTo>
                  <a:pt x="550926" y="761"/>
                </a:lnTo>
                <a:lnTo>
                  <a:pt x="547878" y="761"/>
                </a:lnTo>
                <a:lnTo>
                  <a:pt x="546354" y="2285"/>
                </a:lnTo>
                <a:lnTo>
                  <a:pt x="546354" y="5333"/>
                </a:lnTo>
                <a:lnTo>
                  <a:pt x="547878" y="6857"/>
                </a:lnTo>
                <a:lnTo>
                  <a:pt x="550926" y="6857"/>
                </a:lnTo>
                <a:lnTo>
                  <a:pt x="552450" y="5333"/>
                </a:lnTo>
                <a:close/>
              </a:path>
              <a:path w="2242820" h="7620">
                <a:moveTo>
                  <a:pt x="565404" y="5333"/>
                </a:moveTo>
                <a:lnTo>
                  <a:pt x="565404" y="2285"/>
                </a:lnTo>
                <a:lnTo>
                  <a:pt x="563880" y="761"/>
                </a:lnTo>
                <a:lnTo>
                  <a:pt x="560070" y="761"/>
                </a:lnTo>
                <a:lnTo>
                  <a:pt x="559308" y="2285"/>
                </a:lnTo>
                <a:lnTo>
                  <a:pt x="559308" y="5333"/>
                </a:lnTo>
                <a:lnTo>
                  <a:pt x="560070" y="6857"/>
                </a:lnTo>
                <a:lnTo>
                  <a:pt x="563880" y="6857"/>
                </a:lnTo>
                <a:lnTo>
                  <a:pt x="565404" y="5333"/>
                </a:lnTo>
                <a:close/>
              </a:path>
              <a:path w="2242820" h="7620">
                <a:moveTo>
                  <a:pt x="578358" y="5333"/>
                </a:moveTo>
                <a:lnTo>
                  <a:pt x="578358" y="2285"/>
                </a:lnTo>
                <a:lnTo>
                  <a:pt x="576834" y="761"/>
                </a:lnTo>
                <a:lnTo>
                  <a:pt x="573024" y="761"/>
                </a:lnTo>
                <a:lnTo>
                  <a:pt x="571500" y="2285"/>
                </a:lnTo>
                <a:lnTo>
                  <a:pt x="571500" y="5333"/>
                </a:lnTo>
                <a:lnTo>
                  <a:pt x="573024" y="6857"/>
                </a:lnTo>
                <a:lnTo>
                  <a:pt x="576834" y="6857"/>
                </a:lnTo>
                <a:lnTo>
                  <a:pt x="578358" y="5333"/>
                </a:lnTo>
                <a:close/>
              </a:path>
              <a:path w="2242820" h="7620">
                <a:moveTo>
                  <a:pt x="590550" y="5333"/>
                </a:moveTo>
                <a:lnTo>
                  <a:pt x="590550" y="2285"/>
                </a:lnTo>
                <a:lnTo>
                  <a:pt x="589026" y="761"/>
                </a:lnTo>
                <a:lnTo>
                  <a:pt x="585978" y="761"/>
                </a:lnTo>
                <a:lnTo>
                  <a:pt x="584454" y="2285"/>
                </a:lnTo>
                <a:lnTo>
                  <a:pt x="584454" y="5333"/>
                </a:lnTo>
                <a:lnTo>
                  <a:pt x="585978" y="6857"/>
                </a:lnTo>
                <a:lnTo>
                  <a:pt x="589026" y="6857"/>
                </a:lnTo>
                <a:lnTo>
                  <a:pt x="590550" y="5333"/>
                </a:lnTo>
                <a:close/>
              </a:path>
              <a:path w="2242820" h="7620">
                <a:moveTo>
                  <a:pt x="603504" y="5333"/>
                </a:moveTo>
                <a:lnTo>
                  <a:pt x="603504" y="2285"/>
                </a:lnTo>
                <a:lnTo>
                  <a:pt x="601980" y="761"/>
                </a:lnTo>
                <a:lnTo>
                  <a:pt x="598170" y="761"/>
                </a:lnTo>
                <a:lnTo>
                  <a:pt x="597408" y="2285"/>
                </a:lnTo>
                <a:lnTo>
                  <a:pt x="597408" y="5333"/>
                </a:lnTo>
                <a:lnTo>
                  <a:pt x="598170" y="6857"/>
                </a:lnTo>
                <a:lnTo>
                  <a:pt x="601980" y="6857"/>
                </a:lnTo>
                <a:lnTo>
                  <a:pt x="603504" y="5333"/>
                </a:lnTo>
                <a:close/>
              </a:path>
              <a:path w="2242820" h="7620">
                <a:moveTo>
                  <a:pt x="616458" y="5333"/>
                </a:moveTo>
                <a:lnTo>
                  <a:pt x="616458" y="2285"/>
                </a:lnTo>
                <a:lnTo>
                  <a:pt x="614934" y="761"/>
                </a:lnTo>
                <a:lnTo>
                  <a:pt x="611124" y="761"/>
                </a:lnTo>
                <a:lnTo>
                  <a:pt x="609600" y="2285"/>
                </a:lnTo>
                <a:lnTo>
                  <a:pt x="609600" y="5333"/>
                </a:lnTo>
                <a:lnTo>
                  <a:pt x="611124" y="6857"/>
                </a:lnTo>
                <a:lnTo>
                  <a:pt x="614934" y="6857"/>
                </a:lnTo>
                <a:lnTo>
                  <a:pt x="616458" y="5333"/>
                </a:lnTo>
                <a:close/>
              </a:path>
              <a:path w="2242820" h="7620">
                <a:moveTo>
                  <a:pt x="628650" y="5333"/>
                </a:moveTo>
                <a:lnTo>
                  <a:pt x="628650" y="2285"/>
                </a:lnTo>
                <a:lnTo>
                  <a:pt x="627126" y="761"/>
                </a:lnTo>
                <a:lnTo>
                  <a:pt x="624078" y="761"/>
                </a:lnTo>
                <a:lnTo>
                  <a:pt x="622554" y="2285"/>
                </a:lnTo>
                <a:lnTo>
                  <a:pt x="622554" y="5333"/>
                </a:lnTo>
                <a:lnTo>
                  <a:pt x="624078" y="6857"/>
                </a:lnTo>
                <a:lnTo>
                  <a:pt x="627126" y="6857"/>
                </a:lnTo>
                <a:lnTo>
                  <a:pt x="628650" y="5333"/>
                </a:lnTo>
                <a:close/>
              </a:path>
              <a:path w="2242820" h="7620">
                <a:moveTo>
                  <a:pt x="641604" y="5333"/>
                </a:moveTo>
                <a:lnTo>
                  <a:pt x="641604" y="2285"/>
                </a:lnTo>
                <a:lnTo>
                  <a:pt x="640080" y="761"/>
                </a:lnTo>
                <a:lnTo>
                  <a:pt x="636270" y="761"/>
                </a:lnTo>
                <a:lnTo>
                  <a:pt x="635508" y="2285"/>
                </a:lnTo>
                <a:lnTo>
                  <a:pt x="635508" y="5333"/>
                </a:lnTo>
                <a:lnTo>
                  <a:pt x="636270" y="6857"/>
                </a:lnTo>
                <a:lnTo>
                  <a:pt x="640080" y="6857"/>
                </a:lnTo>
                <a:lnTo>
                  <a:pt x="641604" y="5333"/>
                </a:lnTo>
                <a:close/>
              </a:path>
              <a:path w="2242820" h="7620">
                <a:moveTo>
                  <a:pt x="654558" y="5333"/>
                </a:moveTo>
                <a:lnTo>
                  <a:pt x="654558" y="2285"/>
                </a:lnTo>
                <a:lnTo>
                  <a:pt x="653034" y="761"/>
                </a:lnTo>
                <a:lnTo>
                  <a:pt x="649224" y="761"/>
                </a:lnTo>
                <a:lnTo>
                  <a:pt x="647700" y="2285"/>
                </a:lnTo>
                <a:lnTo>
                  <a:pt x="647700" y="5333"/>
                </a:lnTo>
                <a:lnTo>
                  <a:pt x="649224" y="6857"/>
                </a:lnTo>
                <a:lnTo>
                  <a:pt x="653034" y="6857"/>
                </a:lnTo>
                <a:lnTo>
                  <a:pt x="654558" y="5333"/>
                </a:lnTo>
                <a:close/>
              </a:path>
              <a:path w="2242820" h="7620">
                <a:moveTo>
                  <a:pt x="666750" y="5333"/>
                </a:moveTo>
                <a:lnTo>
                  <a:pt x="666750" y="2285"/>
                </a:lnTo>
                <a:lnTo>
                  <a:pt x="665226" y="761"/>
                </a:lnTo>
                <a:lnTo>
                  <a:pt x="662178" y="761"/>
                </a:lnTo>
                <a:lnTo>
                  <a:pt x="660654" y="2285"/>
                </a:lnTo>
                <a:lnTo>
                  <a:pt x="660654" y="5333"/>
                </a:lnTo>
                <a:lnTo>
                  <a:pt x="662178" y="6857"/>
                </a:lnTo>
                <a:lnTo>
                  <a:pt x="665226" y="6857"/>
                </a:lnTo>
                <a:lnTo>
                  <a:pt x="666750" y="5333"/>
                </a:lnTo>
                <a:close/>
              </a:path>
              <a:path w="2242820" h="7620">
                <a:moveTo>
                  <a:pt x="679704" y="5333"/>
                </a:moveTo>
                <a:lnTo>
                  <a:pt x="679704" y="2285"/>
                </a:lnTo>
                <a:lnTo>
                  <a:pt x="678180" y="761"/>
                </a:lnTo>
                <a:lnTo>
                  <a:pt x="674370" y="761"/>
                </a:lnTo>
                <a:lnTo>
                  <a:pt x="673608" y="2285"/>
                </a:lnTo>
                <a:lnTo>
                  <a:pt x="673608" y="5333"/>
                </a:lnTo>
                <a:lnTo>
                  <a:pt x="674370" y="6857"/>
                </a:lnTo>
                <a:lnTo>
                  <a:pt x="678180" y="6857"/>
                </a:lnTo>
                <a:lnTo>
                  <a:pt x="679704" y="5333"/>
                </a:lnTo>
                <a:close/>
              </a:path>
              <a:path w="2242820" h="7620">
                <a:moveTo>
                  <a:pt x="692658" y="5333"/>
                </a:moveTo>
                <a:lnTo>
                  <a:pt x="692658" y="2285"/>
                </a:lnTo>
                <a:lnTo>
                  <a:pt x="691134" y="761"/>
                </a:lnTo>
                <a:lnTo>
                  <a:pt x="687324" y="761"/>
                </a:lnTo>
                <a:lnTo>
                  <a:pt x="685800" y="2285"/>
                </a:lnTo>
                <a:lnTo>
                  <a:pt x="685800" y="5333"/>
                </a:lnTo>
                <a:lnTo>
                  <a:pt x="687324" y="6857"/>
                </a:lnTo>
                <a:lnTo>
                  <a:pt x="691134" y="6857"/>
                </a:lnTo>
                <a:lnTo>
                  <a:pt x="692658" y="5333"/>
                </a:lnTo>
                <a:close/>
              </a:path>
              <a:path w="2242820" h="7620">
                <a:moveTo>
                  <a:pt x="704850" y="5333"/>
                </a:moveTo>
                <a:lnTo>
                  <a:pt x="704850" y="2285"/>
                </a:lnTo>
                <a:lnTo>
                  <a:pt x="703326" y="761"/>
                </a:lnTo>
                <a:lnTo>
                  <a:pt x="700278" y="761"/>
                </a:lnTo>
                <a:lnTo>
                  <a:pt x="698754" y="2285"/>
                </a:lnTo>
                <a:lnTo>
                  <a:pt x="698754" y="5333"/>
                </a:lnTo>
                <a:lnTo>
                  <a:pt x="700278" y="6857"/>
                </a:lnTo>
                <a:lnTo>
                  <a:pt x="703326" y="6857"/>
                </a:lnTo>
                <a:lnTo>
                  <a:pt x="704850" y="5333"/>
                </a:lnTo>
                <a:close/>
              </a:path>
              <a:path w="2242820" h="7620">
                <a:moveTo>
                  <a:pt x="717804" y="5333"/>
                </a:moveTo>
                <a:lnTo>
                  <a:pt x="717804" y="2285"/>
                </a:lnTo>
                <a:lnTo>
                  <a:pt x="716280" y="761"/>
                </a:lnTo>
                <a:lnTo>
                  <a:pt x="712470" y="761"/>
                </a:lnTo>
                <a:lnTo>
                  <a:pt x="711708" y="2285"/>
                </a:lnTo>
                <a:lnTo>
                  <a:pt x="711708" y="5333"/>
                </a:lnTo>
                <a:lnTo>
                  <a:pt x="712470" y="6857"/>
                </a:lnTo>
                <a:lnTo>
                  <a:pt x="716280" y="6857"/>
                </a:lnTo>
                <a:lnTo>
                  <a:pt x="717804" y="5333"/>
                </a:lnTo>
                <a:close/>
              </a:path>
              <a:path w="2242820" h="7620">
                <a:moveTo>
                  <a:pt x="730758" y="5333"/>
                </a:moveTo>
                <a:lnTo>
                  <a:pt x="730758" y="2285"/>
                </a:lnTo>
                <a:lnTo>
                  <a:pt x="729234" y="761"/>
                </a:lnTo>
                <a:lnTo>
                  <a:pt x="725424" y="761"/>
                </a:lnTo>
                <a:lnTo>
                  <a:pt x="723900" y="2285"/>
                </a:lnTo>
                <a:lnTo>
                  <a:pt x="723900" y="5333"/>
                </a:lnTo>
                <a:lnTo>
                  <a:pt x="725424" y="6857"/>
                </a:lnTo>
                <a:lnTo>
                  <a:pt x="729234" y="6857"/>
                </a:lnTo>
                <a:lnTo>
                  <a:pt x="730758" y="5333"/>
                </a:lnTo>
                <a:close/>
              </a:path>
              <a:path w="2242820" h="7620">
                <a:moveTo>
                  <a:pt x="742950" y="5333"/>
                </a:moveTo>
                <a:lnTo>
                  <a:pt x="742950" y="2285"/>
                </a:lnTo>
                <a:lnTo>
                  <a:pt x="741426" y="761"/>
                </a:lnTo>
                <a:lnTo>
                  <a:pt x="738378" y="761"/>
                </a:lnTo>
                <a:lnTo>
                  <a:pt x="736854" y="2285"/>
                </a:lnTo>
                <a:lnTo>
                  <a:pt x="736854" y="5333"/>
                </a:lnTo>
                <a:lnTo>
                  <a:pt x="738378" y="6857"/>
                </a:lnTo>
                <a:lnTo>
                  <a:pt x="741426" y="6857"/>
                </a:lnTo>
                <a:lnTo>
                  <a:pt x="742950" y="5333"/>
                </a:lnTo>
                <a:close/>
              </a:path>
              <a:path w="2242820" h="7620">
                <a:moveTo>
                  <a:pt x="755904" y="5333"/>
                </a:moveTo>
                <a:lnTo>
                  <a:pt x="755904" y="2285"/>
                </a:lnTo>
                <a:lnTo>
                  <a:pt x="754380" y="761"/>
                </a:lnTo>
                <a:lnTo>
                  <a:pt x="751332" y="761"/>
                </a:lnTo>
                <a:lnTo>
                  <a:pt x="749808" y="2285"/>
                </a:lnTo>
                <a:lnTo>
                  <a:pt x="749808" y="5333"/>
                </a:lnTo>
                <a:lnTo>
                  <a:pt x="751332" y="6857"/>
                </a:lnTo>
                <a:lnTo>
                  <a:pt x="754380" y="6857"/>
                </a:lnTo>
                <a:lnTo>
                  <a:pt x="755904" y="5333"/>
                </a:lnTo>
                <a:close/>
              </a:path>
              <a:path w="2242820" h="7620">
                <a:moveTo>
                  <a:pt x="768858" y="5333"/>
                </a:moveTo>
                <a:lnTo>
                  <a:pt x="768858" y="2285"/>
                </a:lnTo>
                <a:lnTo>
                  <a:pt x="767334" y="761"/>
                </a:lnTo>
                <a:lnTo>
                  <a:pt x="763524" y="761"/>
                </a:lnTo>
                <a:lnTo>
                  <a:pt x="762000" y="2285"/>
                </a:lnTo>
                <a:lnTo>
                  <a:pt x="762000" y="5333"/>
                </a:lnTo>
                <a:lnTo>
                  <a:pt x="763524" y="6857"/>
                </a:lnTo>
                <a:lnTo>
                  <a:pt x="767334" y="6857"/>
                </a:lnTo>
                <a:lnTo>
                  <a:pt x="768858" y="5333"/>
                </a:lnTo>
                <a:close/>
              </a:path>
              <a:path w="2242820" h="7620">
                <a:moveTo>
                  <a:pt x="781050" y="5333"/>
                </a:moveTo>
                <a:lnTo>
                  <a:pt x="781050" y="2285"/>
                </a:lnTo>
                <a:lnTo>
                  <a:pt x="779526" y="761"/>
                </a:lnTo>
                <a:lnTo>
                  <a:pt x="776478" y="761"/>
                </a:lnTo>
                <a:lnTo>
                  <a:pt x="774954" y="2285"/>
                </a:lnTo>
                <a:lnTo>
                  <a:pt x="774954" y="5333"/>
                </a:lnTo>
                <a:lnTo>
                  <a:pt x="776478" y="6857"/>
                </a:lnTo>
                <a:lnTo>
                  <a:pt x="779526" y="6857"/>
                </a:lnTo>
                <a:lnTo>
                  <a:pt x="781050" y="5333"/>
                </a:lnTo>
                <a:close/>
              </a:path>
              <a:path w="2242820" h="7620">
                <a:moveTo>
                  <a:pt x="794004" y="5333"/>
                </a:moveTo>
                <a:lnTo>
                  <a:pt x="794004" y="2285"/>
                </a:lnTo>
                <a:lnTo>
                  <a:pt x="792480" y="761"/>
                </a:lnTo>
                <a:lnTo>
                  <a:pt x="789432" y="761"/>
                </a:lnTo>
                <a:lnTo>
                  <a:pt x="787908" y="2285"/>
                </a:lnTo>
                <a:lnTo>
                  <a:pt x="787908" y="5333"/>
                </a:lnTo>
                <a:lnTo>
                  <a:pt x="789432" y="6857"/>
                </a:lnTo>
                <a:lnTo>
                  <a:pt x="792480" y="6857"/>
                </a:lnTo>
                <a:lnTo>
                  <a:pt x="794004" y="5333"/>
                </a:lnTo>
                <a:close/>
              </a:path>
              <a:path w="2242820" h="7620">
                <a:moveTo>
                  <a:pt x="806958" y="5333"/>
                </a:moveTo>
                <a:lnTo>
                  <a:pt x="806958" y="2285"/>
                </a:lnTo>
                <a:lnTo>
                  <a:pt x="805434" y="761"/>
                </a:lnTo>
                <a:lnTo>
                  <a:pt x="801624" y="761"/>
                </a:lnTo>
                <a:lnTo>
                  <a:pt x="800100" y="2285"/>
                </a:lnTo>
                <a:lnTo>
                  <a:pt x="800100" y="5333"/>
                </a:lnTo>
                <a:lnTo>
                  <a:pt x="801624" y="6857"/>
                </a:lnTo>
                <a:lnTo>
                  <a:pt x="805434" y="6857"/>
                </a:lnTo>
                <a:lnTo>
                  <a:pt x="806958" y="5333"/>
                </a:lnTo>
                <a:close/>
              </a:path>
              <a:path w="2242820" h="7620">
                <a:moveTo>
                  <a:pt x="819150" y="5333"/>
                </a:moveTo>
                <a:lnTo>
                  <a:pt x="819150" y="2285"/>
                </a:lnTo>
                <a:lnTo>
                  <a:pt x="818388" y="761"/>
                </a:lnTo>
                <a:lnTo>
                  <a:pt x="814578" y="761"/>
                </a:lnTo>
                <a:lnTo>
                  <a:pt x="813054" y="2285"/>
                </a:lnTo>
                <a:lnTo>
                  <a:pt x="813054" y="5333"/>
                </a:lnTo>
                <a:lnTo>
                  <a:pt x="814578" y="6857"/>
                </a:lnTo>
                <a:lnTo>
                  <a:pt x="818388" y="6857"/>
                </a:lnTo>
                <a:lnTo>
                  <a:pt x="819150" y="5333"/>
                </a:lnTo>
                <a:close/>
              </a:path>
              <a:path w="2242820" h="7620">
                <a:moveTo>
                  <a:pt x="832104" y="5333"/>
                </a:moveTo>
                <a:lnTo>
                  <a:pt x="832104" y="2285"/>
                </a:lnTo>
                <a:lnTo>
                  <a:pt x="830580" y="761"/>
                </a:lnTo>
                <a:lnTo>
                  <a:pt x="827532" y="761"/>
                </a:lnTo>
                <a:lnTo>
                  <a:pt x="826008" y="2285"/>
                </a:lnTo>
                <a:lnTo>
                  <a:pt x="826008" y="5333"/>
                </a:lnTo>
                <a:lnTo>
                  <a:pt x="827532" y="6857"/>
                </a:lnTo>
                <a:lnTo>
                  <a:pt x="830580" y="6857"/>
                </a:lnTo>
                <a:lnTo>
                  <a:pt x="832104" y="5333"/>
                </a:lnTo>
                <a:close/>
              </a:path>
              <a:path w="2242820" h="7620">
                <a:moveTo>
                  <a:pt x="845058" y="5333"/>
                </a:moveTo>
                <a:lnTo>
                  <a:pt x="845058" y="2285"/>
                </a:lnTo>
                <a:lnTo>
                  <a:pt x="843534" y="761"/>
                </a:lnTo>
                <a:lnTo>
                  <a:pt x="839724" y="761"/>
                </a:lnTo>
                <a:lnTo>
                  <a:pt x="838200" y="2285"/>
                </a:lnTo>
                <a:lnTo>
                  <a:pt x="838200" y="5333"/>
                </a:lnTo>
                <a:lnTo>
                  <a:pt x="839724" y="6857"/>
                </a:lnTo>
                <a:lnTo>
                  <a:pt x="843534" y="6857"/>
                </a:lnTo>
                <a:lnTo>
                  <a:pt x="845058" y="5333"/>
                </a:lnTo>
                <a:close/>
              </a:path>
              <a:path w="2242820" h="7620">
                <a:moveTo>
                  <a:pt x="857250" y="5333"/>
                </a:moveTo>
                <a:lnTo>
                  <a:pt x="857250" y="2285"/>
                </a:lnTo>
                <a:lnTo>
                  <a:pt x="856488" y="761"/>
                </a:lnTo>
                <a:lnTo>
                  <a:pt x="852678" y="761"/>
                </a:lnTo>
                <a:lnTo>
                  <a:pt x="851154" y="2285"/>
                </a:lnTo>
                <a:lnTo>
                  <a:pt x="851154" y="5333"/>
                </a:lnTo>
                <a:lnTo>
                  <a:pt x="852678" y="6857"/>
                </a:lnTo>
                <a:lnTo>
                  <a:pt x="856488" y="6857"/>
                </a:lnTo>
                <a:lnTo>
                  <a:pt x="857250" y="5333"/>
                </a:lnTo>
                <a:close/>
              </a:path>
              <a:path w="2242820" h="7620">
                <a:moveTo>
                  <a:pt x="870204" y="5333"/>
                </a:moveTo>
                <a:lnTo>
                  <a:pt x="870204" y="2285"/>
                </a:lnTo>
                <a:lnTo>
                  <a:pt x="868680" y="761"/>
                </a:lnTo>
                <a:lnTo>
                  <a:pt x="865632" y="761"/>
                </a:lnTo>
                <a:lnTo>
                  <a:pt x="864108" y="2285"/>
                </a:lnTo>
                <a:lnTo>
                  <a:pt x="864108" y="5333"/>
                </a:lnTo>
                <a:lnTo>
                  <a:pt x="865632" y="6857"/>
                </a:lnTo>
                <a:lnTo>
                  <a:pt x="868680" y="6857"/>
                </a:lnTo>
                <a:lnTo>
                  <a:pt x="870204" y="5333"/>
                </a:lnTo>
                <a:close/>
              </a:path>
              <a:path w="2242820" h="7620">
                <a:moveTo>
                  <a:pt x="883158" y="5333"/>
                </a:moveTo>
                <a:lnTo>
                  <a:pt x="883158" y="2285"/>
                </a:lnTo>
                <a:lnTo>
                  <a:pt x="881634" y="761"/>
                </a:lnTo>
                <a:lnTo>
                  <a:pt x="877824" y="761"/>
                </a:lnTo>
                <a:lnTo>
                  <a:pt x="876300" y="2285"/>
                </a:lnTo>
                <a:lnTo>
                  <a:pt x="876300" y="5333"/>
                </a:lnTo>
                <a:lnTo>
                  <a:pt x="877824" y="6857"/>
                </a:lnTo>
                <a:lnTo>
                  <a:pt x="881634" y="6857"/>
                </a:lnTo>
                <a:lnTo>
                  <a:pt x="883158" y="5333"/>
                </a:lnTo>
                <a:close/>
              </a:path>
              <a:path w="2242820" h="7620">
                <a:moveTo>
                  <a:pt x="895350" y="5333"/>
                </a:moveTo>
                <a:lnTo>
                  <a:pt x="895350" y="2285"/>
                </a:lnTo>
                <a:lnTo>
                  <a:pt x="894588" y="761"/>
                </a:lnTo>
                <a:lnTo>
                  <a:pt x="890778" y="761"/>
                </a:lnTo>
                <a:lnTo>
                  <a:pt x="889254" y="2285"/>
                </a:lnTo>
                <a:lnTo>
                  <a:pt x="889254" y="5333"/>
                </a:lnTo>
                <a:lnTo>
                  <a:pt x="890778" y="6857"/>
                </a:lnTo>
                <a:lnTo>
                  <a:pt x="894588" y="6857"/>
                </a:lnTo>
                <a:lnTo>
                  <a:pt x="895350" y="5333"/>
                </a:lnTo>
                <a:close/>
              </a:path>
              <a:path w="2242820" h="7620">
                <a:moveTo>
                  <a:pt x="908304" y="5333"/>
                </a:moveTo>
                <a:lnTo>
                  <a:pt x="908304" y="2285"/>
                </a:lnTo>
                <a:lnTo>
                  <a:pt x="906780" y="761"/>
                </a:lnTo>
                <a:lnTo>
                  <a:pt x="903732" y="761"/>
                </a:lnTo>
                <a:lnTo>
                  <a:pt x="902208" y="2285"/>
                </a:lnTo>
                <a:lnTo>
                  <a:pt x="902208" y="5333"/>
                </a:lnTo>
                <a:lnTo>
                  <a:pt x="903732" y="6857"/>
                </a:lnTo>
                <a:lnTo>
                  <a:pt x="906780" y="6857"/>
                </a:lnTo>
                <a:lnTo>
                  <a:pt x="908304" y="5333"/>
                </a:lnTo>
                <a:close/>
              </a:path>
              <a:path w="2242820" h="7620">
                <a:moveTo>
                  <a:pt x="921258" y="5333"/>
                </a:moveTo>
                <a:lnTo>
                  <a:pt x="921258" y="2285"/>
                </a:lnTo>
                <a:lnTo>
                  <a:pt x="919734" y="761"/>
                </a:lnTo>
                <a:lnTo>
                  <a:pt x="915924" y="761"/>
                </a:lnTo>
                <a:lnTo>
                  <a:pt x="914400" y="2285"/>
                </a:lnTo>
                <a:lnTo>
                  <a:pt x="914400" y="5333"/>
                </a:lnTo>
                <a:lnTo>
                  <a:pt x="915924" y="6857"/>
                </a:lnTo>
                <a:lnTo>
                  <a:pt x="919734" y="6857"/>
                </a:lnTo>
                <a:lnTo>
                  <a:pt x="921258" y="5333"/>
                </a:lnTo>
                <a:close/>
              </a:path>
              <a:path w="2242820" h="7620">
                <a:moveTo>
                  <a:pt x="933450" y="5333"/>
                </a:moveTo>
                <a:lnTo>
                  <a:pt x="933450" y="2285"/>
                </a:lnTo>
                <a:lnTo>
                  <a:pt x="932688" y="761"/>
                </a:lnTo>
                <a:lnTo>
                  <a:pt x="928878" y="761"/>
                </a:lnTo>
                <a:lnTo>
                  <a:pt x="927354" y="2285"/>
                </a:lnTo>
                <a:lnTo>
                  <a:pt x="927354" y="5333"/>
                </a:lnTo>
                <a:lnTo>
                  <a:pt x="928878" y="6857"/>
                </a:lnTo>
                <a:lnTo>
                  <a:pt x="932688" y="6857"/>
                </a:lnTo>
                <a:lnTo>
                  <a:pt x="933450" y="5333"/>
                </a:lnTo>
                <a:close/>
              </a:path>
              <a:path w="2242820" h="7620">
                <a:moveTo>
                  <a:pt x="946404" y="5333"/>
                </a:moveTo>
                <a:lnTo>
                  <a:pt x="946404" y="2285"/>
                </a:lnTo>
                <a:lnTo>
                  <a:pt x="944880" y="761"/>
                </a:lnTo>
                <a:lnTo>
                  <a:pt x="941832" y="761"/>
                </a:lnTo>
                <a:lnTo>
                  <a:pt x="940308" y="2285"/>
                </a:lnTo>
                <a:lnTo>
                  <a:pt x="940308" y="5333"/>
                </a:lnTo>
                <a:lnTo>
                  <a:pt x="941832" y="6857"/>
                </a:lnTo>
                <a:lnTo>
                  <a:pt x="944880" y="6857"/>
                </a:lnTo>
                <a:lnTo>
                  <a:pt x="946404" y="5333"/>
                </a:lnTo>
                <a:close/>
              </a:path>
              <a:path w="2242820" h="7620">
                <a:moveTo>
                  <a:pt x="959358" y="5333"/>
                </a:moveTo>
                <a:lnTo>
                  <a:pt x="959358" y="2285"/>
                </a:lnTo>
                <a:lnTo>
                  <a:pt x="957834" y="761"/>
                </a:lnTo>
                <a:lnTo>
                  <a:pt x="954024" y="761"/>
                </a:lnTo>
                <a:lnTo>
                  <a:pt x="952500" y="2285"/>
                </a:lnTo>
                <a:lnTo>
                  <a:pt x="952500" y="5333"/>
                </a:lnTo>
                <a:lnTo>
                  <a:pt x="954024" y="6857"/>
                </a:lnTo>
                <a:lnTo>
                  <a:pt x="957834" y="6857"/>
                </a:lnTo>
                <a:lnTo>
                  <a:pt x="959358" y="5333"/>
                </a:lnTo>
                <a:close/>
              </a:path>
              <a:path w="2242820" h="7620">
                <a:moveTo>
                  <a:pt x="971550" y="5333"/>
                </a:moveTo>
                <a:lnTo>
                  <a:pt x="971550" y="2285"/>
                </a:lnTo>
                <a:lnTo>
                  <a:pt x="970788" y="761"/>
                </a:lnTo>
                <a:lnTo>
                  <a:pt x="966978" y="761"/>
                </a:lnTo>
                <a:lnTo>
                  <a:pt x="965454" y="2285"/>
                </a:lnTo>
                <a:lnTo>
                  <a:pt x="965454" y="5333"/>
                </a:lnTo>
                <a:lnTo>
                  <a:pt x="966978" y="6857"/>
                </a:lnTo>
                <a:lnTo>
                  <a:pt x="970788" y="6857"/>
                </a:lnTo>
                <a:lnTo>
                  <a:pt x="971550" y="5333"/>
                </a:lnTo>
                <a:close/>
              </a:path>
              <a:path w="2242820" h="7620">
                <a:moveTo>
                  <a:pt x="984504" y="5333"/>
                </a:moveTo>
                <a:lnTo>
                  <a:pt x="984504" y="2285"/>
                </a:lnTo>
                <a:lnTo>
                  <a:pt x="982980" y="761"/>
                </a:lnTo>
                <a:lnTo>
                  <a:pt x="979932" y="761"/>
                </a:lnTo>
                <a:lnTo>
                  <a:pt x="978408" y="2285"/>
                </a:lnTo>
                <a:lnTo>
                  <a:pt x="978408" y="5333"/>
                </a:lnTo>
                <a:lnTo>
                  <a:pt x="979932" y="6857"/>
                </a:lnTo>
                <a:lnTo>
                  <a:pt x="982980" y="6857"/>
                </a:lnTo>
                <a:lnTo>
                  <a:pt x="984504" y="5333"/>
                </a:lnTo>
                <a:close/>
              </a:path>
              <a:path w="2242820" h="7620">
                <a:moveTo>
                  <a:pt x="997458" y="5333"/>
                </a:moveTo>
                <a:lnTo>
                  <a:pt x="997458" y="2285"/>
                </a:lnTo>
                <a:lnTo>
                  <a:pt x="995934" y="761"/>
                </a:lnTo>
                <a:lnTo>
                  <a:pt x="992124" y="761"/>
                </a:lnTo>
                <a:lnTo>
                  <a:pt x="990600" y="2285"/>
                </a:lnTo>
                <a:lnTo>
                  <a:pt x="990600" y="5333"/>
                </a:lnTo>
                <a:lnTo>
                  <a:pt x="992124" y="6857"/>
                </a:lnTo>
                <a:lnTo>
                  <a:pt x="995934" y="6857"/>
                </a:lnTo>
                <a:lnTo>
                  <a:pt x="997458" y="5333"/>
                </a:lnTo>
                <a:close/>
              </a:path>
              <a:path w="2242820" h="7620">
                <a:moveTo>
                  <a:pt x="1009650" y="5333"/>
                </a:moveTo>
                <a:lnTo>
                  <a:pt x="1009650" y="2285"/>
                </a:lnTo>
                <a:lnTo>
                  <a:pt x="1008888" y="761"/>
                </a:lnTo>
                <a:lnTo>
                  <a:pt x="1005078" y="761"/>
                </a:lnTo>
                <a:lnTo>
                  <a:pt x="1003554" y="2285"/>
                </a:lnTo>
                <a:lnTo>
                  <a:pt x="1003554" y="5333"/>
                </a:lnTo>
                <a:lnTo>
                  <a:pt x="1005078" y="6857"/>
                </a:lnTo>
                <a:lnTo>
                  <a:pt x="1008888" y="6857"/>
                </a:lnTo>
                <a:lnTo>
                  <a:pt x="1009650" y="5333"/>
                </a:lnTo>
                <a:close/>
              </a:path>
              <a:path w="2242820" h="7620">
                <a:moveTo>
                  <a:pt x="1022604" y="5333"/>
                </a:moveTo>
                <a:lnTo>
                  <a:pt x="1022604" y="2285"/>
                </a:lnTo>
                <a:lnTo>
                  <a:pt x="1021080" y="761"/>
                </a:lnTo>
                <a:lnTo>
                  <a:pt x="1018032" y="761"/>
                </a:lnTo>
                <a:lnTo>
                  <a:pt x="1016508" y="2285"/>
                </a:lnTo>
                <a:lnTo>
                  <a:pt x="1016508" y="5333"/>
                </a:lnTo>
                <a:lnTo>
                  <a:pt x="1018032" y="6857"/>
                </a:lnTo>
                <a:lnTo>
                  <a:pt x="1021080" y="6857"/>
                </a:lnTo>
                <a:lnTo>
                  <a:pt x="1022604" y="5333"/>
                </a:lnTo>
                <a:close/>
              </a:path>
              <a:path w="2242820" h="7620">
                <a:moveTo>
                  <a:pt x="1035558" y="5333"/>
                </a:moveTo>
                <a:lnTo>
                  <a:pt x="1035558" y="2285"/>
                </a:lnTo>
                <a:lnTo>
                  <a:pt x="1034034" y="761"/>
                </a:lnTo>
                <a:lnTo>
                  <a:pt x="1030224" y="761"/>
                </a:lnTo>
                <a:lnTo>
                  <a:pt x="1029462" y="2285"/>
                </a:lnTo>
                <a:lnTo>
                  <a:pt x="1029462" y="5333"/>
                </a:lnTo>
                <a:lnTo>
                  <a:pt x="1030224" y="6857"/>
                </a:lnTo>
                <a:lnTo>
                  <a:pt x="1034034" y="6857"/>
                </a:lnTo>
                <a:lnTo>
                  <a:pt x="1035558" y="5333"/>
                </a:lnTo>
                <a:close/>
              </a:path>
              <a:path w="2242820" h="7620">
                <a:moveTo>
                  <a:pt x="1048512" y="5333"/>
                </a:moveTo>
                <a:lnTo>
                  <a:pt x="1048512" y="2285"/>
                </a:lnTo>
                <a:lnTo>
                  <a:pt x="1046988" y="761"/>
                </a:lnTo>
                <a:lnTo>
                  <a:pt x="1043178" y="761"/>
                </a:lnTo>
                <a:lnTo>
                  <a:pt x="1041654" y="2285"/>
                </a:lnTo>
                <a:lnTo>
                  <a:pt x="1041654" y="5333"/>
                </a:lnTo>
                <a:lnTo>
                  <a:pt x="1043178" y="6857"/>
                </a:lnTo>
                <a:lnTo>
                  <a:pt x="1046988" y="6857"/>
                </a:lnTo>
                <a:lnTo>
                  <a:pt x="1048512" y="5333"/>
                </a:lnTo>
                <a:close/>
              </a:path>
              <a:path w="2242820" h="7620">
                <a:moveTo>
                  <a:pt x="1060704" y="5333"/>
                </a:moveTo>
                <a:lnTo>
                  <a:pt x="1060704" y="2285"/>
                </a:lnTo>
                <a:lnTo>
                  <a:pt x="1059180" y="761"/>
                </a:lnTo>
                <a:lnTo>
                  <a:pt x="1056132" y="761"/>
                </a:lnTo>
                <a:lnTo>
                  <a:pt x="1054608" y="2285"/>
                </a:lnTo>
                <a:lnTo>
                  <a:pt x="1054608" y="5333"/>
                </a:lnTo>
                <a:lnTo>
                  <a:pt x="1056132" y="6857"/>
                </a:lnTo>
                <a:lnTo>
                  <a:pt x="1059180" y="6857"/>
                </a:lnTo>
                <a:lnTo>
                  <a:pt x="1060704" y="5333"/>
                </a:lnTo>
                <a:close/>
              </a:path>
              <a:path w="2242820" h="7620">
                <a:moveTo>
                  <a:pt x="1073658" y="5333"/>
                </a:moveTo>
                <a:lnTo>
                  <a:pt x="1073658" y="2285"/>
                </a:lnTo>
                <a:lnTo>
                  <a:pt x="1072134" y="761"/>
                </a:lnTo>
                <a:lnTo>
                  <a:pt x="1068324" y="761"/>
                </a:lnTo>
                <a:lnTo>
                  <a:pt x="1067562" y="2285"/>
                </a:lnTo>
                <a:lnTo>
                  <a:pt x="1067562" y="5333"/>
                </a:lnTo>
                <a:lnTo>
                  <a:pt x="1068324" y="6857"/>
                </a:lnTo>
                <a:lnTo>
                  <a:pt x="1072134" y="6857"/>
                </a:lnTo>
                <a:lnTo>
                  <a:pt x="1073658" y="5333"/>
                </a:lnTo>
                <a:close/>
              </a:path>
              <a:path w="2242820" h="7620">
                <a:moveTo>
                  <a:pt x="1086612" y="5333"/>
                </a:moveTo>
                <a:lnTo>
                  <a:pt x="1086612" y="2285"/>
                </a:lnTo>
                <a:lnTo>
                  <a:pt x="1085088" y="761"/>
                </a:lnTo>
                <a:lnTo>
                  <a:pt x="1081278" y="761"/>
                </a:lnTo>
                <a:lnTo>
                  <a:pt x="1079754" y="2285"/>
                </a:lnTo>
                <a:lnTo>
                  <a:pt x="1079754" y="5333"/>
                </a:lnTo>
                <a:lnTo>
                  <a:pt x="1081278" y="6857"/>
                </a:lnTo>
                <a:lnTo>
                  <a:pt x="1085088" y="6857"/>
                </a:lnTo>
                <a:lnTo>
                  <a:pt x="1086612" y="5333"/>
                </a:lnTo>
                <a:close/>
              </a:path>
              <a:path w="2242820" h="7620">
                <a:moveTo>
                  <a:pt x="1098804" y="6095"/>
                </a:moveTo>
                <a:lnTo>
                  <a:pt x="1098804" y="2285"/>
                </a:lnTo>
                <a:lnTo>
                  <a:pt x="1097280" y="761"/>
                </a:lnTo>
                <a:lnTo>
                  <a:pt x="1094232" y="761"/>
                </a:lnTo>
                <a:lnTo>
                  <a:pt x="1092708" y="2285"/>
                </a:lnTo>
                <a:lnTo>
                  <a:pt x="1092708" y="5333"/>
                </a:lnTo>
                <a:lnTo>
                  <a:pt x="1094232" y="6857"/>
                </a:lnTo>
                <a:lnTo>
                  <a:pt x="1097280" y="6857"/>
                </a:lnTo>
                <a:lnTo>
                  <a:pt x="1098804" y="6095"/>
                </a:lnTo>
                <a:close/>
              </a:path>
              <a:path w="2242820" h="7620">
                <a:moveTo>
                  <a:pt x="1111758" y="6095"/>
                </a:moveTo>
                <a:lnTo>
                  <a:pt x="1111758" y="2285"/>
                </a:lnTo>
                <a:lnTo>
                  <a:pt x="1110234" y="761"/>
                </a:lnTo>
                <a:lnTo>
                  <a:pt x="1106424" y="761"/>
                </a:lnTo>
                <a:lnTo>
                  <a:pt x="1105662" y="2285"/>
                </a:lnTo>
                <a:lnTo>
                  <a:pt x="1105662" y="6095"/>
                </a:lnTo>
                <a:lnTo>
                  <a:pt x="1106424" y="6857"/>
                </a:lnTo>
                <a:lnTo>
                  <a:pt x="1110234" y="6857"/>
                </a:lnTo>
                <a:lnTo>
                  <a:pt x="1111758" y="6095"/>
                </a:lnTo>
                <a:close/>
              </a:path>
              <a:path w="2242820" h="7620">
                <a:moveTo>
                  <a:pt x="1124712" y="6095"/>
                </a:moveTo>
                <a:lnTo>
                  <a:pt x="1124712" y="2285"/>
                </a:lnTo>
                <a:lnTo>
                  <a:pt x="1123188" y="761"/>
                </a:lnTo>
                <a:lnTo>
                  <a:pt x="1119378" y="761"/>
                </a:lnTo>
                <a:lnTo>
                  <a:pt x="1117854" y="2285"/>
                </a:lnTo>
                <a:lnTo>
                  <a:pt x="1117854" y="6095"/>
                </a:lnTo>
                <a:lnTo>
                  <a:pt x="1119378" y="6857"/>
                </a:lnTo>
                <a:lnTo>
                  <a:pt x="1123188" y="6857"/>
                </a:lnTo>
                <a:lnTo>
                  <a:pt x="1124712" y="6095"/>
                </a:lnTo>
                <a:close/>
              </a:path>
              <a:path w="2242820" h="7620">
                <a:moveTo>
                  <a:pt x="1136904" y="6095"/>
                </a:moveTo>
                <a:lnTo>
                  <a:pt x="1136904" y="2285"/>
                </a:lnTo>
                <a:lnTo>
                  <a:pt x="1135380" y="761"/>
                </a:lnTo>
                <a:lnTo>
                  <a:pt x="1132332" y="761"/>
                </a:lnTo>
                <a:lnTo>
                  <a:pt x="1130808" y="2285"/>
                </a:lnTo>
                <a:lnTo>
                  <a:pt x="1130808" y="6095"/>
                </a:lnTo>
                <a:lnTo>
                  <a:pt x="1132332" y="6857"/>
                </a:lnTo>
                <a:lnTo>
                  <a:pt x="1135380" y="6857"/>
                </a:lnTo>
                <a:lnTo>
                  <a:pt x="1136904" y="6095"/>
                </a:lnTo>
                <a:close/>
              </a:path>
              <a:path w="2242820" h="7620">
                <a:moveTo>
                  <a:pt x="1149858" y="6095"/>
                </a:moveTo>
                <a:lnTo>
                  <a:pt x="1149858" y="2285"/>
                </a:lnTo>
                <a:lnTo>
                  <a:pt x="1148334" y="761"/>
                </a:lnTo>
                <a:lnTo>
                  <a:pt x="1144524" y="761"/>
                </a:lnTo>
                <a:lnTo>
                  <a:pt x="1143762" y="2285"/>
                </a:lnTo>
                <a:lnTo>
                  <a:pt x="1143762" y="6095"/>
                </a:lnTo>
                <a:lnTo>
                  <a:pt x="1144524" y="6857"/>
                </a:lnTo>
                <a:lnTo>
                  <a:pt x="1148334" y="6857"/>
                </a:lnTo>
                <a:lnTo>
                  <a:pt x="1149858" y="6095"/>
                </a:lnTo>
                <a:close/>
              </a:path>
              <a:path w="2242820" h="7620">
                <a:moveTo>
                  <a:pt x="1162812" y="6095"/>
                </a:moveTo>
                <a:lnTo>
                  <a:pt x="1162812" y="2285"/>
                </a:lnTo>
                <a:lnTo>
                  <a:pt x="1161288" y="761"/>
                </a:lnTo>
                <a:lnTo>
                  <a:pt x="1157478" y="761"/>
                </a:lnTo>
                <a:lnTo>
                  <a:pt x="1155954" y="2285"/>
                </a:lnTo>
                <a:lnTo>
                  <a:pt x="1155954" y="6095"/>
                </a:lnTo>
                <a:lnTo>
                  <a:pt x="1157478" y="6857"/>
                </a:lnTo>
                <a:lnTo>
                  <a:pt x="1161288" y="6857"/>
                </a:lnTo>
                <a:lnTo>
                  <a:pt x="1162812" y="6095"/>
                </a:lnTo>
                <a:close/>
              </a:path>
              <a:path w="2242820" h="7620">
                <a:moveTo>
                  <a:pt x="1175004" y="6095"/>
                </a:moveTo>
                <a:lnTo>
                  <a:pt x="1175004" y="2285"/>
                </a:lnTo>
                <a:lnTo>
                  <a:pt x="1173480" y="761"/>
                </a:lnTo>
                <a:lnTo>
                  <a:pt x="1170432" y="761"/>
                </a:lnTo>
                <a:lnTo>
                  <a:pt x="1168908" y="2285"/>
                </a:lnTo>
                <a:lnTo>
                  <a:pt x="1168908" y="6095"/>
                </a:lnTo>
                <a:lnTo>
                  <a:pt x="1170432" y="6857"/>
                </a:lnTo>
                <a:lnTo>
                  <a:pt x="1173480" y="6857"/>
                </a:lnTo>
                <a:lnTo>
                  <a:pt x="1175004" y="6095"/>
                </a:lnTo>
                <a:close/>
              </a:path>
              <a:path w="2242820" h="7620">
                <a:moveTo>
                  <a:pt x="1187958" y="6095"/>
                </a:moveTo>
                <a:lnTo>
                  <a:pt x="1187958" y="2285"/>
                </a:lnTo>
                <a:lnTo>
                  <a:pt x="1186434" y="761"/>
                </a:lnTo>
                <a:lnTo>
                  <a:pt x="1182624" y="761"/>
                </a:lnTo>
                <a:lnTo>
                  <a:pt x="1181862" y="2285"/>
                </a:lnTo>
                <a:lnTo>
                  <a:pt x="1181862" y="6095"/>
                </a:lnTo>
                <a:lnTo>
                  <a:pt x="1182624" y="6857"/>
                </a:lnTo>
                <a:lnTo>
                  <a:pt x="1186434" y="6857"/>
                </a:lnTo>
                <a:lnTo>
                  <a:pt x="1187958" y="6095"/>
                </a:lnTo>
                <a:close/>
              </a:path>
              <a:path w="2242820" h="7620">
                <a:moveTo>
                  <a:pt x="1200912" y="6095"/>
                </a:moveTo>
                <a:lnTo>
                  <a:pt x="1200912" y="2285"/>
                </a:lnTo>
                <a:lnTo>
                  <a:pt x="1199388" y="761"/>
                </a:lnTo>
                <a:lnTo>
                  <a:pt x="1195578" y="761"/>
                </a:lnTo>
                <a:lnTo>
                  <a:pt x="1194054" y="2285"/>
                </a:lnTo>
                <a:lnTo>
                  <a:pt x="1194054" y="6095"/>
                </a:lnTo>
                <a:lnTo>
                  <a:pt x="1195578" y="6857"/>
                </a:lnTo>
                <a:lnTo>
                  <a:pt x="1199388" y="6857"/>
                </a:lnTo>
                <a:lnTo>
                  <a:pt x="1200912" y="6095"/>
                </a:lnTo>
                <a:close/>
              </a:path>
              <a:path w="2242820" h="7620">
                <a:moveTo>
                  <a:pt x="1213104" y="6095"/>
                </a:moveTo>
                <a:lnTo>
                  <a:pt x="1213104" y="2285"/>
                </a:lnTo>
                <a:lnTo>
                  <a:pt x="1211580" y="761"/>
                </a:lnTo>
                <a:lnTo>
                  <a:pt x="1208532" y="761"/>
                </a:lnTo>
                <a:lnTo>
                  <a:pt x="1207008" y="2285"/>
                </a:lnTo>
                <a:lnTo>
                  <a:pt x="1207008" y="6095"/>
                </a:lnTo>
                <a:lnTo>
                  <a:pt x="1208532" y="6857"/>
                </a:lnTo>
                <a:lnTo>
                  <a:pt x="1211580" y="6857"/>
                </a:lnTo>
                <a:lnTo>
                  <a:pt x="1213104" y="6095"/>
                </a:lnTo>
                <a:close/>
              </a:path>
              <a:path w="2242820" h="7620">
                <a:moveTo>
                  <a:pt x="1226058" y="6095"/>
                </a:moveTo>
                <a:lnTo>
                  <a:pt x="1226058" y="2285"/>
                </a:lnTo>
                <a:lnTo>
                  <a:pt x="1224534" y="761"/>
                </a:lnTo>
                <a:lnTo>
                  <a:pt x="1220724" y="761"/>
                </a:lnTo>
                <a:lnTo>
                  <a:pt x="1219962" y="2285"/>
                </a:lnTo>
                <a:lnTo>
                  <a:pt x="1219962" y="6095"/>
                </a:lnTo>
                <a:lnTo>
                  <a:pt x="1220724" y="6857"/>
                </a:lnTo>
                <a:lnTo>
                  <a:pt x="1224534" y="6857"/>
                </a:lnTo>
                <a:lnTo>
                  <a:pt x="1226058" y="6095"/>
                </a:lnTo>
                <a:close/>
              </a:path>
              <a:path w="2242820" h="7620">
                <a:moveTo>
                  <a:pt x="1239012" y="6095"/>
                </a:moveTo>
                <a:lnTo>
                  <a:pt x="1239012" y="2285"/>
                </a:lnTo>
                <a:lnTo>
                  <a:pt x="1237488" y="761"/>
                </a:lnTo>
                <a:lnTo>
                  <a:pt x="1233678" y="761"/>
                </a:lnTo>
                <a:lnTo>
                  <a:pt x="1232154" y="2285"/>
                </a:lnTo>
                <a:lnTo>
                  <a:pt x="1232154" y="6095"/>
                </a:lnTo>
                <a:lnTo>
                  <a:pt x="1233678" y="6857"/>
                </a:lnTo>
                <a:lnTo>
                  <a:pt x="1237488" y="6857"/>
                </a:lnTo>
                <a:lnTo>
                  <a:pt x="1239012" y="6095"/>
                </a:lnTo>
                <a:close/>
              </a:path>
              <a:path w="2242820" h="7620">
                <a:moveTo>
                  <a:pt x="1251204" y="6095"/>
                </a:moveTo>
                <a:lnTo>
                  <a:pt x="1251204" y="2285"/>
                </a:lnTo>
                <a:lnTo>
                  <a:pt x="1249680" y="761"/>
                </a:lnTo>
                <a:lnTo>
                  <a:pt x="1246632" y="761"/>
                </a:lnTo>
                <a:lnTo>
                  <a:pt x="1245108" y="2285"/>
                </a:lnTo>
                <a:lnTo>
                  <a:pt x="1245108" y="6095"/>
                </a:lnTo>
                <a:lnTo>
                  <a:pt x="1246632" y="6857"/>
                </a:lnTo>
                <a:lnTo>
                  <a:pt x="1249680" y="6857"/>
                </a:lnTo>
                <a:lnTo>
                  <a:pt x="1251204" y="6095"/>
                </a:lnTo>
                <a:close/>
              </a:path>
              <a:path w="2242820" h="7620">
                <a:moveTo>
                  <a:pt x="1264158" y="6095"/>
                </a:moveTo>
                <a:lnTo>
                  <a:pt x="1264158" y="2285"/>
                </a:lnTo>
                <a:lnTo>
                  <a:pt x="1262634" y="761"/>
                </a:lnTo>
                <a:lnTo>
                  <a:pt x="1259586" y="761"/>
                </a:lnTo>
                <a:lnTo>
                  <a:pt x="1258062" y="2285"/>
                </a:lnTo>
                <a:lnTo>
                  <a:pt x="1258062" y="6095"/>
                </a:lnTo>
                <a:lnTo>
                  <a:pt x="1259586" y="6857"/>
                </a:lnTo>
                <a:lnTo>
                  <a:pt x="1262634" y="6857"/>
                </a:lnTo>
                <a:lnTo>
                  <a:pt x="1264158" y="6095"/>
                </a:lnTo>
                <a:close/>
              </a:path>
              <a:path w="2242820" h="7620">
                <a:moveTo>
                  <a:pt x="1277112" y="6095"/>
                </a:moveTo>
                <a:lnTo>
                  <a:pt x="1277112" y="2285"/>
                </a:lnTo>
                <a:lnTo>
                  <a:pt x="1275588" y="761"/>
                </a:lnTo>
                <a:lnTo>
                  <a:pt x="1271778" y="761"/>
                </a:lnTo>
                <a:lnTo>
                  <a:pt x="1270254" y="2285"/>
                </a:lnTo>
                <a:lnTo>
                  <a:pt x="1270254" y="6095"/>
                </a:lnTo>
                <a:lnTo>
                  <a:pt x="1271778" y="6857"/>
                </a:lnTo>
                <a:lnTo>
                  <a:pt x="1275588" y="6857"/>
                </a:lnTo>
                <a:lnTo>
                  <a:pt x="1277112" y="6095"/>
                </a:lnTo>
                <a:close/>
              </a:path>
              <a:path w="2242820" h="7620">
                <a:moveTo>
                  <a:pt x="1289304" y="6095"/>
                </a:moveTo>
                <a:lnTo>
                  <a:pt x="1289304" y="2285"/>
                </a:lnTo>
                <a:lnTo>
                  <a:pt x="1287780" y="761"/>
                </a:lnTo>
                <a:lnTo>
                  <a:pt x="1284732" y="761"/>
                </a:lnTo>
                <a:lnTo>
                  <a:pt x="1283208" y="2285"/>
                </a:lnTo>
                <a:lnTo>
                  <a:pt x="1283208" y="6095"/>
                </a:lnTo>
                <a:lnTo>
                  <a:pt x="1284732" y="6857"/>
                </a:lnTo>
                <a:lnTo>
                  <a:pt x="1287780" y="6857"/>
                </a:lnTo>
                <a:lnTo>
                  <a:pt x="1289304" y="6095"/>
                </a:lnTo>
                <a:close/>
              </a:path>
              <a:path w="2242820" h="7620">
                <a:moveTo>
                  <a:pt x="1302258" y="6095"/>
                </a:moveTo>
                <a:lnTo>
                  <a:pt x="1302258" y="2285"/>
                </a:lnTo>
                <a:lnTo>
                  <a:pt x="1300734" y="761"/>
                </a:lnTo>
                <a:lnTo>
                  <a:pt x="1297686" y="761"/>
                </a:lnTo>
                <a:lnTo>
                  <a:pt x="1296162" y="2285"/>
                </a:lnTo>
                <a:lnTo>
                  <a:pt x="1296162" y="6095"/>
                </a:lnTo>
                <a:lnTo>
                  <a:pt x="1297686" y="6857"/>
                </a:lnTo>
                <a:lnTo>
                  <a:pt x="1300734" y="6857"/>
                </a:lnTo>
                <a:lnTo>
                  <a:pt x="1302258" y="6095"/>
                </a:lnTo>
                <a:close/>
              </a:path>
              <a:path w="2242820" h="7620">
                <a:moveTo>
                  <a:pt x="1315212" y="6095"/>
                </a:moveTo>
                <a:lnTo>
                  <a:pt x="1315212" y="2285"/>
                </a:lnTo>
                <a:lnTo>
                  <a:pt x="1313688" y="761"/>
                </a:lnTo>
                <a:lnTo>
                  <a:pt x="1309878" y="761"/>
                </a:lnTo>
                <a:lnTo>
                  <a:pt x="1308354" y="2285"/>
                </a:lnTo>
                <a:lnTo>
                  <a:pt x="1308354" y="6095"/>
                </a:lnTo>
                <a:lnTo>
                  <a:pt x="1309878" y="6857"/>
                </a:lnTo>
                <a:lnTo>
                  <a:pt x="1313688" y="6857"/>
                </a:lnTo>
                <a:lnTo>
                  <a:pt x="1315212" y="6095"/>
                </a:lnTo>
                <a:close/>
              </a:path>
              <a:path w="2242820" h="7620">
                <a:moveTo>
                  <a:pt x="1327404" y="6095"/>
                </a:moveTo>
                <a:lnTo>
                  <a:pt x="1327404" y="2285"/>
                </a:lnTo>
                <a:lnTo>
                  <a:pt x="1326642" y="761"/>
                </a:lnTo>
                <a:lnTo>
                  <a:pt x="1322832" y="761"/>
                </a:lnTo>
                <a:lnTo>
                  <a:pt x="1321308" y="2285"/>
                </a:lnTo>
                <a:lnTo>
                  <a:pt x="1321308" y="6095"/>
                </a:lnTo>
                <a:lnTo>
                  <a:pt x="1322832" y="6857"/>
                </a:lnTo>
                <a:lnTo>
                  <a:pt x="1326642" y="6857"/>
                </a:lnTo>
                <a:lnTo>
                  <a:pt x="1327404" y="6095"/>
                </a:lnTo>
                <a:close/>
              </a:path>
              <a:path w="2242820" h="7620">
                <a:moveTo>
                  <a:pt x="1340358" y="6095"/>
                </a:moveTo>
                <a:lnTo>
                  <a:pt x="1340358" y="2285"/>
                </a:lnTo>
                <a:lnTo>
                  <a:pt x="1338834" y="761"/>
                </a:lnTo>
                <a:lnTo>
                  <a:pt x="1335786" y="761"/>
                </a:lnTo>
                <a:lnTo>
                  <a:pt x="1334262" y="2285"/>
                </a:lnTo>
                <a:lnTo>
                  <a:pt x="1334262" y="6095"/>
                </a:lnTo>
                <a:lnTo>
                  <a:pt x="1335786" y="6857"/>
                </a:lnTo>
                <a:lnTo>
                  <a:pt x="1338834" y="6857"/>
                </a:lnTo>
                <a:lnTo>
                  <a:pt x="1340358" y="6095"/>
                </a:lnTo>
                <a:close/>
              </a:path>
              <a:path w="2242820" h="7620">
                <a:moveTo>
                  <a:pt x="1353312" y="6095"/>
                </a:moveTo>
                <a:lnTo>
                  <a:pt x="1353312" y="2285"/>
                </a:lnTo>
                <a:lnTo>
                  <a:pt x="1351788" y="761"/>
                </a:lnTo>
                <a:lnTo>
                  <a:pt x="1347978" y="761"/>
                </a:lnTo>
                <a:lnTo>
                  <a:pt x="1346454" y="2285"/>
                </a:lnTo>
                <a:lnTo>
                  <a:pt x="1346454" y="6095"/>
                </a:lnTo>
                <a:lnTo>
                  <a:pt x="1347978" y="6857"/>
                </a:lnTo>
                <a:lnTo>
                  <a:pt x="1351788" y="6857"/>
                </a:lnTo>
                <a:lnTo>
                  <a:pt x="1353312" y="6095"/>
                </a:lnTo>
                <a:close/>
              </a:path>
              <a:path w="2242820" h="7620">
                <a:moveTo>
                  <a:pt x="1365504" y="6095"/>
                </a:moveTo>
                <a:lnTo>
                  <a:pt x="1365504" y="2285"/>
                </a:lnTo>
                <a:lnTo>
                  <a:pt x="1364742" y="761"/>
                </a:lnTo>
                <a:lnTo>
                  <a:pt x="1360932" y="761"/>
                </a:lnTo>
                <a:lnTo>
                  <a:pt x="1359408" y="2285"/>
                </a:lnTo>
                <a:lnTo>
                  <a:pt x="1359408" y="6095"/>
                </a:lnTo>
                <a:lnTo>
                  <a:pt x="1360932" y="7619"/>
                </a:lnTo>
                <a:lnTo>
                  <a:pt x="1364742" y="7619"/>
                </a:lnTo>
                <a:lnTo>
                  <a:pt x="1365504" y="6095"/>
                </a:lnTo>
                <a:close/>
              </a:path>
              <a:path w="2242820" h="7620">
                <a:moveTo>
                  <a:pt x="1378458" y="6095"/>
                </a:moveTo>
                <a:lnTo>
                  <a:pt x="1378458" y="2285"/>
                </a:lnTo>
                <a:lnTo>
                  <a:pt x="1376934" y="761"/>
                </a:lnTo>
                <a:lnTo>
                  <a:pt x="1373886" y="761"/>
                </a:lnTo>
                <a:lnTo>
                  <a:pt x="1372362" y="2285"/>
                </a:lnTo>
                <a:lnTo>
                  <a:pt x="1372362" y="6095"/>
                </a:lnTo>
                <a:lnTo>
                  <a:pt x="1373886" y="7619"/>
                </a:lnTo>
                <a:lnTo>
                  <a:pt x="1376934" y="7619"/>
                </a:lnTo>
                <a:lnTo>
                  <a:pt x="1378458" y="6095"/>
                </a:lnTo>
                <a:close/>
              </a:path>
              <a:path w="2242820" h="7620">
                <a:moveTo>
                  <a:pt x="1391412" y="6095"/>
                </a:moveTo>
                <a:lnTo>
                  <a:pt x="1391412" y="2285"/>
                </a:lnTo>
                <a:lnTo>
                  <a:pt x="1389888" y="761"/>
                </a:lnTo>
                <a:lnTo>
                  <a:pt x="1386078" y="761"/>
                </a:lnTo>
                <a:lnTo>
                  <a:pt x="1384554" y="2285"/>
                </a:lnTo>
                <a:lnTo>
                  <a:pt x="1384554" y="6095"/>
                </a:lnTo>
                <a:lnTo>
                  <a:pt x="1386078" y="7619"/>
                </a:lnTo>
                <a:lnTo>
                  <a:pt x="1389888" y="7619"/>
                </a:lnTo>
                <a:lnTo>
                  <a:pt x="1391412" y="6095"/>
                </a:lnTo>
                <a:close/>
              </a:path>
              <a:path w="2242820" h="7620">
                <a:moveTo>
                  <a:pt x="1403604" y="6095"/>
                </a:moveTo>
                <a:lnTo>
                  <a:pt x="1403604" y="2285"/>
                </a:lnTo>
                <a:lnTo>
                  <a:pt x="1402842" y="761"/>
                </a:lnTo>
                <a:lnTo>
                  <a:pt x="1399032" y="761"/>
                </a:lnTo>
                <a:lnTo>
                  <a:pt x="1397508" y="2285"/>
                </a:lnTo>
                <a:lnTo>
                  <a:pt x="1397508" y="6095"/>
                </a:lnTo>
                <a:lnTo>
                  <a:pt x="1399032" y="7619"/>
                </a:lnTo>
                <a:lnTo>
                  <a:pt x="1402842" y="7619"/>
                </a:lnTo>
                <a:lnTo>
                  <a:pt x="1403604" y="6095"/>
                </a:lnTo>
                <a:close/>
              </a:path>
              <a:path w="2242820" h="7620">
                <a:moveTo>
                  <a:pt x="1416558" y="6095"/>
                </a:moveTo>
                <a:lnTo>
                  <a:pt x="1416558" y="2285"/>
                </a:lnTo>
                <a:lnTo>
                  <a:pt x="1415034" y="761"/>
                </a:lnTo>
                <a:lnTo>
                  <a:pt x="1411986" y="761"/>
                </a:lnTo>
                <a:lnTo>
                  <a:pt x="1410462" y="2285"/>
                </a:lnTo>
                <a:lnTo>
                  <a:pt x="1410462" y="6095"/>
                </a:lnTo>
                <a:lnTo>
                  <a:pt x="1411986" y="7619"/>
                </a:lnTo>
                <a:lnTo>
                  <a:pt x="1415034" y="7619"/>
                </a:lnTo>
                <a:lnTo>
                  <a:pt x="1416558" y="6095"/>
                </a:lnTo>
                <a:close/>
              </a:path>
              <a:path w="2242820" h="7620">
                <a:moveTo>
                  <a:pt x="1429512" y="6095"/>
                </a:moveTo>
                <a:lnTo>
                  <a:pt x="1429512" y="2285"/>
                </a:lnTo>
                <a:lnTo>
                  <a:pt x="1427988" y="761"/>
                </a:lnTo>
                <a:lnTo>
                  <a:pt x="1424178" y="761"/>
                </a:lnTo>
                <a:lnTo>
                  <a:pt x="1422654" y="2285"/>
                </a:lnTo>
                <a:lnTo>
                  <a:pt x="1422654" y="6095"/>
                </a:lnTo>
                <a:lnTo>
                  <a:pt x="1424178" y="7619"/>
                </a:lnTo>
                <a:lnTo>
                  <a:pt x="1427988" y="7619"/>
                </a:lnTo>
                <a:lnTo>
                  <a:pt x="1429512" y="6095"/>
                </a:lnTo>
                <a:close/>
              </a:path>
              <a:path w="2242820" h="7620">
                <a:moveTo>
                  <a:pt x="1441704" y="6095"/>
                </a:moveTo>
                <a:lnTo>
                  <a:pt x="1441704" y="2285"/>
                </a:lnTo>
                <a:lnTo>
                  <a:pt x="1440942" y="761"/>
                </a:lnTo>
                <a:lnTo>
                  <a:pt x="1437132" y="761"/>
                </a:lnTo>
                <a:lnTo>
                  <a:pt x="1435608" y="2285"/>
                </a:lnTo>
                <a:lnTo>
                  <a:pt x="1435608" y="6095"/>
                </a:lnTo>
                <a:lnTo>
                  <a:pt x="1437132" y="7619"/>
                </a:lnTo>
                <a:lnTo>
                  <a:pt x="1440942" y="7619"/>
                </a:lnTo>
                <a:lnTo>
                  <a:pt x="1441704" y="6095"/>
                </a:lnTo>
                <a:close/>
              </a:path>
              <a:path w="2242820" h="7620">
                <a:moveTo>
                  <a:pt x="1454658" y="6095"/>
                </a:moveTo>
                <a:lnTo>
                  <a:pt x="1454658" y="2285"/>
                </a:lnTo>
                <a:lnTo>
                  <a:pt x="1453134" y="761"/>
                </a:lnTo>
                <a:lnTo>
                  <a:pt x="1450086" y="761"/>
                </a:lnTo>
                <a:lnTo>
                  <a:pt x="1448562" y="2285"/>
                </a:lnTo>
                <a:lnTo>
                  <a:pt x="1448562" y="6095"/>
                </a:lnTo>
                <a:lnTo>
                  <a:pt x="1450086" y="7619"/>
                </a:lnTo>
                <a:lnTo>
                  <a:pt x="1453134" y="7619"/>
                </a:lnTo>
                <a:lnTo>
                  <a:pt x="1454658" y="6095"/>
                </a:lnTo>
                <a:close/>
              </a:path>
              <a:path w="2242820" h="7620">
                <a:moveTo>
                  <a:pt x="1467612" y="6095"/>
                </a:moveTo>
                <a:lnTo>
                  <a:pt x="1467612" y="2285"/>
                </a:lnTo>
                <a:lnTo>
                  <a:pt x="1466088" y="761"/>
                </a:lnTo>
                <a:lnTo>
                  <a:pt x="1462278" y="761"/>
                </a:lnTo>
                <a:lnTo>
                  <a:pt x="1460754" y="2285"/>
                </a:lnTo>
                <a:lnTo>
                  <a:pt x="1460754" y="6095"/>
                </a:lnTo>
                <a:lnTo>
                  <a:pt x="1462278" y="7619"/>
                </a:lnTo>
                <a:lnTo>
                  <a:pt x="1466088" y="7619"/>
                </a:lnTo>
                <a:lnTo>
                  <a:pt x="1467612" y="6095"/>
                </a:lnTo>
                <a:close/>
              </a:path>
              <a:path w="2242820" h="7620">
                <a:moveTo>
                  <a:pt x="1479804" y="6095"/>
                </a:moveTo>
                <a:lnTo>
                  <a:pt x="1479804" y="2285"/>
                </a:lnTo>
                <a:lnTo>
                  <a:pt x="1479042" y="761"/>
                </a:lnTo>
                <a:lnTo>
                  <a:pt x="1475232" y="761"/>
                </a:lnTo>
                <a:lnTo>
                  <a:pt x="1473708" y="2285"/>
                </a:lnTo>
                <a:lnTo>
                  <a:pt x="1473708" y="6095"/>
                </a:lnTo>
                <a:lnTo>
                  <a:pt x="1475232" y="7619"/>
                </a:lnTo>
                <a:lnTo>
                  <a:pt x="1479042" y="7619"/>
                </a:lnTo>
                <a:lnTo>
                  <a:pt x="1479804" y="6095"/>
                </a:lnTo>
                <a:close/>
              </a:path>
              <a:path w="2242820" h="7620">
                <a:moveTo>
                  <a:pt x="1492758" y="6095"/>
                </a:moveTo>
                <a:lnTo>
                  <a:pt x="1492758" y="2285"/>
                </a:lnTo>
                <a:lnTo>
                  <a:pt x="1491234" y="761"/>
                </a:lnTo>
                <a:lnTo>
                  <a:pt x="1488186" y="761"/>
                </a:lnTo>
                <a:lnTo>
                  <a:pt x="1486662" y="2285"/>
                </a:lnTo>
                <a:lnTo>
                  <a:pt x="1486662" y="6095"/>
                </a:lnTo>
                <a:lnTo>
                  <a:pt x="1488186" y="7619"/>
                </a:lnTo>
                <a:lnTo>
                  <a:pt x="1491234" y="7619"/>
                </a:lnTo>
                <a:lnTo>
                  <a:pt x="1492758" y="6095"/>
                </a:lnTo>
                <a:close/>
              </a:path>
              <a:path w="2242820" h="7620">
                <a:moveTo>
                  <a:pt x="1505712" y="6095"/>
                </a:moveTo>
                <a:lnTo>
                  <a:pt x="1505712" y="2285"/>
                </a:lnTo>
                <a:lnTo>
                  <a:pt x="1504188" y="761"/>
                </a:lnTo>
                <a:lnTo>
                  <a:pt x="1500378" y="761"/>
                </a:lnTo>
                <a:lnTo>
                  <a:pt x="1498854" y="2285"/>
                </a:lnTo>
                <a:lnTo>
                  <a:pt x="1498854" y="6095"/>
                </a:lnTo>
                <a:lnTo>
                  <a:pt x="1500378" y="7619"/>
                </a:lnTo>
                <a:lnTo>
                  <a:pt x="1504188" y="7619"/>
                </a:lnTo>
                <a:lnTo>
                  <a:pt x="1505712" y="6095"/>
                </a:lnTo>
                <a:close/>
              </a:path>
              <a:path w="2242820" h="7620">
                <a:moveTo>
                  <a:pt x="1517904" y="6095"/>
                </a:moveTo>
                <a:lnTo>
                  <a:pt x="1517904" y="2285"/>
                </a:lnTo>
                <a:lnTo>
                  <a:pt x="1517142" y="761"/>
                </a:lnTo>
                <a:lnTo>
                  <a:pt x="1513332" y="761"/>
                </a:lnTo>
                <a:lnTo>
                  <a:pt x="1511808" y="2285"/>
                </a:lnTo>
                <a:lnTo>
                  <a:pt x="1511808" y="6095"/>
                </a:lnTo>
                <a:lnTo>
                  <a:pt x="1513332" y="7619"/>
                </a:lnTo>
                <a:lnTo>
                  <a:pt x="1517142" y="7619"/>
                </a:lnTo>
                <a:lnTo>
                  <a:pt x="1517904" y="6095"/>
                </a:lnTo>
                <a:close/>
              </a:path>
              <a:path w="2242820" h="7620">
                <a:moveTo>
                  <a:pt x="1530858" y="6095"/>
                </a:moveTo>
                <a:lnTo>
                  <a:pt x="1530858" y="2285"/>
                </a:lnTo>
                <a:lnTo>
                  <a:pt x="1529334" y="761"/>
                </a:lnTo>
                <a:lnTo>
                  <a:pt x="1526286" y="761"/>
                </a:lnTo>
                <a:lnTo>
                  <a:pt x="1524762" y="2285"/>
                </a:lnTo>
                <a:lnTo>
                  <a:pt x="1524762" y="6095"/>
                </a:lnTo>
                <a:lnTo>
                  <a:pt x="1526286" y="7619"/>
                </a:lnTo>
                <a:lnTo>
                  <a:pt x="1529334" y="7619"/>
                </a:lnTo>
                <a:lnTo>
                  <a:pt x="1530858" y="6095"/>
                </a:lnTo>
                <a:close/>
              </a:path>
              <a:path w="2242820" h="7620">
                <a:moveTo>
                  <a:pt x="1543812" y="6095"/>
                </a:moveTo>
                <a:lnTo>
                  <a:pt x="1543812" y="2285"/>
                </a:lnTo>
                <a:lnTo>
                  <a:pt x="1542288" y="761"/>
                </a:lnTo>
                <a:lnTo>
                  <a:pt x="1538478" y="761"/>
                </a:lnTo>
                <a:lnTo>
                  <a:pt x="1537716" y="2285"/>
                </a:lnTo>
                <a:lnTo>
                  <a:pt x="1537716" y="6095"/>
                </a:lnTo>
                <a:lnTo>
                  <a:pt x="1538478" y="7619"/>
                </a:lnTo>
                <a:lnTo>
                  <a:pt x="1542288" y="7619"/>
                </a:lnTo>
                <a:lnTo>
                  <a:pt x="1543812" y="6095"/>
                </a:lnTo>
                <a:close/>
              </a:path>
              <a:path w="2242820" h="7620">
                <a:moveTo>
                  <a:pt x="1556766" y="6095"/>
                </a:moveTo>
                <a:lnTo>
                  <a:pt x="1556766" y="2285"/>
                </a:lnTo>
                <a:lnTo>
                  <a:pt x="1555242" y="761"/>
                </a:lnTo>
                <a:lnTo>
                  <a:pt x="1551432" y="761"/>
                </a:lnTo>
                <a:lnTo>
                  <a:pt x="1549908" y="2285"/>
                </a:lnTo>
                <a:lnTo>
                  <a:pt x="1549908" y="6095"/>
                </a:lnTo>
                <a:lnTo>
                  <a:pt x="1551432" y="7619"/>
                </a:lnTo>
                <a:lnTo>
                  <a:pt x="1555242" y="7619"/>
                </a:lnTo>
                <a:lnTo>
                  <a:pt x="1556766" y="6095"/>
                </a:lnTo>
                <a:close/>
              </a:path>
              <a:path w="2242820" h="7620">
                <a:moveTo>
                  <a:pt x="1568958" y="6095"/>
                </a:moveTo>
                <a:lnTo>
                  <a:pt x="1568958" y="2285"/>
                </a:lnTo>
                <a:lnTo>
                  <a:pt x="1567434" y="761"/>
                </a:lnTo>
                <a:lnTo>
                  <a:pt x="1564386" y="761"/>
                </a:lnTo>
                <a:lnTo>
                  <a:pt x="1562862" y="2285"/>
                </a:lnTo>
                <a:lnTo>
                  <a:pt x="1562862" y="6095"/>
                </a:lnTo>
                <a:lnTo>
                  <a:pt x="1564386" y="7619"/>
                </a:lnTo>
                <a:lnTo>
                  <a:pt x="1567434" y="7619"/>
                </a:lnTo>
                <a:lnTo>
                  <a:pt x="1568958" y="6095"/>
                </a:lnTo>
                <a:close/>
              </a:path>
              <a:path w="2242820" h="7620">
                <a:moveTo>
                  <a:pt x="1581912" y="6095"/>
                </a:moveTo>
                <a:lnTo>
                  <a:pt x="1581912" y="2285"/>
                </a:lnTo>
                <a:lnTo>
                  <a:pt x="1580388" y="761"/>
                </a:lnTo>
                <a:lnTo>
                  <a:pt x="1576578" y="761"/>
                </a:lnTo>
                <a:lnTo>
                  <a:pt x="1575816" y="2285"/>
                </a:lnTo>
                <a:lnTo>
                  <a:pt x="1575816" y="6095"/>
                </a:lnTo>
                <a:lnTo>
                  <a:pt x="1576578" y="7619"/>
                </a:lnTo>
                <a:lnTo>
                  <a:pt x="1580388" y="7619"/>
                </a:lnTo>
                <a:lnTo>
                  <a:pt x="1581912" y="6095"/>
                </a:lnTo>
                <a:close/>
              </a:path>
              <a:path w="2242820" h="7620">
                <a:moveTo>
                  <a:pt x="1594866" y="6095"/>
                </a:moveTo>
                <a:lnTo>
                  <a:pt x="1594866" y="2285"/>
                </a:lnTo>
                <a:lnTo>
                  <a:pt x="1593342" y="761"/>
                </a:lnTo>
                <a:lnTo>
                  <a:pt x="1589532" y="761"/>
                </a:lnTo>
                <a:lnTo>
                  <a:pt x="1588008" y="2285"/>
                </a:lnTo>
                <a:lnTo>
                  <a:pt x="1588008" y="6095"/>
                </a:lnTo>
                <a:lnTo>
                  <a:pt x="1589532" y="7619"/>
                </a:lnTo>
                <a:lnTo>
                  <a:pt x="1593342" y="7619"/>
                </a:lnTo>
                <a:lnTo>
                  <a:pt x="1594866" y="6095"/>
                </a:lnTo>
                <a:close/>
              </a:path>
              <a:path w="2242820" h="7620">
                <a:moveTo>
                  <a:pt x="1607058" y="6095"/>
                </a:moveTo>
                <a:lnTo>
                  <a:pt x="1607058" y="2285"/>
                </a:lnTo>
                <a:lnTo>
                  <a:pt x="1605534" y="761"/>
                </a:lnTo>
                <a:lnTo>
                  <a:pt x="1602486" y="761"/>
                </a:lnTo>
                <a:lnTo>
                  <a:pt x="1600962" y="2285"/>
                </a:lnTo>
                <a:lnTo>
                  <a:pt x="1600962" y="6095"/>
                </a:lnTo>
                <a:lnTo>
                  <a:pt x="1602486" y="7619"/>
                </a:lnTo>
                <a:lnTo>
                  <a:pt x="1605534" y="7619"/>
                </a:lnTo>
                <a:lnTo>
                  <a:pt x="1607058" y="6095"/>
                </a:lnTo>
                <a:close/>
              </a:path>
              <a:path w="2242820" h="7620">
                <a:moveTo>
                  <a:pt x="1620012" y="6095"/>
                </a:moveTo>
                <a:lnTo>
                  <a:pt x="1620012" y="2285"/>
                </a:lnTo>
                <a:lnTo>
                  <a:pt x="1618488" y="761"/>
                </a:lnTo>
                <a:lnTo>
                  <a:pt x="1614678" y="761"/>
                </a:lnTo>
                <a:lnTo>
                  <a:pt x="1613916" y="2285"/>
                </a:lnTo>
                <a:lnTo>
                  <a:pt x="1613916" y="6095"/>
                </a:lnTo>
                <a:lnTo>
                  <a:pt x="1614678" y="7619"/>
                </a:lnTo>
                <a:lnTo>
                  <a:pt x="1618488" y="7619"/>
                </a:lnTo>
                <a:lnTo>
                  <a:pt x="1620012" y="6095"/>
                </a:lnTo>
                <a:close/>
              </a:path>
              <a:path w="2242820" h="7620">
                <a:moveTo>
                  <a:pt x="1632966" y="6095"/>
                </a:moveTo>
                <a:lnTo>
                  <a:pt x="1632966" y="2285"/>
                </a:lnTo>
                <a:lnTo>
                  <a:pt x="1631442" y="761"/>
                </a:lnTo>
                <a:lnTo>
                  <a:pt x="1627632" y="761"/>
                </a:lnTo>
                <a:lnTo>
                  <a:pt x="1626108" y="2285"/>
                </a:lnTo>
                <a:lnTo>
                  <a:pt x="1626108" y="6095"/>
                </a:lnTo>
                <a:lnTo>
                  <a:pt x="1627632" y="7619"/>
                </a:lnTo>
                <a:lnTo>
                  <a:pt x="1631442" y="7619"/>
                </a:lnTo>
                <a:lnTo>
                  <a:pt x="1632966" y="6095"/>
                </a:lnTo>
                <a:close/>
              </a:path>
              <a:path w="2242820" h="7620">
                <a:moveTo>
                  <a:pt x="1645158" y="6095"/>
                </a:moveTo>
                <a:lnTo>
                  <a:pt x="1645158" y="2285"/>
                </a:lnTo>
                <a:lnTo>
                  <a:pt x="1643634" y="761"/>
                </a:lnTo>
                <a:lnTo>
                  <a:pt x="1640586" y="761"/>
                </a:lnTo>
                <a:lnTo>
                  <a:pt x="1639062" y="2285"/>
                </a:lnTo>
                <a:lnTo>
                  <a:pt x="1639062" y="6095"/>
                </a:lnTo>
                <a:lnTo>
                  <a:pt x="1640586" y="7619"/>
                </a:lnTo>
                <a:lnTo>
                  <a:pt x="1643634" y="7619"/>
                </a:lnTo>
                <a:lnTo>
                  <a:pt x="1645158" y="6095"/>
                </a:lnTo>
                <a:close/>
              </a:path>
              <a:path w="2242820" h="7620">
                <a:moveTo>
                  <a:pt x="1658112" y="6095"/>
                </a:moveTo>
                <a:lnTo>
                  <a:pt x="1658112" y="2285"/>
                </a:lnTo>
                <a:lnTo>
                  <a:pt x="1656588" y="761"/>
                </a:lnTo>
                <a:lnTo>
                  <a:pt x="1652778" y="761"/>
                </a:lnTo>
                <a:lnTo>
                  <a:pt x="1652016" y="2285"/>
                </a:lnTo>
                <a:lnTo>
                  <a:pt x="1652016" y="6095"/>
                </a:lnTo>
                <a:lnTo>
                  <a:pt x="1652778" y="7619"/>
                </a:lnTo>
                <a:lnTo>
                  <a:pt x="1656588" y="7619"/>
                </a:lnTo>
                <a:lnTo>
                  <a:pt x="1658112" y="6095"/>
                </a:lnTo>
                <a:close/>
              </a:path>
              <a:path w="2242820" h="7620">
                <a:moveTo>
                  <a:pt x="1671066" y="6095"/>
                </a:moveTo>
                <a:lnTo>
                  <a:pt x="1671066" y="2285"/>
                </a:lnTo>
                <a:lnTo>
                  <a:pt x="1669542" y="761"/>
                </a:lnTo>
                <a:lnTo>
                  <a:pt x="1665732" y="761"/>
                </a:lnTo>
                <a:lnTo>
                  <a:pt x="1664208" y="2285"/>
                </a:lnTo>
                <a:lnTo>
                  <a:pt x="1664208" y="6095"/>
                </a:lnTo>
                <a:lnTo>
                  <a:pt x="1665732" y="7619"/>
                </a:lnTo>
                <a:lnTo>
                  <a:pt x="1669542" y="7619"/>
                </a:lnTo>
                <a:lnTo>
                  <a:pt x="1671066" y="6095"/>
                </a:lnTo>
                <a:close/>
              </a:path>
              <a:path w="2242820" h="7620">
                <a:moveTo>
                  <a:pt x="1683258" y="6095"/>
                </a:moveTo>
                <a:lnTo>
                  <a:pt x="1683258" y="2285"/>
                </a:lnTo>
                <a:lnTo>
                  <a:pt x="1681734" y="761"/>
                </a:lnTo>
                <a:lnTo>
                  <a:pt x="1678686" y="761"/>
                </a:lnTo>
                <a:lnTo>
                  <a:pt x="1677162" y="2285"/>
                </a:lnTo>
                <a:lnTo>
                  <a:pt x="1677162" y="6095"/>
                </a:lnTo>
                <a:lnTo>
                  <a:pt x="1678686" y="7619"/>
                </a:lnTo>
                <a:lnTo>
                  <a:pt x="1681734" y="7619"/>
                </a:lnTo>
                <a:lnTo>
                  <a:pt x="1683258" y="6095"/>
                </a:lnTo>
                <a:close/>
              </a:path>
              <a:path w="2242820" h="7620">
                <a:moveTo>
                  <a:pt x="1696212" y="6095"/>
                </a:moveTo>
                <a:lnTo>
                  <a:pt x="1696212" y="2285"/>
                </a:lnTo>
                <a:lnTo>
                  <a:pt x="1694688" y="761"/>
                </a:lnTo>
                <a:lnTo>
                  <a:pt x="1690878" y="761"/>
                </a:lnTo>
                <a:lnTo>
                  <a:pt x="1690116" y="2285"/>
                </a:lnTo>
                <a:lnTo>
                  <a:pt x="1690116" y="6095"/>
                </a:lnTo>
                <a:lnTo>
                  <a:pt x="1690878" y="7619"/>
                </a:lnTo>
                <a:lnTo>
                  <a:pt x="1694688" y="7619"/>
                </a:lnTo>
                <a:lnTo>
                  <a:pt x="1696212" y="6095"/>
                </a:lnTo>
                <a:close/>
              </a:path>
              <a:path w="2242820" h="7620">
                <a:moveTo>
                  <a:pt x="1709166" y="6095"/>
                </a:moveTo>
                <a:lnTo>
                  <a:pt x="1709166" y="2285"/>
                </a:lnTo>
                <a:lnTo>
                  <a:pt x="1707642" y="761"/>
                </a:lnTo>
                <a:lnTo>
                  <a:pt x="1703832" y="761"/>
                </a:lnTo>
                <a:lnTo>
                  <a:pt x="1702308" y="2285"/>
                </a:lnTo>
                <a:lnTo>
                  <a:pt x="1702308" y="6095"/>
                </a:lnTo>
                <a:lnTo>
                  <a:pt x="1703832" y="7619"/>
                </a:lnTo>
                <a:lnTo>
                  <a:pt x="1707642" y="7619"/>
                </a:lnTo>
                <a:lnTo>
                  <a:pt x="1709166" y="6095"/>
                </a:lnTo>
                <a:close/>
              </a:path>
              <a:path w="2242820" h="7620">
                <a:moveTo>
                  <a:pt x="1721358" y="6095"/>
                </a:moveTo>
                <a:lnTo>
                  <a:pt x="1721358" y="2285"/>
                </a:lnTo>
                <a:lnTo>
                  <a:pt x="1719834" y="761"/>
                </a:lnTo>
                <a:lnTo>
                  <a:pt x="1716786" y="761"/>
                </a:lnTo>
                <a:lnTo>
                  <a:pt x="1715262" y="2285"/>
                </a:lnTo>
                <a:lnTo>
                  <a:pt x="1715262" y="6095"/>
                </a:lnTo>
                <a:lnTo>
                  <a:pt x="1716786" y="7619"/>
                </a:lnTo>
                <a:lnTo>
                  <a:pt x="1719834" y="7619"/>
                </a:lnTo>
                <a:lnTo>
                  <a:pt x="1721358" y="6095"/>
                </a:lnTo>
                <a:close/>
              </a:path>
              <a:path w="2242820" h="7620">
                <a:moveTo>
                  <a:pt x="1734312" y="6095"/>
                </a:moveTo>
                <a:lnTo>
                  <a:pt x="1734312" y="2285"/>
                </a:lnTo>
                <a:lnTo>
                  <a:pt x="1732788" y="761"/>
                </a:lnTo>
                <a:lnTo>
                  <a:pt x="1728978" y="761"/>
                </a:lnTo>
                <a:lnTo>
                  <a:pt x="1728216" y="2285"/>
                </a:lnTo>
                <a:lnTo>
                  <a:pt x="1728216" y="6095"/>
                </a:lnTo>
                <a:lnTo>
                  <a:pt x="1728978" y="7619"/>
                </a:lnTo>
                <a:lnTo>
                  <a:pt x="1732788" y="7619"/>
                </a:lnTo>
                <a:lnTo>
                  <a:pt x="1734312" y="6095"/>
                </a:lnTo>
                <a:close/>
              </a:path>
              <a:path w="2242820" h="7620">
                <a:moveTo>
                  <a:pt x="1747266" y="6095"/>
                </a:moveTo>
                <a:lnTo>
                  <a:pt x="1747266" y="2285"/>
                </a:lnTo>
                <a:lnTo>
                  <a:pt x="1745742" y="761"/>
                </a:lnTo>
                <a:lnTo>
                  <a:pt x="1741932" y="761"/>
                </a:lnTo>
                <a:lnTo>
                  <a:pt x="1740408" y="2285"/>
                </a:lnTo>
                <a:lnTo>
                  <a:pt x="1740408" y="6095"/>
                </a:lnTo>
                <a:lnTo>
                  <a:pt x="1741932" y="7619"/>
                </a:lnTo>
                <a:lnTo>
                  <a:pt x="1745742" y="7619"/>
                </a:lnTo>
                <a:lnTo>
                  <a:pt x="1747266" y="6095"/>
                </a:lnTo>
                <a:close/>
              </a:path>
              <a:path w="2242820" h="7620">
                <a:moveTo>
                  <a:pt x="1759458" y="6095"/>
                </a:moveTo>
                <a:lnTo>
                  <a:pt x="1759458" y="2285"/>
                </a:lnTo>
                <a:lnTo>
                  <a:pt x="1757934" y="761"/>
                </a:lnTo>
                <a:lnTo>
                  <a:pt x="1754886" y="761"/>
                </a:lnTo>
                <a:lnTo>
                  <a:pt x="1753362" y="2285"/>
                </a:lnTo>
                <a:lnTo>
                  <a:pt x="1753362" y="6095"/>
                </a:lnTo>
                <a:lnTo>
                  <a:pt x="1754886" y="7619"/>
                </a:lnTo>
                <a:lnTo>
                  <a:pt x="1757934" y="7619"/>
                </a:lnTo>
                <a:lnTo>
                  <a:pt x="1759458" y="6095"/>
                </a:lnTo>
                <a:close/>
              </a:path>
              <a:path w="2242820" h="7620">
                <a:moveTo>
                  <a:pt x="1772412" y="6095"/>
                </a:moveTo>
                <a:lnTo>
                  <a:pt x="1772412" y="2285"/>
                </a:lnTo>
                <a:lnTo>
                  <a:pt x="1770888" y="761"/>
                </a:lnTo>
                <a:lnTo>
                  <a:pt x="1767840" y="761"/>
                </a:lnTo>
                <a:lnTo>
                  <a:pt x="1766316" y="2285"/>
                </a:lnTo>
                <a:lnTo>
                  <a:pt x="1766316" y="6095"/>
                </a:lnTo>
                <a:lnTo>
                  <a:pt x="1767840" y="7619"/>
                </a:lnTo>
                <a:lnTo>
                  <a:pt x="1770888" y="7619"/>
                </a:lnTo>
                <a:lnTo>
                  <a:pt x="1772412" y="6095"/>
                </a:lnTo>
                <a:close/>
              </a:path>
              <a:path w="2242820" h="7620">
                <a:moveTo>
                  <a:pt x="1785366" y="6095"/>
                </a:moveTo>
                <a:lnTo>
                  <a:pt x="1785366" y="2285"/>
                </a:lnTo>
                <a:lnTo>
                  <a:pt x="1783842" y="761"/>
                </a:lnTo>
                <a:lnTo>
                  <a:pt x="1780032" y="761"/>
                </a:lnTo>
                <a:lnTo>
                  <a:pt x="1778508" y="2285"/>
                </a:lnTo>
                <a:lnTo>
                  <a:pt x="1778508" y="6095"/>
                </a:lnTo>
                <a:lnTo>
                  <a:pt x="1780032" y="7619"/>
                </a:lnTo>
                <a:lnTo>
                  <a:pt x="1783842" y="7619"/>
                </a:lnTo>
                <a:lnTo>
                  <a:pt x="1785366" y="6095"/>
                </a:lnTo>
                <a:close/>
              </a:path>
              <a:path w="2242820" h="7620">
                <a:moveTo>
                  <a:pt x="1797558" y="6095"/>
                </a:moveTo>
                <a:lnTo>
                  <a:pt x="1797558" y="2285"/>
                </a:lnTo>
                <a:lnTo>
                  <a:pt x="1796034" y="761"/>
                </a:lnTo>
                <a:lnTo>
                  <a:pt x="1792986" y="761"/>
                </a:lnTo>
                <a:lnTo>
                  <a:pt x="1791462" y="2285"/>
                </a:lnTo>
                <a:lnTo>
                  <a:pt x="1791462" y="6095"/>
                </a:lnTo>
                <a:lnTo>
                  <a:pt x="1792986" y="7619"/>
                </a:lnTo>
                <a:lnTo>
                  <a:pt x="1796034" y="7619"/>
                </a:lnTo>
                <a:lnTo>
                  <a:pt x="1797558" y="6095"/>
                </a:lnTo>
                <a:close/>
              </a:path>
              <a:path w="2242820" h="7620">
                <a:moveTo>
                  <a:pt x="1810512" y="6095"/>
                </a:moveTo>
                <a:lnTo>
                  <a:pt x="1810512" y="2285"/>
                </a:lnTo>
                <a:lnTo>
                  <a:pt x="1808988" y="761"/>
                </a:lnTo>
                <a:lnTo>
                  <a:pt x="1805940" y="761"/>
                </a:lnTo>
                <a:lnTo>
                  <a:pt x="1804416" y="2285"/>
                </a:lnTo>
                <a:lnTo>
                  <a:pt x="1804416" y="6095"/>
                </a:lnTo>
                <a:lnTo>
                  <a:pt x="1805940" y="7619"/>
                </a:lnTo>
                <a:lnTo>
                  <a:pt x="1808988" y="7619"/>
                </a:lnTo>
                <a:lnTo>
                  <a:pt x="1810512" y="6095"/>
                </a:lnTo>
                <a:close/>
              </a:path>
              <a:path w="2242820" h="7620">
                <a:moveTo>
                  <a:pt x="1823466" y="6095"/>
                </a:moveTo>
                <a:lnTo>
                  <a:pt x="1823466" y="2285"/>
                </a:lnTo>
                <a:lnTo>
                  <a:pt x="1821942" y="761"/>
                </a:lnTo>
                <a:lnTo>
                  <a:pt x="1818132" y="761"/>
                </a:lnTo>
                <a:lnTo>
                  <a:pt x="1816608" y="2285"/>
                </a:lnTo>
                <a:lnTo>
                  <a:pt x="1816608" y="6095"/>
                </a:lnTo>
                <a:lnTo>
                  <a:pt x="1818132" y="7619"/>
                </a:lnTo>
                <a:lnTo>
                  <a:pt x="1821942" y="7619"/>
                </a:lnTo>
                <a:lnTo>
                  <a:pt x="1823466" y="6095"/>
                </a:lnTo>
                <a:close/>
              </a:path>
              <a:path w="2242820" h="7620">
                <a:moveTo>
                  <a:pt x="1835658" y="6095"/>
                </a:moveTo>
                <a:lnTo>
                  <a:pt x="1835658" y="2285"/>
                </a:lnTo>
                <a:lnTo>
                  <a:pt x="1834896" y="761"/>
                </a:lnTo>
                <a:lnTo>
                  <a:pt x="1831086" y="761"/>
                </a:lnTo>
                <a:lnTo>
                  <a:pt x="1829562" y="2285"/>
                </a:lnTo>
                <a:lnTo>
                  <a:pt x="1829562" y="6095"/>
                </a:lnTo>
                <a:lnTo>
                  <a:pt x="1831086" y="7619"/>
                </a:lnTo>
                <a:lnTo>
                  <a:pt x="1834896" y="7619"/>
                </a:lnTo>
                <a:lnTo>
                  <a:pt x="1835658" y="6095"/>
                </a:lnTo>
                <a:close/>
              </a:path>
              <a:path w="2242820" h="7620">
                <a:moveTo>
                  <a:pt x="1848612" y="6095"/>
                </a:moveTo>
                <a:lnTo>
                  <a:pt x="1848612" y="2285"/>
                </a:lnTo>
                <a:lnTo>
                  <a:pt x="1847088" y="761"/>
                </a:lnTo>
                <a:lnTo>
                  <a:pt x="1844040" y="761"/>
                </a:lnTo>
                <a:lnTo>
                  <a:pt x="1842516" y="2285"/>
                </a:lnTo>
                <a:lnTo>
                  <a:pt x="1842516" y="6095"/>
                </a:lnTo>
                <a:lnTo>
                  <a:pt x="1844040" y="7619"/>
                </a:lnTo>
                <a:lnTo>
                  <a:pt x="1847088" y="7619"/>
                </a:lnTo>
                <a:lnTo>
                  <a:pt x="1848612" y="6095"/>
                </a:lnTo>
                <a:close/>
              </a:path>
              <a:path w="2242820" h="7620">
                <a:moveTo>
                  <a:pt x="1861566" y="6095"/>
                </a:moveTo>
                <a:lnTo>
                  <a:pt x="1861566" y="2285"/>
                </a:lnTo>
                <a:lnTo>
                  <a:pt x="1860042" y="761"/>
                </a:lnTo>
                <a:lnTo>
                  <a:pt x="1856232" y="761"/>
                </a:lnTo>
                <a:lnTo>
                  <a:pt x="1854708" y="2285"/>
                </a:lnTo>
                <a:lnTo>
                  <a:pt x="1854708" y="6095"/>
                </a:lnTo>
                <a:lnTo>
                  <a:pt x="1856232" y="7619"/>
                </a:lnTo>
                <a:lnTo>
                  <a:pt x="1860042" y="7619"/>
                </a:lnTo>
                <a:lnTo>
                  <a:pt x="1861566" y="6095"/>
                </a:lnTo>
                <a:close/>
              </a:path>
              <a:path w="2242820" h="7620">
                <a:moveTo>
                  <a:pt x="1873758" y="6095"/>
                </a:moveTo>
                <a:lnTo>
                  <a:pt x="1873758" y="2285"/>
                </a:lnTo>
                <a:lnTo>
                  <a:pt x="1872996" y="761"/>
                </a:lnTo>
                <a:lnTo>
                  <a:pt x="1869186" y="761"/>
                </a:lnTo>
                <a:lnTo>
                  <a:pt x="1867662" y="2285"/>
                </a:lnTo>
                <a:lnTo>
                  <a:pt x="1867662" y="6095"/>
                </a:lnTo>
                <a:lnTo>
                  <a:pt x="1869186" y="7619"/>
                </a:lnTo>
                <a:lnTo>
                  <a:pt x="1872996" y="7619"/>
                </a:lnTo>
                <a:lnTo>
                  <a:pt x="1873758" y="6095"/>
                </a:lnTo>
                <a:close/>
              </a:path>
              <a:path w="2242820" h="7620">
                <a:moveTo>
                  <a:pt x="1886712" y="6095"/>
                </a:moveTo>
                <a:lnTo>
                  <a:pt x="1886712" y="2285"/>
                </a:lnTo>
                <a:lnTo>
                  <a:pt x="1885188" y="761"/>
                </a:lnTo>
                <a:lnTo>
                  <a:pt x="1882140" y="761"/>
                </a:lnTo>
                <a:lnTo>
                  <a:pt x="1880616" y="2285"/>
                </a:lnTo>
                <a:lnTo>
                  <a:pt x="1880616" y="6095"/>
                </a:lnTo>
                <a:lnTo>
                  <a:pt x="1882140" y="7619"/>
                </a:lnTo>
                <a:lnTo>
                  <a:pt x="1885188" y="7619"/>
                </a:lnTo>
                <a:lnTo>
                  <a:pt x="1886712" y="6095"/>
                </a:lnTo>
                <a:close/>
              </a:path>
              <a:path w="2242820" h="7620">
                <a:moveTo>
                  <a:pt x="1899666" y="6095"/>
                </a:moveTo>
                <a:lnTo>
                  <a:pt x="1899666" y="2285"/>
                </a:lnTo>
                <a:lnTo>
                  <a:pt x="1898142" y="761"/>
                </a:lnTo>
                <a:lnTo>
                  <a:pt x="1894332" y="761"/>
                </a:lnTo>
                <a:lnTo>
                  <a:pt x="1892808" y="2285"/>
                </a:lnTo>
                <a:lnTo>
                  <a:pt x="1892808" y="6095"/>
                </a:lnTo>
                <a:lnTo>
                  <a:pt x="1894332" y="7619"/>
                </a:lnTo>
                <a:lnTo>
                  <a:pt x="1898142" y="7619"/>
                </a:lnTo>
                <a:lnTo>
                  <a:pt x="1899666" y="6095"/>
                </a:lnTo>
                <a:close/>
              </a:path>
              <a:path w="2242820" h="7620">
                <a:moveTo>
                  <a:pt x="1911858" y="6095"/>
                </a:moveTo>
                <a:lnTo>
                  <a:pt x="1911858" y="2285"/>
                </a:lnTo>
                <a:lnTo>
                  <a:pt x="1911096" y="761"/>
                </a:lnTo>
                <a:lnTo>
                  <a:pt x="1907286" y="761"/>
                </a:lnTo>
                <a:lnTo>
                  <a:pt x="1905762" y="2285"/>
                </a:lnTo>
                <a:lnTo>
                  <a:pt x="1905762" y="6095"/>
                </a:lnTo>
                <a:lnTo>
                  <a:pt x="1907286" y="7619"/>
                </a:lnTo>
                <a:lnTo>
                  <a:pt x="1911096" y="7619"/>
                </a:lnTo>
                <a:lnTo>
                  <a:pt x="1911858" y="6095"/>
                </a:lnTo>
                <a:close/>
              </a:path>
              <a:path w="2242820" h="7620">
                <a:moveTo>
                  <a:pt x="1924812" y="6095"/>
                </a:moveTo>
                <a:lnTo>
                  <a:pt x="1924812" y="2285"/>
                </a:lnTo>
                <a:lnTo>
                  <a:pt x="1923288" y="761"/>
                </a:lnTo>
                <a:lnTo>
                  <a:pt x="1920240" y="761"/>
                </a:lnTo>
                <a:lnTo>
                  <a:pt x="1918716" y="2285"/>
                </a:lnTo>
                <a:lnTo>
                  <a:pt x="1918716" y="6095"/>
                </a:lnTo>
                <a:lnTo>
                  <a:pt x="1920240" y="7619"/>
                </a:lnTo>
                <a:lnTo>
                  <a:pt x="1923288" y="7619"/>
                </a:lnTo>
                <a:lnTo>
                  <a:pt x="1924812" y="6095"/>
                </a:lnTo>
                <a:close/>
              </a:path>
              <a:path w="2242820" h="7620">
                <a:moveTo>
                  <a:pt x="1937766" y="6095"/>
                </a:moveTo>
                <a:lnTo>
                  <a:pt x="1937766" y="2285"/>
                </a:lnTo>
                <a:lnTo>
                  <a:pt x="1936242" y="761"/>
                </a:lnTo>
                <a:lnTo>
                  <a:pt x="1932432" y="761"/>
                </a:lnTo>
                <a:lnTo>
                  <a:pt x="1930908" y="2285"/>
                </a:lnTo>
                <a:lnTo>
                  <a:pt x="1930908" y="6095"/>
                </a:lnTo>
                <a:lnTo>
                  <a:pt x="1932432" y="7619"/>
                </a:lnTo>
                <a:lnTo>
                  <a:pt x="1936242" y="7619"/>
                </a:lnTo>
                <a:lnTo>
                  <a:pt x="1937766" y="6095"/>
                </a:lnTo>
                <a:close/>
              </a:path>
              <a:path w="2242820" h="7620">
                <a:moveTo>
                  <a:pt x="1949958" y="6095"/>
                </a:moveTo>
                <a:lnTo>
                  <a:pt x="1949958" y="2285"/>
                </a:lnTo>
                <a:lnTo>
                  <a:pt x="1949196" y="761"/>
                </a:lnTo>
                <a:lnTo>
                  <a:pt x="1945386" y="761"/>
                </a:lnTo>
                <a:lnTo>
                  <a:pt x="1943862" y="2285"/>
                </a:lnTo>
                <a:lnTo>
                  <a:pt x="1943862" y="6095"/>
                </a:lnTo>
                <a:lnTo>
                  <a:pt x="1945386" y="7619"/>
                </a:lnTo>
                <a:lnTo>
                  <a:pt x="1949196" y="7619"/>
                </a:lnTo>
                <a:lnTo>
                  <a:pt x="1949958" y="6095"/>
                </a:lnTo>
                <a:close/>
              </a:path>
              <a:path w="2242820" h="7620">
                <a:moveTo>
                  <a:pt x="1962912" y="6095"/>
                </a:moveTo>
                <a:lnTo>
                  <a:pt x="1962912" y="2285"/>
                </a:lnTo>
                <a:lnTo>
                  <a:pt x="1961388" y="761"/>
                </a:lnTo>
                <a:lnTo>
                  <a:pt x="1958340" y="761"/>
                </a:lnTo>
                <a:lnTo>
                  <a:pt x="1956816" y="2285"/>
                </a:lnTo>
                <a:lnTo>
                  <a:pt x="1956816" y="6095"/>
                </a:lnTo>
                <a:lnTo>
                  <a:pt x="1958340" y="7619"/>
                </a:lnTo>
                <a:lnTo>
                  <a:pt x="1961388" y="7619"/>
                </a:lnTo>
                <a:lnTo>
                  <a:pt x="1962912" y="6095"/>
                </a:lnTo>
                <a:close/>
              </a:path>
              <a:path w="2242820" h="7620">
                <a:moveTo>
                  <a:pt x="1975866" y="6095"/>
                </a:moveTo>
                <a:lnTo>
                  <a:pt x="1975866" y="2285"/>
                </a:lnTo>
                <a:lnTo>
                  <a:pt x="1974342" y="761"/>
                </a:lnTo>
                <a:lnTo>
                  <a:pt x="1970532" y="761"/>
                </a:lnTo>
                <a:lnTo>
                  <a:pt x="1969008" y="2285"/>
                </a:lnTo>
                <a:lnTo>
                  <a:pt x="1969008" y="6095"/>
                </a:lnTo>
                <a:lnTo>
                  <a:pt x="1970532" y="7619"/>
                </a:lnTo>
                <a:lnTo>
                  <a:pt x="1974342" y="7619"/>
                </a:lnTo>
                <a:lnTo>
                  <a:pt x="1975866" y="6095"/>
                </a:lnTo>
                <a:close/>
              </a:path>
              <a:path w="2242820" h="7620">
                <a:moveTo>
                  <a:pt x="1988058" y="6095"/>
                </a:moveTo>
                <a:lnTo>
                  <a:pt x="1988058" y="2285"/>
                </a:lnTo>
                <a:lnTo>
                  <a:pt x="1987296" y="761"/>
                </a:lnTo>
                <a:lnTo>
                  <a:pt x="1983486" y="761"/>
                </a:lnTo>
                <a:lnTo>
                  <a:pt x="1981962" y="2285"/>
                </a:lnTo>
                <a:lnTo>
                  <a:pt x="1981962" y="6095"/>
                </a:lnTo>
                <a:lnTo>
                  <a:pt x="1983486" y="7619"/>
                </a:lnTo>
                <a:lnTo>
                  <a:pt x="1987296" y="7619"/>
                </a:lnTo>
                <a:lnTo>
                  <a:pt x="1988058" y="6095"/>
                </a:lnTo>
                <a:close/>
              </a:path>
              <a:path w="2242820" h="7620">
                <a:moveTo>
                  <a:pt x="2001012" y="6095"/>
                </a:moveTo>
                <a:lnTo>
                  <a:pt x="2001012" y="2285"/>
                </a:lnTo>
                <a:lnTo>
                  <a:pt x="1999488" y="1523"/>
                </a:lnTo>
                <a:lnTo>
                  <a:pt x="1996440" y="1523"/>
                </a:lnTo>
                <a:lnTo>
                  <a:pt x="1994916" y="2285"/>
                </a:lnTo>
                <a:lnTo>
                  <a:pt x="1994916" y="6095"/>
                </a:lnTo>
                <a:lnTo>
                  <a:pt x="1996440" y="7619"/>
                </a:lnTo>
                <a:lnTo>
                  <a:pt x="1999488" y="7619"/>
                </a:lnTo>
                <a:lnTo>
                  <a:pt x="2001012" y="6095"/>
                </a:lnTo>
                <a:close/>
              </a:path>
              <a:path w="2242820" h="7620">
                <a:moveTo>
                  <a:pt x="2013966" y="6095"/>
                </a:moveTo>
                <a:lnTo>
                  <a:pt x="2013966" y="2285"/>
                </a:lnTo>
                <a:lnTo>
                  <a:pt x="2012442" y="1523"/>
                </a:lnTo>
                <a:lnTo>
                  <a:pt x="2008632" y="1523"/>
                </a:lnTo>
                <a:lnTo>
                  <a:pt x="2007108" y="2285"/>
                </a:lnTo>
                <a:lnTo>
                  <a:pt x="2007108" y="6095"/>
                </a:lnTo>
                <a:lnTo>
                  <a:pt x="2008632" y="7619"/>
                </a:lnTo>
                <a:lnTo>
                  <a:pt x="2012442" y="7619"/>
                </a:lnTo>
                <a:lnTo>
                  <a:pt x="2013966" y="6095"/>
                </a:lnTo>
                <a:close/>
              </a:path>
              <a:path w="2242820" h="7620">
                <a:moveTo>
                  <a:pt x="2026158" y="6095"/>
                </a:moveTo>
                <a:lnTo>
                  <a:pt x="2026158" y="2285"/>
                </a:lnTo>
                <a:lnTo>
                  <a:pt x="2025396" y="1523"/>
                </a:lnTo>
                <a:lnTo>
                  <a:pt x="2021586" y="1523"/>
                </a:lnTo>
                <a:lnTo>
                  <a:pt x="2020062" y="2285"/>
                </a:lnTo>
                <a:lnTo>
                  <a:pt x="2020062" y="6095"/>
                </a:lnTo>
                <a:lnTo>
                  <a:pt x="2021586" y="7619"/>
                </a:lnTo>
                <a:lnTo>
                  <a:pt x="2025396" y="7619"/>
                </a:lnTo>
                <a:lnTo>
                  <a:pt x="2026158" y="6095"/>
                </a:lnTo>
                <a:close/>
              </a:path>
              <a:path w="2242820" h="7620">
                <a:moveTo>
                  <a:pt x="2039112" y="6095"/>
                </a:moveTo>
                <a:lnTo>
                  <a:pt x="2039112" y="2285"/>
                </a:lnTo>
                <a:lnTo>
                  <a:pt x="2037588" y="1523"/>
                </a:lnTo>
                <a:lnTo>
                  <a:pt x="2034540" y="1523"/>
                </a:lnTo>
                <a:lnTo>
                  <a:pt x="2033016" y="2285"/>
                </a:lnTo>
                <a:lnTo>
                  <a:pt x="2033016" y="6095"/>
                </a:lnTo>
                <a:lnTo>
                  <a:pt x="2034540" y="7619"/>
                </a:lnTo>
                <a:lnTo>
                  <a:pt x="2037588" y="7619"/>
                </a:lnTo>
                <a:lnTo>
                  <a:pt x="2039112" y="6095"/>
                </a:lnTo>
                <a:close/>
              </a:path>
              <a:path w="2242820" h="7620">
                <a:moveTo>
                  <a:pt x="2052066" y="6095"/>
                </a:moveTo>
                <a:lnTo>
                  <a:pt x="2052066" y="2285"/>
                </a:lnTo>
                <a:lnTo>
                  <a:pt x="2050542" y="1523"/>
                </a:lnTo>
                <a:lnTo>
                  <a:pt x="2046732" y="1523"/>
                </a:lnTo>
                <a:lnTo>
                  <a:pt x="2045970" y="2285"/>
                </a:lnTo>
                <a:lnTo>
                  <a:pt x="2045970" y="6095"/>
                </a:lnTo>
                <a:lnTo>
                  <a:pt x="2046732" y="7619"/>
                </a:lnTo>
                <a:lnTo>
                  <a:pt x="2050542" y="7619"/>
                </a:lnTo>
                <a:lnTo>
                  <a:pt x="2052066" y="6095"/>
                </a:lnTo>
                <a:close/>
              </a:path>
              <a:path w="2242820" h="7620">
                <a:moveTo>
                  <a:pt x="2065020" y="6095"/>
                </a:moveTo>
                <a:lnTo>
                  <a:pt x="2065020" y="2285"/>
                </a:lnTo>
                <a:lnTo>
                  <a:pt x="2063496" y="1523"/>
                </a:lnTo>
                <a:lnTo>
                  <a:pt x="2059686" y="1523"/>
                </a:lnTo>
                <a:lnTo>
                  <a:pt x="2058162" y="2285"/>
                </a:lnTo>
                <a:lnTo>
                  <a:pt x="2058162" y="6095"/>
                </a:lnTo>
                <a:lnTo>
                  <a:pt x="2059686" y="7619"/>
                </a:lnTo>
                <a:lnTo>
                  <a:pt x="2063496" y="7619"/>
                </a:lnTo>
                <a:lnTo>
                  <a:pt x="2065020" y="6095"/>
                </a:lnTo>
                <a:close/>
              </a:path>
              <a:path w="2242820" h="7620">
                <a:moveTo>
                  <a:pt x="2077212" y="6095"/>
                </a:moveTo>
                <a:lnTo>
                  <a:pt x="2077212" y="2285"/>
                </a:lnTo>
                <a:lnTo>
                  <a:pt x="2075688" y="1523"/>
                </a:lnTo>
                <a:lnTo>
                  <a:pt x="2072640" y="1523"/>
                </a:lnTo>
                <a:lnTo>
                  <a:pt x="2071116" y="2285"/>
                </a:lnTo>
                <a:lnTo>
                  <a:pt x="2071116" y="6095"/>
                </a:lnTo>
                <a:lnTo>
                  <a:pt x="2072640" y="7619"/>
                </a:lnTo>
                <a:lnTo>
                  <a:pt x="2075688" y="7619"/>
                </a:lnTo>
                <a:lnTo>
                  <a:pt x="2077212" y="6095"/>
                </a:lnTo>
                <a:close/>
              </a:path>
              <a:path w="2242820" h="7620">
                <a:moveTo>
                  <a:pt x="2090166" y="6095"/>
                </a:moveTo>
                <a:lnTo>
                  <a:pt x="2090166" y="2285"/>
                </a:lnTo>
                <a:lnTo>
                  <a:pt x="2088642" y="1523"/>
                </a:lnTo>
                <a:lnTo>
                  <a:pt x="2084832" y="1523"/>
                </a:lnTo>
                <a:lnTo>
                  <a:pt x="2084070" y="2285"/>
                </a:lnTo>
                <a:lnTo>
                  <a:pt x="2084070" y="6095"/>
                </a:lnTo>
                <a:lnTo>
                  <a:pt x="2084832" y="7619"/>
                </a:lnTo>
                <a:lnTo>
                  <a:pt x="2088642" y="7619"/>
                </a:lnTo>
                <a:lnTo>
                  <a:pt x="2090166" y="6095"/>
                </a:lnTo>
                <a:close/>
              </a:path>
              <a:path w="2242820" h="7620">
                <a:moveTo>
                  <a:pt x="2103120" y="6095"/>
                </a:moveTo>
                <a:lnTo>
                  <a:pt x="2103120" y="2285"/>
                </a:lnTo>
                <a:lnTo>
                  <a:pt x="2101596" y="1523"/>
                </a:lnTo>
                <a:lnTo>
                  <a:pt x="2097786" y="1523"/>
                </a:lnTo>
                <a:lnTo>
                  <a:pt x="2096262" y="2285"/>
                </a:lnTo>
                <a:lnTo>
                  <a:pt x="2096262" y="6095"/>
                </a:lnTo>
                <a:lnTo>
                  <a:pt x="2097786" y="7619"/>
                </a:lnTo>
                <a:lnTo>
                  <a:pt x="2101596" y="7619"/>
                </a:lnTo>
                <a:lnTo>
                  <a:pt x="2103120" y="6095"/>
                </a:lnTo>
                <a:close/>
              </a:path>
              <a:path w="2242820" h="7620">
                <a:moveTo>
                  <a:pt x="2115312" y="6095"/>
                </a:moveTo>
                <a:lnTo>
                  <a:pt x="2115312" y="2285"/>
                </a:lnTo>
                <a:lnTo>
                  <a:pt x="2113788" y="1523"/>
                </a:lnTo>
                <a:lnTo>
                  <a:pt x="2110740" y="1523"/>
                </a:lnTo>
                <a:lnTo>
                  <a:pt x="2109216" y="2285"/>
                </a:lnTo>
                <a:lnTo>
                  <a:pt x="2109216" y="6095"/>
                </a:lnTo>
                <a:lnTo>
                  <a:pt x="2110740" y="7619"/>
                </a:lnTo>
                <a:lnTo>
                  <a:pt x="2113788" y="7619"/>
                </a:lnTo>
                <a:lnTo>
                  <a:pt x="2115312" y="6095"/>
                </a:lnTo>
                <a:close/>
              </a:path>
              <a:path w="2242820" h="7620">
                <a:moveTo>
                  <a:pt x="2128266" y="6095"/>
                </a:moveTo>
                <a:lnTo>
                  <a:pt x="2128266" y="2285"/>
                </a:lnTo>
                <a:lnTo>
                  <a:pt x="2126742" y="1523"/>
                </a:lnTo>
                <a:lnTo>
                  <a:pt x="2122932" y="1523"/>
                </a:lnTo>
                <a:lnTo>
                  <a:pt x="2122170" y="2285"/>
                </a:lnTo>
                <a:lnTo>
                  <a:pt x="2122170" y="6095"/>
                </a:lnTo>
                <a:lnTo>
                  <a:pt x="2122932" y="7619"/>
                </a:lnTo>
                <a:lnTo>
                  <a:pt x="2126742" y="7619"/>
                </a:lnTo>
                <a:lnTo>
                  <a:pt x="2128266" y="6095"/>
                </a:lnTo>
                <a:close/>
              </a:path>
              <a:path w="2242820" h="7620">
                <a:moveTo>
                  <a:pt x="2141220" y="6095"/>
                </a:moveTo>
                <a:lnTo>
                  <a:pt x="2141220" y="2285"/>
                </a:lnTo>
                <a:lnTo>
                  <a:pt x="2139696" y="1523"/>
                </a:lnTo>
                <a:lnTo>
                  <a:pt x="2135886" y="1523"/>
                </a:lnTo>
                <a:lnTo>
                  <a:pt x="2134362" y="2285"/>
                </a:lnTo>
                <a:lnTo>
                  <a:pt x="2134362" y="6095"/>
                </a:lnTo>
                <a:lnTo>
                  <a:pt x="2135886" y="7619"/>
                </a:lnTo>
                <a:lnTo>
                  <a:pt x="2139696" y="7619"/>
                </a:lnTo>
                <a:lnTo>
                  <a:pt x="2141220" y="6095"/>
                </a:lnTo>
                <a:close/>
              </a:path>
              <a:path w="2242820" h="7620">
                <a:moveTo>
                  <a:pt x="2153412" y="6095"/>
                </a:moveTo>
                <a:lnTo>
                  <a:pt x="2153412" y="2285"/>
                </a:lnTo>
                <a:lnTo>
                  <a:pt x="2151888" y="1523"/>
                </a:lnTo>
                <a:lnTo>
                  <a:pt x="2148840" y="1523"/>
                </a:lnTo>
                <a:lnTo>
                  <a:pt x="2147316" y="2285"/>
                </a:lnTo>
                <a:lnTo>
                  <a:pt x="2147316" y="6095"/>
                </a:lnTo>
                <a:lnTo>
                  <a:pt x="2148840" y="7619"/>
                </a:lnTo>
                <a:lnTo>
                  <a:pt x="2151888" y="7619"/>
                </a:lnTo>
                <a:lnTo>
                  <a:pt x="2153412" y="6095"/>
                </a:lnTo>
                <a:close/>
              </a:path>
              <a:path w="2242820" h="7620">
                <a:moveTo>
                  <a:pt x="2166366" y="6095"/>
                </a:moveTo>
                <a:lnTo>
                  <a:pt x="2166366" y="2285"/>
                </a:lnTo>
                <a:lnTo>
                  <a:pt x="2164842" y="1523"/>
                </a:lnTo>
                <a:lnTo>
                  <a:pt x="2161032" y="1523"/>
                </a:lnTo>
                <a:lnTo>
                  <a:pt x="2160270" y="2285"/>
                </a:lnTo>
                <a:lnTo>
                  <a:pt x="2160270" y="6095"/>
                </a:lnTo>
                <a:lnTo>
                  <a:pt x="2161032" y="7619"/>
                </a:lnTo>
                <a:lnTo>
                  <a:pt x="2164842" y="7619"/>
                </a:lnTo>
                <a:lnTo>
                  <a:pt x="2166366" y="6095"/>
                </a:lnTo>
                <a:close/>
              </a:path>
              <a:path w="2242820" h="7620">
                <a:moveTo>
                  <a:pt x="2179320" y="6095"/>
                </a:moveTo>
                <a:lnTo>
                  <a:pt x="2179320" y="2285"/>
                </a:lnTo>
                <a:lnTo>
                  <a:pt x="2177796" y="1523"/>
                </a:lnTo>
                <a:lnTo>
                  <a:pt x="2173986" y="1523"/>
                </a:lnTo>
                <a:lnTo>
                  <a:pt x="2172462" y="2285"/>
                </a:lnTo>
                <a:lnTo>
                  <a:pt x="2172462" y="6095"/>
                </a:lnTo>
                <a:lnTo>
                  <a:pt x="2173986" y="7619"/>
                </a:lnTo>
                <a:lnTo>
                  <a:pt x="2177796" y="7619"/>
                </a:lnTo>
                <a:lnTo>
                  <a:pt x="2179320" y="6095"/>
                </a:lnTo>
                <a:close/>
              </a:path>
              <a:path w="2242820" h="7620">
                <a:moveTo>
                  <a:pt x="2191512" y="6095"/>
                </a:moveTo>
                <a:lnTo>
                  <a:pt x="2191512" y="2285"/>
                </a:lnTo>
                <a:lnTo>
                  <a:pt x="2189988" y="1523"/>
                </a:lnTo>
                <a:lnTo>
                  <a:pt x="2186940" y="1523"/>
                </a:lnTo>
                <a:lnTo>
                  <a:pt x="2185416" y="2285"/>
                </a:lnTo>
                <a:lnTo>
                  <a:pt x="2185416" y="6095"/>
                </a:lnTo>
                <a:lnTo>
                  <a:pt x="2186940" y="7619"/>
                </a:lnTo>
                <a:lnTo>
                  <a:pt x="2189988" y="7619"/>
                </a:lnTo>
                <a:lnTo>
                  <a:pt x="2191512" y="6095"/>
                </a:lnTo>
                <a:close/>
              </a:path>
              <a:path w="2242820" h="7620">
                <a:moveTo>
                  <a:pt x="2204466" y="6095"/>
                </a:moveTo>
                <a:lnTo>
                  <a:pt x="2204466" y="2285"/>
                </a:lnTo>
                <a:lnTo>
                  <a:pt x="2202942" y="1523"/>
                </a:lnTo>
                <a:lnTo>
                  <a:pt x="2199132" y="1523"/>
                </a:lnTo>
                <a:lnTo>
                  <a:pt x="2198370" y="2285"/>
                </a:lnTo>
                <a:lnTo>
                  <a:pt x="2198370" y="6095"/>
                </a:lnTo>
                <a:lnTo>
                  <a:pt x="2199132" y="7619"/>
                </a:lnTo>
                <a:lnTo>
                  <a:pt x="2202942" y="7619"/>
                </a:lnTo>
                <a:lnTo>
                  <a:pt x="2204466" y="6095"/>
                </a:lnTo>
                <a:close/>
              </a:path>
              <a:path w="2242820" h="7620">
                <a:moveTo>
                  <a:pt x="2217420" y="6095"/>
                </a:moveTo>
                <a:lnTo>
                  <a:pt x="2217420" y="2285"/>
                </a:lnTo>
                <a:lnTo>
                  <a:pt x="2215896" y="1523"/>
                </a:lnTo>
                <a:lnTo>
                  <a:pt x="2212086" y="1523"/>
                </a:lnTo>
                <a:lnTo>
                  <a:pt x="2210562" y="2285"/>
                </a:lnTo>
                <a:lnTo>
                  <a:pt x="2210562" y="6095"/>
                </a:lnTo>
                <a:lnTo>
                  <a:pt x="2212086" y="7619"/>
                </a:lnTo>
                <a:lnTo>
                  <a:pt x="2215896" y="7619"/>
                </a:lnTo>
                <a:lnTo>
                  <a:pt x="2217420" y="6095"/>
                </a:lnTo>
                <a:close/>
              </a:path>
              <a:path w="2242820" h="7620">
                <a:moveTo>
                  <a:pt x="2229612" y="6095"/>
                </a:moveTo>
                <a:lnTo>
                  <a:pt x="2229612" y="2285"/>
                </a:lnTo>
                <a:lnTo>
                  <a:pt x="2228088" y="1523"/>
                </a:lnTo>
                <a:lnTo>
                  <a:pt x="2225040" y="1523"/>
                </a:lnTo>
                <a:lnTo>
                  <a:pt x="2223516" y="2285"/>
                </a:lnTo>
                <a:lnTo>
                  <a:pt x="2223516" y="6095"/>
                </a:lnTo>
                <a:lnTo>
                  <a:pt x="2225040" y="7619"/>
                </a:lnTo>
                <a:lnTo>
                  <a:pt x="2228088" y="7619"/>
                </a:lnTo>
                <a:lnTo>
                  <a:pt x="2229612" y="6095"/>
                </a:lnTo>
                <a:close/>
              </a:path>
              <a:path w="2242820" h="7620">
                <a:moveTo>
                  <a:pt x="2242566" y="6095"/>
                </a:moveTo>
                <a:lnTo>
                  <a:pt x="2242566" y="2285"/>
                </a:lnTo>
                <a:lnTo>
                  <a:pt x="2241042" y="1523"/>
                </a:lnTo>
                <a:lnTo>
                  <a:pt x="2237994" y="1523"/>
                </a:lnTo>
                <a:lnTo>
                  <a:pt x="2236470" y="2285"/>
                </a:lnTo>
                <a:lnTo>
                  <a:pt x="2236470" y="6095"/>
                </a:lnTo>
                <a:lnTo>
                  <a:pt x="2237994" y="7619"/>
                </a:lnTo>
                <a:lnTo>
                  <a:pt x="2241042" y="7619"/>
                </a:lnTo>
                <a:lnTo>
                  <a:pt x="2242566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70283" y="4516501"/>
            <a:ext cx="2244090" cy="666750"/>
          </a:xfrm>
          <a:custGeom>
            <a:avLst/>
            <a:gdLst/>
            <a:ahLst/>
            <a:cxnLst/>
            <a:rect l="l" t="t" r="r" b="b"/>
            <a:pathLst>
              <a:path w="2244090" h="666750">
                <a:moveTo>
                  <a:pt x="0" y="0"/>
                </a:moveTo>
                <a:lnTo>
                  <a:pt x="0" y="666750"/>
                </a:lnTo>
                <a:lnTo>
                  <a:pt x="2244090" y="666750"/>
                </a:lnTo>
                <a:lnTo>
                  <a:pt x="224409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64187" y="4510406"/>
            <a:ext cx="2256790" cy="679450"/>
          </a:xfrm>
          <a:custGeom>
            <a:avLst/>
            <a:gdLst/>
            <a:ahLst/>
            <a:cxnLst/>
            <a:rect l="l" t="t" r="r" b="b"/>
            <a:pathLst>
              <a:path w="2256790" h="679450">
                <a:moveTo>
                  <a:pt x="2256281" y="678941"/>
                </a:moveTo>
                <a:lnTo>
                  <a:pt x="2256281" y="0"/>
                </a:lnTo>
                <a:lnTo>
                  <a:pt x="0" y="0"/>
                </a:lnTo>
                <a:lnTo>
                  <a:pt x="0" y="678942"/>
                </a:lnTo>
                <a:lnTo>
                  <a:pt x="6096" y="678942"/>
                </a:lnTo>
                <a:lnTo>
                  <a:pt x="6096" y="12954"/>
                </a:lnTo>
                <a:lnTo>
                  <a:pt x="12192" y="6096"/>
                </a:lnTo>
                <a:lnTo>
                  <a:pt x="12192" y="12954"/>
                </a:lnTo>
                <a:lnTo>
                  <a:pt x="2243328" y="12953"/>
                </a:lnTo>
                <a:lnTo>
                  <a:pt x="2243328" y="6096"/>
                </a:lnTo>
                <a:lnTo>
                  <a:pt x="2250186" y="12953"/>
                </a:lnTo>
                <a:lnTo>
                  <a:pt x="2250186" y="678941"/>
                </a:lnTo>
                <a:lnTo>
                  <a:pt x="2256281" y="678941"/>
                </a:lnTo>
                <a:close/>
              </a:path>
              <a:path w="2256790" h="679450">
                <a:moveTo>
                  <a:pt x="12192" y="12954"/>
                </a:moveTo>
                <a:lnTo>
                  <a:pt x="12192" y="6096"/>
                </a:lnTo>
                <a:lnTo>
                  <a:pt x="6096" y="12954"/>
                </a:lnTo>
                <a:lnTo>
                  <a:pt x="12192" y="12954"/>
                </a:lnTo>
                <a:close/>
              </a:path>
              <a:path w="2256790" h="679450">
                <a:moveTo>
                  <a:pt x="12192" y="666750"/>
                </a:moveTo>
                <a:lnTo>
                  <a:pt x="12192" y="12954"/>
                </a:lnTo>
                <a:lnTo>
                  <a:pt x="6096" y="12954"/>
                </a:lnTo>
                <a:lnTo>
                  <a:pt x="6096" y="666750"/>
                </a:lnTo>
                <a:lnTo>
                  <a:pt x="12192" y="666750"/>
                </a:lnTo>
                <a:close/>
              </a:path>
              <a:path w="2256790" h="679450">
                <a:moveTo>
                  <a:pt x="2250186" y="666750"/>
                </a:moveTo>
                <a:lnTo>
                  <a:pt x="6096" y="666750"/>
                </a:lnTo>
                <a:lnTo>
                  <a:pt x="12192" y="672846"/>
                </a:lnTo>
                <a:lnTo>
                  <a:pt x="12192" y="678942"/>
                </a:lnTo>
                <a:lnTo>
                  <a:pt x="2243328" y="678941"/>
                </a:lnTo>
                <a:lnTo>
                  <a:pt x="2243328" y="672846"/>
                </a:lnTo>
                <a:lnTo>
                  <a:pt x="2250186" y="666750"/>
                </a:lnTo>
                <a:close/>
              </a:path>
              <a:path w="2256790" h="679450">
                <a:moveTo>
                  <a:pt x="12192" y="678942"/>
                </a:moveTo>
                <a:lnTo>
                  <a:pt x="12192" y="672846"/>
                </a:lnTo>
                <a:lnTo>
                  <a:pt x="6096" y="666750"/>
                </a:lnTo>
                <a:lnTo>
                  <a:pt x="6096" y="678942"/>
                </a:lnTo>
                <a:lnTo>
                  <a:pt x="12192" y="678942"/>
                </a:lnTo>
                <a:close/>
              </a:path>
              <a:path w="2256790" h="679450">
                <a:moveTo>
                  <a:pt x="2250186" y="12953"/>
                </a:moveTo>
                <a:lnTo>
                  <a:pt x="2243328" y="6096"/>
                </a:lnTo>
                <a:lnTo>
                  <a:pt x="2243328" y="12953"/>
                </a:lnTo>
                <a:lnTo>
                  <a:pt x="2250186" y="12953"/>
                </a:lnTo>
                <a:close/>
              </a:path>
              <a:path w="2256790" h="679450">
                <a:moveTo>
                  <a:pt x="2250186" y="666750"/>
                </a:moveTo>
                <a:lnTo>
                  <a:pt x="2250186" y="12953"/>
                </a:lnTo>
                <a:lnTo>
                  <a:pt x="2243328" y="12953"/>
                </a:lnTo>
                <a:lnTo>
                  <a:pt x="2243328" y="666750"/>
                </a:lnTo>
                <a:lnTo>
                  <a:pt x="2250186" y="666750"/>
                </a:lnTo>
                <a:close/>
              </a:path>
              <a:path w="2256790" h="679450">
                <a:moveTo>
                  <a:pt x="2250186" y="678941"/>
                </a:moveTo>
                <a:lnTo>
                  <a:pt x="2250186" y="666750"/>
                </a:lnTo>
                <a:lnTo>
                  <a:pt x="2243328" y="672846"/>
                </a:lnTo>
                <a:lnTo>
                  <a:pt x="2243328" y="678941"/>
                </a:lnTo>
                <a:lnTo>
                  <a:pt x="2250186" y="678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70283" y="5739512"/>
            <a:ext cx="2244090" cy="338455"/>
          </a:xfrm>
          <a:custGeom>
            <a:avLst/>
            <a:gdLst/>
            <a:ahLst/>
            <a:cxnLst/>
            <a:rect l="l" t="t" r="r" b="b"/>
            <a:pathLst>
              <a:path w="2244090" h="338454">
                <a:moveTo>
                  <a:pt x="0" y="0"/>
                </a:moveTo>
                <a:lnTo>
                  <a:pt x="0" y="338328"/>
                </a:lnTo>
                <a:lnTo>
                  <a:pt x="2244090" y="338327"/>
                </a:lnTo>
                <a:lnTo>
                  <a:pt x="224409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64187" y="5733415"/>
            <a:ext cx="2256790" cy="350520"/>
          </a:xfrm>
          <a:custGeom>
            <a:avLst/>
            <a:gdLst/>
            <a:ahLst/>
            <a:cxnLst/>
            <a:rect l="l" t="t" r="r" b="b"/>
            <a:pathLst>
              <a:path w="2256790" h="350520">
                <a:moveTo>
                  <a:pt x="2256281" y="350520"/>
                </a:moveTo>
                <a:lnTo>
                  <a:pt x="2256281" y="0"/>
                </a:lnTo>
                <a:lnTo>
                  <a:pt x="0" y="0"/>
                </a:lnTo>
                <a:lnTo>
                  <a:pt x="0" y="350520"/>
                </a:lnTo>
                <a:lnTo>
                  <a:pt x="6096" y="350520"/>
                </a:lnTo>
                <a:lnTo>
                  <a:pt x="6096" y="12954"/>
                </a:lnTo>
                <a:lnTo>
                  <a:pt x="12192" y="6096"/>
                </a:lnTo>
                <a:lnTo>
                  <a:pt x="12192" y="12954"/>
                </a:lnTo>
                <a:lnTo>
                  <a:pt x="2243328" y="12953"/>
                </a:lnTo>
                <a:lnTo>
                  <a:pt x="2243328" y="6096"/>
                </a:lnTo>
                <a:lnTo>
                  <a:pt x="2250186" y="12953"/>
                </a:lnTo>
                <a:lnTo>
                  <a:pt x="2250186" y="350520"/>
                </a:lnTo>
                <a:lnTo>
                  <a:pt x="2256281" y="350520"/>
                </a:lnTo>
                <a:close/>
              </a:path>
              <a:path w="2256790" h="350520">
                <a:moveTo>
                  <a:pt x="12192" y="12954"/>
                </a:moveTo>
                <a:lnTo>
                  <a:pt x="12192" y="6096"/>
                </a:lnTo>
                <a:lnTo>
                  <a:pt x="6096" y="12954"/>
                </a:lnTo>
                <a:lnTo>
                  <a:pt x="12192" y="12954"/>
                </a:lnTo>
                <a:close/>
              </a:path>
              <a:path w="2256790" h="350520">
                <a:moveTo>
                  <a:pt x="12192" y="337566"/>
                </a:moveTo>
                <a:lnTo>
                  <a:pt x="12192" y="12954"/>
                </a:lnTo>
                <a:lnTo>
                  <a:pt x="6096" y="12954"/>
                </a:lnTo>
                <a:lnTo>
                  <a:pt x="6096" y="337566"/>
                </a:lnTo>
                <a:lnTo>
                  <a:pt x="12192" y="337566"/>
                </a:lnTo>
                <a:close/>
              </a:path>
              <a:path w="2256790" h="350520">
                <a:moveTo>
                  <a:pt x="2250186" y="337565"/>
                </a:moveTo>
                <a:lnTo>
                  <a:pt x="6096" y="337566"/>
                </a:lnTo>
                <a:lnTo>
                  <a:pt x="12192" y="344424"/>
                </a:lnTo>
                <a:lnTo>
                  <a:pt x="12192" y="350520"/>
                </a:lnTo>
                <a:lnTo>
                  <a:pt x="2243328" y="350520"/>
                </a:lnTo>
                <a:lnTo>
                  <a:pt x="2243328" y="344424"/>
                </a:lnTo>
                <a:lnTo>
                  <a:pt x="2250186" y="337565"/>
                </a:lnTo>
                <a:close/>
              </a:path>
              <a:path w="2256790" h="350520">
                <a:moveTo>
                  <a:pt x="12192" y="350520"/>
                </a:moveTo>
                <a:lnTo>
                  <a:pt x="12192" y="344424"/>
                </a:lnTo>
                <a:lnTo>
                  <a:pt x="6096" y="337566"/>
                </a:lnTo>
                <a:lnTo>
                  <a:pt x="6096" y="350520"/>
                </a:lnTo>
                <a:lnTo>
                  <a:pt x="12192" y="350520"/>
                </a:lnTo>
                <a:close/>
              </a:path>
              <a:path w="2256790" h="350520">
                <a:moveTo>
                  <a:pt x="2250186" y="12953"/>
                </a:moveTo>
                <a:lnTo>
                  <a:pt x="2243328" y="6096"/>
                </a:lnTo>
                <a:lnTo>
                  <a:pt x="2243328" y="12953"/>
                </a:lnTo>
                <a:lnTo>
                  <a:pt x="2250186" y="12953"/>
                </a:lnTo>
                <a:close/>
              </a:path>
              <a:path w="2256790" h="350520">
                <a:moveTo>
                  <a:pt x="2250186" y="337565"/>
                </a:moveTo>
                <a:lnTo>
                  <a:pt x="2250186" y="12953"/>
                </a:lnTo>
                <a:lnTo>
                  <a:pt x="2243328" y="12953"/>
                </a:lnTo>
                <a:lnTo>
                  <a:pt x="2243328" y="337565"/>
                </a:lnTo>
                <a:lnTo>
                  <a:pt x="2250186" y="337565"/>
                </a:lnTo>
                <a:close/>
              </a:path>
              <a:path w="2256790" h="350520">
                <a:moveTo>
                  <a:pt x="2250186" y="350520"/>
                </a:moveTo>
                <a:lnTo>
                  <a:pt x="2250186" y="337565"/>
                </a:lnTo>
                <a:lnTo>
                  <a:pt x="2243328" y="344424"/>
                </a:lnTo>
                <a:lnTo>
                  <a:pt x="2243328" y="350520"/>
                </a:lnTo>
                <a:lnTo>
                  <a:pt x="2250186" y="350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70283" y="2854833"/>
            <a:ext cx="2245995" cy="3166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31165" marR="425450" algn="ctr">
              <a:lnSpc>
                <a:spcPct val="124000"/>
              </a:lnSpc>
              <a:spcBef>
                <a:spcPts val="90"/>
              </a:spcBef>
            </a:pPr>
            <a:r>
              <a:rPr sz="1800" b="1" dirty="0">
                <a:latin typeface="新宋体"/>
                <a:cs typeface="新宋体"/>
              </a:rPr>
              <a:t>签名算法标识 发布者名字 更新时间</a:t>
            </a:r>
            <a:endParaRPr sz="1800">
              <a:latin typeface="新宋体"/>
              <a:cs typeface="新宋体"/>
            </a:endParaRPr>
          </a:p>
          <a:p>
            <a:pPr marL="546100" marR="540385" algn="ctr">
              <a:lnSpc>
                <a:spcPts val="2060"/>
              </a:lnSpc>
              <a:spcBef>
                <a:spcPts val="775"/>
              </a:spcBef>
            </a:pPr>
            <a:r>
              <a:rPr sz="1800" b="1" dirty="0">
                <a:latin typeface="新宋体"/>
                <a:cs typeface="新宋体"/>
              </a:rPr>
              <a:t>证书序列号 撤销时间</a:t>
            </a:r>
            <a:endParaRPr sz="1800">
              <a:latin typeface="新宋体"/>
              <a:cs typeface="新宋体"/>
            </a:endParaRPr>
          </a:p>
          <a:p>
            <a:pPr algn="ctr">
              <a:lnSpc>
                <a:spcPts val="2110"/>
              </a:lnSpc>
              <a:spcBef>
                <a:spcPts val="114"/>
              </a:spcBef>
            </a:pPr>
            <a:r>
              <a:rPr sz="1800" dirty="0">
                <a:solidFill>
                  <a:srgbClr val="B1B1B1"/>
                </a:solidFill>
                <a:latin typeface="新宋体"/>
                <a:cs typeface="新宋体"/>
              </a:rPr>
              <a:t>：</a:t>
            </a:r>
            <a:endParaRPr sz="1800">
              <a:latin typeface="新宋体"/>
              <a:cs typeface="新宋体"/>
            </a:endParaRPr>
          </a:p>
          <a:p>
            <a:pPr algn="ctr">
              <a:lnSpc>
                <a:spcPts val="2110"/>
              </a:lnSpc>
            </a:pPr>
            <a:r>
              <a:rPr sz="1800" dirty="0">
                <a:solidFill>
                  <a:srgbClr val="B1B1B1"/>
                </a:solidFill>
                <a:latin typeface="新宋体"/>
                <a:cs typeface="新宋体"/>
              </a:rPr>
              <a:t>：</a:t>
            </a:r>
            <a:endParaRPr sz="1800">
              <a:latin typeface="新宋体"/>
              <a:cs typeface="新宋体"/>
            </a:endParaRPr>
          </a:p>
          <a:p>
            <a:pPr marL="546100" marR="540385" algn="ctr">
              <a:lnSpc>
                <a:spcPct val="99700"/>
              </a:lnSpc>
              <a:spcBef>
                <a:spcPts val="1010"/>
              </a:spcBef>
            </a:pPr>
            <a:r>
              <a:rPr sz="1800" b="1" dirty="0">
                <a:latin typeface="新宋体"/>
                <a:cs typeface="新宋体"/>
              </a:rPr>
              <a:t>证书序列号 撤销时间 签名</a:t>
            </a:r>
            <a:endParaRPr sz="1800">
              <a:latin typeface="新宋体"/>
              <a:cs typeface="新宋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57635" y="3943477"/>
            <a:ext cx="560070" cy="1782445"/>
          </a:xfrm>
          <a:custGeom>
            <a:avLst/>
            <a:gdLst/>
            <a:ahLst/>
            <a:cxnLst/>
            <a:rect l="l" t="t" r="r" b="b"/>
            <a:pathLst>
              <a:path w="560070" h="1782445">
                <a:moveTo>
                  <a:pt x="279654" y="1162812"/>
                </a:moveTo>
                <a:lnTo>
                  <a:pt x="279654" y="619506"/>
                </a:lnTo>
                <a:lnTo>
                  <a:pt x="275156" y="668345"/>
                </a:lnTo>
                <a:lnTo>
                  <a:pt x="262185" y="714280"/>
                </a:lnTo>
                <a:lnTo>
                  <a:pt x="241525" y="756553"/>
                </a:lnTo>
                <a:lnTo>
                  <a:pt x="213961" y="794404"/>
                </a:lnTo>
                <a:lnTo>
                  <a:pt x="180275" y="827075"/>
                </a:lnTo>
                <a:lnTo>
                  <a:pt x="141252" y="853806"/>
                </a:lnTo>
                <a:lnTo>
                  <a:pt x="97676" y="873840"/>
                </a:lnTo>
                <a:lnTo>
                  <a:pt x="50330" y="886417"/>
                </a:lnTo>
                <a:lnTo>
                  <a:pt x="0" y="890778"/>
                </a:lnTo>
                <a:lnTo>
                  <a:pt x="50330" y="895164"/>
                </a:lnTo>
                <a:lnTo>
                  <a:pt x="97676" y="907811"/>
                </a:lnTo>
                <a:lnTo>
                  <a:pt x="141252" y="927946"/>
                </a:lnTo>
                <a:lnTo>
                  <a:pt x="180275" y="954798"/>
                </a:lnTo>
                <a:lnTo>
                  <a:pt x="213961" y="987595"/>
                </a:lnTo>
                <a:lnTo>
                  <a:pt x="241525" y="1025567"/>
                </a:lnTo>
                <a:lnTo>
                  <a:pt x="262185" y="1067941"/>
                </a:lnTo>
                <a:lnTo>
                  <a:pt x="275156" y="1113946"/>
                </a:lnTo>
                <a:lnTo>
                  <a:pt x="279654" y="1162812"/>
                </a:lnTo>
                <a:close/>
              </a:path>
              <a:path w="560070" h="1782445">
                <a:moveTo>
                  <a:pt x="560070" y="1782318"/>
                </a:moveTo>
                <a:lnTo>
                  <a:pt x="560070" y="0"/>
                </a:lnTo>
                <a:lnTo>
                  <a:pt x="509713" y="4360"/>
                </a:lnTo>
                <a:lnTo>
                  <a:pt x="462297" y="16937"/>
                </a:lnTo>
                <a:lnTo>
                  <a:pt x="418620" y="36971"/>
                </a:lnTo>
                <a:lnTo>
                  <a:pt x="379477" y="63702"/>
                </a:lnTo>
                <a:lnTo>
                  <a:pt x="345664" y="96373"/>
                </a:lnTo>
                <a:lnTo>
                  <a:pt x="317979" y="134224"/>
                </a:lnTo>
                <a:lnTo>
                  <a:pt x="297218" y="176497"/>
                </a:lnTo>
                <a:lnTo>
                  <a:pt x="284177" y="222432"/>
                </a:lnTo>
                <a:lnTo>
                  <a:pt x="279654" y="271272"/>
                </a:lnTo>
                <a:lnTo>
                  <a:pt x="279654" y="1510284"/>
                </a:lnTo>
                <a:lnTo>
                  <a:pt x="284177" y="1559149"/>
                </a:lnTo>
                <a:lnTo>
                  <a:pt x="297218" y="1605154"/>
                </a:lnTo>
                <a:lnTo>
                  <a:pt x="317979" y="1647528"/>
                </a:lnTo>
                <a:lnTo>
                  <a:pt x="345664" y="1685500"/>
                </a:lnTo>
                <a:lnTo>
                  <a:pt x="379477" y="1718297"/>
                </a:lnTo>
                <a:lnTo>
                  <a:pt x="418620" y="1745149"/>
                </a:lnTo>
                <a:lnTo>
                  <a:pt x="462297" y="1765284"/>
                </a:lnTo>
                <a:lnTo>
                  <a:pt x="509713" y="1777931"/>
                </a:lnTo>
                <a:lnTo>
                  <a:pt x="560070" y="17823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53825" y="3940430"/>
            <a:ext cx="563880" cy="1788795"/>
          </a:xfrm>
          <a:custGeom>
            <a:avLst/>
            <a:gdLst/>
            <a:ahLst/>
            <a:cxnLst/>
            <a:rect l="l" t="t" r="r" b="b"/>
            <a:pathLst>
              <a:path w="563879" h="1788795">
                <a:moveTo>
                  <a:pt x="41127" y="893852"/>
                </a:moveTo>
                <a:lnTo>
                  <a:pt x="32765" y="892301"/>
                </a:lnTo>
                <a:lnTo>
                  <a:pt x="18287" y="890777"/>
                </a:lnTo>
                <a:lnTo>
                  <a:pt x="1523" y="890777"/>
                </a:lnTo>
                <a:lnTo>
                  <a:pt x="0" y="892301"/>
                </a:lnTo>
                <a:lnTo>
                  <a:pt x="0" y="895350"/>
                </a:lnTo>
                <a:lnTo>
                  <a:pt x="1523" y="896873"/>
                </a:lnTo>
                <a:lnTo>
                  <a:pt x="18287" y="896873"/>
                </a:lnTo>
                <a:lnTo>
                  <a:pt x="32765" y="895350"/>
                </a:lnTo>
                <a:lnTo>
                  <a:pt x="41127" y="893852"/>
                </a:lnTo>
                <a:close/>
              </a:path>
              <a:path w="563879" h="1788795">
                <a:moveTo>
                  <a:pt x="563879" y="1788414"/>
                </a:moveTo>
                <a:lnTo>
                  <a:pt x="563879" y="1781556"/>
                </a:lnTo>
                <a:lnTo>
                  <a:pt x="549401" y="1781556"/>
                </a:lnTo>
                <a:lnTo>
                  <a:pt x="535685" y="1780794"/>
                </a:lnTo>
                <a:lnTo>
                  <a:pt x="490909" y="1772565"/>
                </a:lnTo>
                <a:lnTo>
                  <a:pt x="448744" y="1757572"/>
                </a:lnTo>
                <a:lnTo>
                  <a:pt x="409913" y="1736411"/>
                </a:lnTo>
                <a:lnTo>
                  <a:pt x="375136" y="1709680"/>
                </a:lnTo>
                <a:lnTo>
                  <a:pt x="345132" y="1677974"/>
                </a:lnTo>
                <a:lnTo>
                  <a:pt x="320624" y="1641889"/>
                </a:lnTo>
                <a:lnTo>
                  <a:pt x="302331" y="1602023"/>
                </a:lnTo>
                <a:lnTo>
                  <a:pt x="290974" y="1558972"/>
                </a:lnTo>
                <a:lnTo>
                  <a:pt x="287273" y="1513332"/>
                </a:lnTo>
                <a:lnTo>
                  <a:pt x="287273" y="1165859"/>
                </a:lnTo>
                <a:lnTo>
                  <a:pt x="286511" y="1151382"/>
                </a:lnTo>
                <a:lnTo>
                  <a:pt x="279192" y="1101274"/>
                </a:lnTo>
                <a:lnTo>
                  <a:pt x="262985" y="1054659"/>
                </a:lnTo>
                <a:lnTo>
                  <a:pt x="238850" y="1012323"/>
                </a:lnTo>
                <a:lnTo>
                  <a:pt x="207745" y="975050"/>
                </a:lnTo>
                <a:lnTo>
                  <a:pt x="170625" y="943626"/>
                </a:lnTo>
                <a:lnTo>
                  <a:pt x="128451" y="918836"/>
                </a:lnTo>
                <a:lnTo>
                  <a:pt x="82178" y="901466"/>
                </a:lnTo>
                <a:lnTo>
                  <a:pt x="41127" y="893852"/>
                </a:lnTo>
                <a:lnTo>
                  <a:pt x="32765" y="895350"/>
                </a:lnTo>
                <a:lnTo>
                  <a:pt x="18287" y="896873"/>
                </a:lnTo>
                <a:lnTo>
                  <a:pt x="3809" y="896873"/>
                </a:lnTo>
                <a:lnTo>
                  <a:pt x="32003" y="898397"/>
                </a:lnTo>
                <a:lnTo>
                  <a:pt x="76648" y="906348"/>
                </a:lnTo>
                <a:lnTo>
                  <a:pt x="118746" y="921243"/>
                </a:lnTo>
                <a:lnTo>
                  <a:pt x="157561" y="942438"/>
                </a:lnTo>
                <a:lnTo>
                  <a:pt x="192361" y="969291"/>
                </a:lnTo>
                <a:lnTo>
                  <a:pt x="222410" y="1001156"/>
                </a:lnTo>
                <a:lnTo>
                  <a:pt x="246975" y="1037389"/>
                </a:lnTo>
                <a:lnTo>
                  <a:pt x="265320" y="1077347"/>
                </a:lnTo>
                <a:lnTo>
                  <a:pt x="276712" y="1120385"/>
                </a:lnTo>
                <a:lnTo>
                  <a:pt x="280415" y="1165859"/>
                </a:lnTo>
                <a:lnTo>
                  <a:pt x="280415" y="1513332"/>
                </a:lnTo>
                <a:lnTo>
                  <a:pt x="281177" y="1527810"/>
                </a:lnTo>
                <a:lnTo>
                  <a:pt x="288658" y="1578162"/>
                </a:lnTo>
                <a:lnTo>
                  <a:pt x="304855" y="1624787"/>
                </a:lnTo>
                <a:lnTo>
                  <a:pt x="328873" y="1666981"/>
                </a:lnTo>
                <a:lnTo>
                  <a:pt x="359816" y="1704041"/>
                </a:lnTo>
                <a:lnTo>
                  <a:pt x="396788" y="1735265"/>
                </a:lnTo>
                <a:lnTo>
                  <a:pt x="438894" y="1759949"/>
                </a:lnTo>
                <a:lnTo>
                  <a:pt x="485237" y="1777392"/>
                </a:lnTo>
                <a:lnTo>
                  <a:pt x="534923" y="1786889"/>
                </a:lnTo>
                <a:lnTo>
                  <a:pt x="563879" y="1788414"/>
                </a:lnTo>
                <a:close/>
              </a:path>
              <a:path w="563879" h="1788795">
                <a:moveTo>
                  <a:pt x="563879" y="6095"/>
                </a:moveTo>
                <a:lnTo>
                  <a:pt x="563879" y="0"/>
                </a:lnTo>
                <a:lnTo>
                  <a:pt x="549401" y="0"/>
                </a:lnTo>
                <a:lnTo>
                  <a:pt x="488764" y="9461"/>
                </a:lnTo>
                <a:lnTo>
                  <a:pt x="445583" y="24844"/>
                </a:lnTo>
                <a:lnTo>
                  <a:pt x="406018" y="46371"/>
                </a:lnTo>
                <a:lnTo>
                  <a:pt x="370711" y="73503"/>
                </a:lnTo>
                <a:lnTo>
                  <a:pt x="340300" y="105698"/>
                </a:lnTo>
                <a:lnTo>
                  <a:pt x="315425" y="142417"/>
                </a:lnTo>
                <a:lnTo>
                  <a:pt x="296726" y="183121"/>
                </a:lnTo>
                <a:lnTo>
                  <a:pt x="284843" y="227268"/>
                </a:lnTo>
                <a:lnTo>
                  <a:pt x="280415" y="274319"/>
                </a:lnTo>
                <a:lnTo>
                  <a:pt x="280415" y="636269"/>
                </a:lnTo>
                <a:lnTo>
                  <a:pt x="273001" y="685177"/>
                </a:lnTo>
                <a:lnTo>
                  <a:pt x="257028" y="730687"/>
                </a:lnTo>
                <a:lnTo>
                  <a:pt x="233398" y="772030"/>
                </a:lnTo>
                <a:lnTo>
                  <a:pt x="203015" y="808434"/>
                </a:lnTo>
                <a:lnTo>
                  <a:pt x="166782" y="839129"/>
                </a:lnTo>
                <a:lnTo>
                  <a:pt x="125600" y="863344"/>
                </a:lnTo>
                <a:lnTo>
                  <a:pt x="80373" y="880309"/>
                </a:lnTo>
                <a:lnTo>
                  <a:pt x="32003" y="889254"/>
                </a:lnTo>
                <a:lnTo>
                  <a:pt x="17525" y="890777"/>
                </a:lnTo>
                <a:lnTo>
                  <a:pt x="18287" y="890777"/>
                </a:lnTo>
                <a:lnTo>
                  <a:pt x="32765" y="892301"/>
                </a:lnTo>
                <a:lnTo>
                  <a:pt x="41127" y="893852"/>
                </a:lnTo>
                <a:lnTo>
                  <a:pt x="78829" y="887101"/>
                </a:lnTo>
                <a:lnTo>
                  <a:pt x="121970" y="871967"/>
                </a:lnTo>
                <a:lnTo>
                  <a:pt x="161535" y="850535"/>
                </a:lnTo>
                <a:lnTo>
                  <a:pt x="196871" y="823392"/>
                </a:lnTo>
                <a:lnTo>
                  <a:pt x="227326" y="791125"/>
                </a:lnTo>
                <a:lnTo>
                  <a:pt x="252247" y="754320"/>
                </a:lnTo>
                <a:lnTo>
                  <a:pt x="270980" y="713565"/>
                </a:lnTo>
                <a:lnTo>
                  <a:pt x="282873" y="669448"/>
                </a:lnTo>
                <a:lnTo>
                  <a:pt x="287273" y="622554"/>
                </a:lnTo>
                <a:lnTo>
                  <a:pt x="287273" y="260603"/>
                </a:lnTo>
                <a:lnTo>
                  <a:pt x="294574" y="211534"/>
                </a:lnTo>
                <a:lnTo>
                  <a:pt x="310464" y="165959"/>
                </a:lnTo>
                <a:lnTo>
                  <a:pt x="334043" y="124623"/>
                </a:lnTo>
                <a:lnTo>
                  <a:pt x="364407" y="88272"/>
                </a:lnTo>
                <a:lnTo>
                  <a:pt x="400655" y="57651"/>
                </a:lnTo>
                <a:lnTo>
                  <a:pt x="441886" y="33505"/>
                </a:lnTo>
                <a:lnTo>
                  <a:pt x="487196" y="16580"/>
                </a:lnTo>
                <a:lnTo>
                  <a:pt x="535685" y="7619"/>
                </a:lnTo>
                <a:lnTo>
                  <a:pt x="549401" y="6176"/>
                </a:lnTo>
                <a:lnTo>
                  <a:pt x="563879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691773" y="1822958"/>
            <a:ext cx="73761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用户在使用一个证书之前，必须检查证书是否已被撤销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7" name="object 82">
            <a:extLst>
              <a:ext uri="{FF2B5EF4-FFF2-40B4-BE49-F238E27FC236}">
                <a16:creationId xmlns:a16="http://schemas.microsoft.com/office/drawing/2014/main" id="{B37F3E9B-6C57-4032-8263-D31DB395D55E}"/>
              </a:ext>
            </a:extLst>
          </p:cNvPr>
          <p:cNvSpPr txBox="1">
            <a:spLocks/>
          </p:cNvSpPr>
          <p:nvPr/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en-US" altLang="zh-CN" spc="-5" smtClean="0"/>
              <a:pPr marL="25400">
                <a:lnSpc>
                  <a:spcPts val="1645"/>
                </a:lnSpc>
              </a:pPr>
              <a:t>34</a:t>
            </a:fld>
            <a:endParaRPr lang="en-US" altLang="zh-CN"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16567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证书验证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2132076"/>
            <a:ext cx="183642" cy="195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2859023"/>
            <a:ext cx="183642" cy="195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3582161"/>
            <a:ext cx="183642" cy="195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9521" y="4949952"/>
            <a:ext cx="183642" cy="1958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93525" y="1954783"/>
            <a:ext cx="6826250" cy="390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宋体"/>
                <a:cs typeface="宋体"/>
              </a:rPr>
              <a:t>使用</a:t>
            </a:r>
            <a:r>
              <a:rPr sz="2800" b="1" spc="-5" dirty="0">
                <a:latin typeface="Arial"/>
                <a:cs typeface="Arial"/>
              </a:rPr>
              <a:t>CA</a:t>
            </a:r>
            <a:r>
              <a:rPr sz="2800" b="1" spc="-5" dirty="0">
                <a:latin typeface="宋体"/>
                <a:cs typeface="宋体"/>
              </a:rPr>
              <a:t>证书验证终端实体证书有效性。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350"/>
              </a:spcBef>
            </a:pPr>
            <a:r>
              <a:rPr sz="2800" b="1" spc="-5" dirty="0">
                <a:latin typeface="宋体"/>
                <a:cs typeface="宋体"/>
              </a:rPr>
              <a:t>检查证书的有效期，确保该证书是否有效。</a:t>
            </a:r>
            <a:endParaRPr sz="2800">
              <a:latin typeface="宋体"/>
              <a:cs typeface="宋体"/>
            </a:endParaRPr>
          </a:p>
          <a:p>
            <a:pPr marL="12700" marR="221615">
              <a:lnSpc>
                <a:spcPct val="150000"/>
              </a:lnSpc>
              <a:spcBef>
                <a:spcPts val="675"/>
              </a:spcBef>
            </a:pPr>
            <a:r>
              <a:rPr sz="2800" b="1" spc="-5" dirty="0">
                <a:latin typeface="宋体"/>
                <a:cs typeface="宋体"/>
              </a:rPr>
              <a:t>检查该证书的预期用途是否符</a:t>
            </a:r>
            <a:r>
              <a:rPr sz="2800" b="1" spc="-10" dirty="0">
                <a:latin typeface="宋体"/>
                <a:cs typeface="宋体"/>
              </a:rPr>
              <a:t>合</a:t>
            </a:r>
            <a:r>
              <a:rPr sz="2800" b="1" dirty="0">
                <a:latin typeface="Arial"/>
                <a:cs typeface="Arial"/>
              </a:rPr>
              <a:t>C</a:t>
            </a:r>
            <a:r>
              <a:rPr sz="2800" b="1" spc="-5" dirty="0">
                <a:latin typeface="Arial"/>
                <a:cs typeface="Arial"/>
              </a:rPr>
              <a:t>A</a:t>
            </a:r>
            <a:r>
              <a:rPr sz="2800" b="1" dirty="0">
                <a:latin typeface="宋体"/>
                <a:cs typeface="宋体"/>
              </a:rPr>
              <a:t>在该证 </a:t>
            </a:r>
            <a:r>
              <a:rPr sz="2800" b="1" spc="-5" dirty="0">
                <a:latin typeface="宋体"/>
                <a:cs typeface="宋体"/>
              </a:rPr>
              <a:t>书中指定的所有策略限制。</a:t>
            </a:r>
            <a:endParaRPr sz="2800">
              <a:latin typeface="宋体"/>
              <a:cs typeface="宋体"/>
            </a:endParaRPr>
          </a:p>
          <a:p>
            <a:pPr marL="12700" marR="5080">
              <a:lnSpc>
                <a:spcPct val="150000"/>
              </a:lnSpc>
              <a:spcBef>
                <a:spcPts val="670"/>
              </a:spcBef>
            </a:pPr>
            <a:r>
              <a:rPr sz="2800" b="1" spc="-5" dirty="0">
                <a:latin typeface="宋体"/>
                <a:cs typeface="宋体"/>
              </a:rPr>
              <a:t>在证书撤销列表</a:t>
            </a:r>
            <a:r>
              <a:rPr sz="2800" b="1" dirty="0">
                <a:latin typeface="宋体"/>
                <a:cs typeface="宋体"/>
              </a:rPr>
              <a:t>（</a:t>
            </a:r>
            <a:r>
              <a:rPr sz="2800" b="1" spc="-5" dirty="0">
                <a:latin typeface="Arial"/>
                <a:cs typeface="Arial"/>
              </a:rPr>
              <a:t>CR</a:t>
            </a:r>
            <a:r>
              <a:rPr sz="2800" b="1" spc="5" dirty="0">
                <a:latin typeface="Arial"/>
                <a:cs typeface="Arial"/>
              </a:rPr>
              <a:t>L</a:t>
            </a:r>
            <a:r>
              <a:rPr sz="2800" b="1" dirty="0">
                <a:latin typeface="宋体"/>
                <a:cs typeface="宋体"/>
              </a:rPr>
              <a:t>）中查询确认该证书 </a:t>
            </a:r>
            <a:r>
              <a:rPr sz="2800" b="1" spc="-5" dirty="0">
                <a:latin typeface="宋体"/>
                <a:cs typeface="宋体"/>
              </a:rPr>
              <a:t>是否被</a:t>
            </a:r>
            <a:r>
              <a:rPr sz="2800" b="1" spc="-5" dirty="0">
                <a:latin typeface="Arial"/>
                <a:cs typeface="Arial"/>
              </a:rPr>
              <a:t>CA</a:t>
            </a:r>
            <a:r>
              <a:rPr sz="2800" b="1" spc="-5" dirty="0">
                <a:latin typeface="宋体"/>
                <a:cs typeface="宋体"/>
              </a:rPr>
              <a:t>撤销。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2">
            <a:extLst>
              <a:ext uri="{FF2B5EF4-FFF2-40B4-BE49-F238E27FC236}">
                <a16:creationId xmlns:a16="http://schemas.microsoft.com/office/drawing/2014/main" id="{AB62F1D3-4E7D-4E75-87B2-BFB2F7670ABD}"/>
              </a:ext>
            </a:extLst>
          </p:cNvPr>
          <p:cNvSpPr txBox="1">
            <a:spLocks/>
          </p:cNvSpPr>
          <p:nvPr/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en-US" altLang="zh-CN" spc="-5" smtClean="0"/>
              <a:pPr marL="25400">
                <a:lnSpc>
                  <a:spcPts val="1645"/>
                </a:lnSpc>
              </a:pPr>
              <a:t>35</a:t>
            </a:fld>
            <a:endParaRPr lang="en-US" altLang="zh-CN"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24720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证书状态查询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22183" y="2132076"/>
            <a:ext cx="188213" cy="195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22183" y="2859023"/>
            <a:ext cx="188213" cy="195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58437" y="1954783"/>
            <a:ext cx="7313930" cy="437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宋体"/>
                <a:cs typeface="宋体"/>
              </a:rPr>
              <a:t>定期下载证书撤销列表</a:t>
            </a:r>
            <a:r>
              <a:rPr sz="2800" b="1" dirty="0">
                <a:latin typeface="宋体"/>
                <a:cs typeface="宋体"/>
              </a:rPr>
              <a:t>（</a:t>
            </a:r>
            <a:r>
              <a:rPr sz="2800" b="1" dirty="0">
                <a:latin typeface="Arial"/>
                <a:cs typeface="Arial"/>
              </a:rPr>
              <a:t>CRL</a:t>
            </a:r>
            <a:r>
              <a:rPr sz="2800" b="1" dirty="0">
                <a:latin typeface="宋体"/>
                <a:cs typeface="宋体"/>
              </a:rPr>
              <a:t>）。</a:t>
            </a:r>
            <a:endParaRPr sz="2800">
              <a:latin typeface="宋体"/>
              <a:cs typeface="宋体"/>
            </a:endParaRPr>
          </a:p>
          <a:p>
            <a:pPr marL="12700" marR="5080">
              <a:lnSpc>
                <a:spcPct val="150000"/>
              </a:lnSpc>
              <a:spcBef>
                <a:spcPts val="670"/>
              </a:spcBef>
            </a:pPr>
            <a:r>
              <a:rPr sz="2800" b="1" spc="-5" dirty="0">
                <a:latin typeface="宋体"/>
                <a:cs typeface="宋体"/>
              </a:rPr>
              <a:t>在线证书状态协议</a:t>
            </a:r>
            <a:r>
              <a:rPr sz="2800" b="1" spc="-5" dirty="0">
                <a:latin typeface="Arial"/>
                <a:cs typeface="Arial"/>
              </a:rPr>
              <a:t>OCSP</a:t>
            </a:r>
            <a:r>
              <a:rPr sz="2800" b="1" spc="-5" dirty="0">
                <a:latin typeface="宋体"/>
                <a:cs typeface="宋体"/>
              </a:rPr>
              <a:t>（</a:t>
            </a:r>
            <a:r>
              <a:rPr sz="2800" b="1" spc="-5" dirty="0">
                <a:latin typeface="Arial"/>
                <a:cs typeface="Arial"/>
              </a:rPr>
              <a:t>Online</a:t>
            </a:r>
            <a:r>
              <a:rPr sz="2800" b="1" dirty="0">
                <a:latin typeface="Arial"/>
                <a:cs typeface="Arial"/>
              </a:rPr>
              <a:t> Certificate  Status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Protocol</a:t>
            </a:r>
            <a:r>
              <a:rPr sz="2800" b="1" dirty="0">
                <a:latin typeface="宋体"/>
                <a:cs typeface="宋体"/>
              </a:rPr>
              <a:t>），</a:t>
            </a:r>
            <a:r>
              <a:rPr sz="2800" b="1" spc="-5" dirty="0">
                <a:latin typeface="宋体"/>
                <a:cs typeface="宋体"/>
              </a:rPr>
              <a:t>其目的为了克服基</a:t>
            </a:r>
            <a:r>
              <a:rPr sz="2800" b="1" dirty="0">
                <a:latin typeface="宋体"/>
                <a:cs typeface="宋体"/>
              </a:rPr>
              <a:t>于</a:t>
            </a:r>
            <a:r>
              <a:rPr sz="2800" b="1" dirty="0">
                <a:latin typeface="Arial"/>
                <a:cs typeface="Arial"/>
              </a:rPr>
              <a:t>CRL  </a:t>
            </a:r>
            <a:r>
              <a:rPr sz="2800" b="1" spc="-5" dirty="0">
                <a:latin typeface="宋体"/>
                <a:cs typeface="宋体"/>
              </a:rPr>
              <a:t>的撤销方案的局限性，为证书状态查询提供即 时的最新响应。</a:t>
            </a:r>
            <a:r>
              <a:rPr sz="2800" b="1" spc="-5" dirty="0">
                <a:latin typeface="Arial"/>
                <a:cs typeface="Arial"/>
              </a:rPr>
              <a:t>OCSP</a:t>
            </a:r>
            <a:r>
              <a:rPr sz="2800" b="1" dirty="0">
                <a:latin typeface="宋体"/>
                <a:cs typeface="宋体"/>
              </a:rPr>
              <a:t>使用证书序列号</a:t>
            </a:r>
            <a:r>
              <a:rPr sz="2800" b="1" spc="-5" dirty="0">
                <a:latin typeface="宋体"/>
                <a:cs typeface="宋体"/>
              </a:rPr>
              <a:t>、</a:t>
            </a:r>
            <a:r>
              <a:rPr sz="2800" b="1" spc="-5" dirty="0">
                <a:latin typeface="Arial"/>
                <a:cs typeface="Arial"/>
              </a:rPr>
              <a:t>CA</a:t>
            </a:r>
            <a:r>
              <a:rPr sz="2800" b="1" spc="-10" dirty="0">
                <a:latin typeface="宋体"/>
                <a:cs typeface="宋体"/>
              </a:rPr>
              <a:t>名 </a:t>
            </a:r>
            <a:r>
              <a:rPr sz="2800" b="1" spc="-5" dirty="0">
                <a:latin typeface="宋体"/>
                <a:cs typeface="宋体"/>
              </a:rPr>
              <a:t>称和公开密钥的散列值作为关键字查询目标的 证书。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82">
            <a:extLst>
              <a:ext uri="{FF2B5EF4-FFF2-40B4-BE49-F238E27FC236}">
                <a16:creationId xmlns:a16="http://schemas.microsoft.com/office/drawing/2014/main" id="{CFC16C10-7E93-416F-AD9E-3D80ACAA3216}"/>
              </a:ext>
            </a:extLst>
          </p:cNvPr>
          <p:cNvSpPr txBox="1">
            <a:spLocks/>
          </p:cNvSpPr>
          <p:nvPr/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en-US" altLang="zh-CN" spc="-5" smtClean="0"/>
              <a:pPr marL="25400">
                <a:lnSpc>
                  <a:spcPts val="1645"/>
                </a:lnSpc>
              </a:pPr>
              <a:t>36</a:t>
            </a:fld>
            <a:endParaRPr lang="en-US" altLang="zh-CN"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23336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PK</a:t>
            </a:r>
            <a:r>
              <a:rPr sz="3200" b="1" spc="-10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信任模型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6700" y="2206116"/>
            <a:ext cx="188213" cy="196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6700" y="2943225"/>
            <a:ext cx="188213" cy="195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6700" y="3882772"/>
            <a:ext cx="188213" cy="195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72990" y="2028825"/>
            <a:ext cx="2559310" cy="31111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新宋体"/>
                <a:cs typeface="新宋体"/>
              </a:rPr>
              <a:t>单一模型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</a:p>
          <a:p>
            <a:pPr marL="12700" marR="5080">
              <a:lnSpc>
                <a:spcPct val="220000"/>
              </a:lnSpc>
            </a:pPr>
            <a:r>
              <a:rPr sz="2800" b="1" dirty="0" err="1">
                <a:latin typeface="新宋体"/>
                <a:cs typeface="新宋体"/>
              </a:rPr>
              <a:t>树状模型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220000"/>
              </a:lnSpc>
            </a:pPr>
            <a:r>
              <a:rPr sz="2800" b="1" dirty="0" err="1">
                <a:latin typeface="新宋体"/>
                <a:cs typeface="新宋体"/>
              </a:rPr>
              <a:t>对等模型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220000"/>
              </a:lnSpc>
            </a:pPr>
            <a:endParaRPr sz="2800" dirty="0">
              <a:latin typeface="新宋体"/>
              <a:cs typeface="新宋体"/>
            </a:endParaRPr>
          </a:p>
        </p:txBody>
      </p:sp>
      <p:sp>
        <p:nvSpPr>
          <p:cNvPr id="7" name="object 82">
            <a:extLst>
              <a:ext uri="{FF2B5EF4-FFF2-40B4-BE49-F238E27FC236}">
                <a16:creationId xmlns:a16="http://schemas.microsoft.com/office/drawing/2014/main" id="{9682A7E9-C161-4C61-9270-2444A5F4C55F}"/>
              </a:ext>
            </a:extLst>
          </p:cNvPr>
          <p:cNvSpPr txBox="1">
            <a:spLocks/>
          </p:cNvSpPr>
          <p:nvPr/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en-US" altLang="zh-CN" spc="-5" smtClean="0"/>
              <a:pPr marL="25400">
                <a:lnSpc>
                  <a:spcPts val="1645"/>
                </a:lnSpc>
              </a:pPr>
              <a:t>37</a:t>
            </a:fld>
            <a:endParaRPr lang="en-US" altLang="zh-CN"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22428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单一模型</a:t>
            </a:r>
            <a:r>
              <a:rPr sz="3200" b="1" spc="-10" dirty="0">
                <a:solidFill>
                  <a:srgbClr val="000000"/>
                </a:solidFill>
                <a:latin typeface="Arial"/>
                <a:cs typeface="Arial"/>
              </a:rPr>
              <a:t>CA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4983" y="2659379"/>
            <a:ext cx="163068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4983" y="3208020"/>
            <a:ext cx="163068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4983" y="3756659"/>
            <a:ext cx="163068" cy="171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4983" y="4305300"/>
            <a:ext cx="163068" cy="171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58373" y="1775713"/>
            <a:ext cx="8123555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比较理想建立单一的认证机构</a:t>
            </a:r>
            <a:r>
              <a:rPr sz="2400" b="1" spc="-5" dirty="0">
                <a:latin typeface="宋体"/>
                <a:cs typeface="宋体"/>
              </a:rPr>
              <a:t>（</a:t>
            </a:r>
            <a:r>
              <a:rPr sz="2400" b="1" dirty="0">
                <a:latin typeface="Arial"/>
                <a:cs typeface="Arial"/>
              </a:rPr>
              <a:t>C</a:t>
            </a:r>
            <a:r>
              <a:rPr sz="2400" b="1" spc="5" dirty="0">
                <a:latin typeface="Arial"/>
                <a:cs typeface="Arial"/>
              </a:rPr>
              <a:t>A</a:t>
            </a:r>
            <a:r>
              <a:rPr sz="2400" b="1" dirty="0">
                <a:latin typeface="宋体"/>
                <a:cs typeface="宋体"/>
              </a:rPr>
              <a:t>），由它管理所有证书： </a:t>
            </a:r>
            <a:r>
              <a:rPr sz="2400" b="1" dirty="0" err="1">
                <a:latin typeface="宋体"/>
                <a:cs typeface="宋体"/>
              </a:rPr>
              <a:t>特殊的应用领域有着特殊的安全需求（安全策略不同</a:t>
            </a:r>
            <a:r>
              <a:rPr sz="2400" b="1" dirty="0">
                <a:latin typeface="宋体"/>
                <a:cs typeface="宋体"/>
              </a:rPr>
              <a:t>）。 证书颁发和撤销难于直接控制。</a:t>
            </a:r>
            <a:endParaRPr sz="2400" dirty="0">
              <a:latin typeface="宋体"/>
              <a:cs typeface="宋体"/>
            </a:endParaRPr>
          </a:p>
          <a:p>
            <a:pPr marL="355600" marR="1634489">
              <a:lnSpc>
                <a:spcPct val="150000"/>
              </a:lnSpc>
            </a:pPr>
            <a:r>
              <a:rPr sz="2400" b="1" dirty="0">
                <a:latin typeface="宋体"/>
                <a:cs typeface="宋体"/>
              </a:rPr>
              <a:t>证书库难于维护，难于满足实际性能的需求。 根私钥的维护更加困难。</a:t>
            </a:r>
            <a:endParaRPr sz="24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E625E"/>
                </a:solidFill>
                <a:latin typeface="宋体"/>
                <a:cs typeface="宋体"/>
              </a:rPr>
              <a:t>多</a:t>
            </a:r>
            <a:r>
              <a:rPr sz="2400" b="1" dirty="0">
                <a:solidFill>
                  <a:srgbClr val="FE625E"/>
                </a:solidFill>
                <a:latin typeface="宋体"/>
                <a:cs typeface="宋体"/>
              </a:rPr>
              <a:t>CA</a:t>
            </a:r>
            <a:r>
              <a:rPr sz="2400" b="1" spc="-5" dirty="0">
                <a:solidFill>
                  <a:srgbClr val="FE625E"/>
                </a:solidFill>
                <a:latin typeface="宋体"/>
                <a:cs typeface="宋体"/>
              </a:rPr>
              <a:t>带来问题是如何建立</a:t>
            </a:r>
            <a:r>
              <a:rPr sz="2400" b="1" dirty="0">
                <a:solidFill>
                  <a:srgbClr val="FE625E"/>
                </a:solidFill>
                <a:latin typeface="宋体"/>
                <a:cs typeface="宋体"/>
              </a:rPr>
              <a:t>CA</a:t>
            </a:r>
            <a:r>
              <a:rPr sz="2400" b="1" spc="-5" dirty="0">
                <a:solidFill>
                  <a:srgbClr val="FE625E"/>
                </a:solidFill>
                <a:latin typeface="宋体"/>
                <a:cs typeface="宋体"/>
              </a:rPr>
              <a:t>之间的信任关系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8" name="object 82">
            <a:extLst>
              <a:ext uri="{FF2B5EF4-FFF2-40B4-BE49-F238E27FC236}">
                <a16:creationId xmlns:a16="http://schemas.microsoft.com/office/drawing/2014/main" id="{A1E3BA2A-3C9B-4932-9188-0C5367952E04}"/>
              </a:ext>
            </a:extLst>
          </p:cNvPr>
          <p:cNvSpPr txBox="1">
            <a:spLocks/>
          </p:cNvSpPr>
          <p:nvPr/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en-US" altLang="zh-CN" spc="-5" smtClean="0"/>
              <a:pPr marL="25400">
                <a:lnSpc>
                  <a:spcPts val="1645"/>
                </a:lnSpc>
              </a:pPr>
              <a:t>38</a:t>
            </a:fld>
            <a:endParaRPr lang="en-US" altLang="zh-CN"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714248"/>
            <a:ext cx="254026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树状模型</a:t>
            </a:r>
            <a:r>
              <a:rPr sz="3200" b="1" spc="-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endParaRPr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47323" y="1859611"/>
            <a:ext cx="409575" cy="408940"/>
          </a:xfrm>
          <a:custGeom>
            <a:avLst/>
            <a:gdLst/>
            <a:ahLst/>
            <a:cxnLst/>
            <a:rect l="l" t="t" r="r" b="b"/>
            <a:pathLst>
              <a:path w="409575" h="408939">
                <a:moveTo>
                  <a:pt x="409194" y="203884"/>
                </a:moveTo>
                <a:lnTo>
                  <a:pt x="409194" y="193216"/>
                </a:lnTo>
                <a:lnTo>
                  <a:pt x="408431" y="183310"/>
                </a:lnTo>
                <a:lnTo>
                  <a:pt x="398671" y="140383"/>
                </a:lnTo>
                <a:lnTo>
                  <a:pt x="382627" y="103167"/>
                </a:lnTo>
                <a:lnTo>
                  <a:pt x="361197" y="71665"/>
                </a:lnTo>
                <a:lnTo>
                  <a:pt x="305768" y="25812"/>
                </a:lnTo>
                <a:lnTo>
                  <a:pt x="239563" y="2847"/>
                </a:lnTo>
                <a:lnTo>
                  <a:pt x="205211" y="0"/>
                </a:lnTo>
                <a:lnTo>
                  <a:pt x="203758" y="28"/>
                </a:lnTo>
                <a:lnTo>
                  <a:pt x="135754" y="11360"/>
                </a:lnTo>
                <a:lnTo>
                  <a:pt x="74015" y="45707"/>
                </a:lnTo>
                <a:lnTo>
                  <a:pt x="26624" y="103017"/>
                </a:lnTo>
                <a:lnTo>
                  <a:pt x="10553" y="140289"/>
                </a:lnTo>
                <a:lnTo>
                  <a:pt x="761" y="183310"/>
                </a:lnTo>
                <a:lnTo>
                  <a:pt x="0" y="193978"/>
                </a:lnTo>
                <a:lnTo>
                  <a:pt x="0" y="215314"/>
                </a:lnTo>
                <a:lnTo>
                  <a:pt x="762" y="225220"/>
                </a:lnTo>
                <a:lnTo>
                  <a:pt x="2286" y="235888"/>
                </a:lnTo>
                <a:lnTo>
                  <a:pt x="13662" y="276825"/>
                </a:lnTo>
                <a:lnTo>
                  <a:pt x="28194" y="307153"/>
                </a:lnTo>
                <a:lnTo>
                  <a:pt x="28194" y="203884"/>
                </a:lnTo>
                <a:lnTo>
                  <a:pt x="28956" y="194740"/>
                </a:lnTo>
                <a:lnTo>
                  <a:pt x="28956" y="185596"/>
                </a:lnTo>
                <a:lnTo>
                  <a:pt x="38701" y="145512"/>
                </a:lnTo>
                <a:lnTo>
                  <a:pt x="75883" y="83160"/>
                </a:lnTo>
                <a:lnTo>
                  <a:pt x="130079" y="44367"/>
                </a:lnTo>
                <a:lnTo>
                  <a:pt x="193402" y="28895"/>
                </a:lnTo>
                <a:lnTo>
                  <a:pt x="226022" y="29831"/>
                </a:lnTo>
                <a:lnTo>
                  <a:pt x="288250" y="48899"/>
                </a:lnTo>
                <a:lnTo>
                  <a:pt x="339888" y="90699"/>
                </a:lnTo>
                <a:lnTo>
                  <a:pt x="373050" y="154993"/>
                </a:lnTo>
                <a:lnTo>
                  <a:pt x="380238" y="195502"/>
                </a:lnTo>
                <a:lnTo>
                  <a:pt x="381000" y="204646"/>
                </a:lnTo>
                <a:lnTo>
                  <a:pt x="381000" y="307561"/>
                </a:lnTo>
                <a:lnTo>
                  <a:pt x="393192" y="283707"/>
                </a:lnTo>
                <a:lnTo>
                  <a:pt x="404367" y="246170"/>
                </a:lnTo>
                <a:lnTo>
                  <a:pt x="409194" y="203884"/>
                </a:lnTo>
                <a:close/>
              </a:path>
              <a:path w="409575" h="408939">
                <a:moveTo>
                  <a:pt x="381000" y="307561"/>
                </a:moveTo>
                <a:lnTo>
                  <a:pt x="381000" y="204646"/>
                </a:lnTo>
                <a:lnTo>
                  <a:pt x="380238" y="213790"/>
                </a:lnTo>
                <a:lnTo>
                  <a:pt x="372447" y="256061"/>
                </a:lnTo>
                <a:lnTo>
                  <a:pt x="357344" y="292234"/>
                </a:lnTo>
                <a:lnTo>
                  <a:pt x="309867" y="346067"/>
                </a:lnTo>
                <a:lnTo>
                  <a:pt x="247142" y="374846"/>
                </a:lnTo>
                <a:lnTo>
                  <a:pt x="212979" y="379702"/>
                </a:lnTo>
                <a:lnTo>
                  <a:pt x="178504" y="378127"/>
                </a:lnTo>
                <a:lnTo>
                  <a:pt x="113291" y="355468"/>
                </a:lnTo>
                <a:lnTo>
                  <a:pt x="60837" y="306425"/>
                </a:lnTo>
                <a:lnTo>
                  <a:pt x="42313" y="271871"/>
                </a:lnTo>
                <a:lnTo>
                  <a:pt x="30480" y="230554"/>
                </a:lnTo>
                <a:lnTo>
                  <a:pt x="28194" y="213028"/>
                </a:lnTo>
                <a:lnTo>
                  <a:pt x="28194" y="307153"/>
                </a:lnTo>
                <a:lnTo>
                  <a:pt x="52209" y="341795"/>
                </a:lnTo>
                <a:lnTo>
                  <a:pt x="106535" y="384631"/>
                </a:lnTo>
                <a:lnTo>
                  <a:pt x="170308" y="405815"/>
                </a:lnTo>
                <a:lnTo>
                  <a:pt x="203758" y="408440"/>
                </a:lnTo>
                <a:lnTo>
                  <a:pt x="237194" y="405832"/>
                </a:lnTo>
                <a:lnTo>
                  <a:pt x="300859" y="385164"/>
                </a:lnTo>
                <a:lnTo>
                  <a:pt x="354970" y="344295"/>
                </a:lnTo>
                <a:lnTo>
                  <a:pt x="376463" y="316436"/>
                </a:lnTo>
                <a:lnTo>
                  <a:pt x="381000" y="307561"/>
                </a:lnTo>
                <a:close/>
              </a:path>
              <a:path w="409575" h="408939">
                <a:moveTo>
                  <a:pt x="313944" y="204646"/>
                </a:moveTo>
                <a:lnTo>
                  <a:pt x="313944" y="193978"/>
                </a:lnTo>
                <a:lnTo>
                  <a:pt x="301830" y="154018"/>
                </a:lnTo>
                <a:lnTo>
                  <a:pt x="279449" y="124091"/>
                </a:lnTo>
                <a:lnTo>
                  <a:pt x="249843" y="104481"/>
                </a:lnTo>
                <a:lnTo>
                  <a:pt x="216050" y="95471"/>
                </a:lnTo>
                <a:lnTo>
                  <a:pt x="181112" y="97346"/>
                </a:lnTo>
                <a:lnTo>
                  <a:pt x="119957" y="134886"/>
                </a:lnTo>
                <a:lnTo>
                  <a:pt x="99822" y="171118"/>
                </a:lnTo>
                <a:lnTo>
                  <a:pt x="95250" y="203884"/>
                </a:lnTo>
                <a:lnTo>
                  <a:pt x="95250" y="214552"/>
                </a:lnTo>
                <a:lnTo>
                  <a:pt x="97536" y="225982"/>
                </a:lnTo>
                <a:lnTo>
                  <a:pt x="114140" y="265747"/>
                </a:lnTo>
                <a:lnTo>
                  <a:pt x="123444" y="275447"/>
                </a:lnTo>
                <a:lnTo>
                  <a:pt x="123444" y="204646"/>
                </a:lnTo>
                <a:lnTo>
                  <a:pt x="124968" y="188644"/>
                </a:lnTo>
                <a:lnTo>
                  <a:pt x="127254" y="181024"/>
                </a:lnTo>
                <a:lnTo>
                  <a:pt x="148784" y="145432"/>
                </a:lnTo>
                <a:lnTo>
                  <a:pt x="180455" y="126869"/>
                </a:lnTo>
                <a:lnTo>
                  <a:pt x="216127" y="124384"/>
                </a:lnTo>
                <a:lnTo>
                  <a:pt x="249659" y="137026"/>
                </a:lnTo>
                <a:lnTo>
                  <a:pt x="274913" y="163843"/>
                </a:lnTo>
                <a:lnTo>
                  <a:pt x="285750" y="203884"/>
                </a:lnTo>
                <a:lnTo>
                  <a:pt x="285750" y="275485"/>
                </a:lnTo>
                <a:lnTo>
                  <a:pt x="300381" y="257080"/>
                </a:lnTo>
                <a:lnTo>
                  <a:pt x="313182" y="216076"/>
                </a:lnTo>
                <a:lnTo>
                  <a:pt x="313944" y="204646"/>
                </a:lnTo>
                <a:close/>
              </a:path>
              <a:path w="409575" h="408939">
                <a:moveTo>
                  <a:pt x="285750" y="275485"/>
                </a:moveTo>
                <a:lnTo>
                  <a:pt x="285750" y="203884"/>
                </a:lnTo>
                <a:lnTo>
                  <a:pt x="284226" y="219886"/>
                </a:lnTo>
                <a:lnTo>
                  <a:pt x="267265" y="255837"/>
                </a:lnTo>
                <a:lnTo>
                  <a:pt x="239061" y="277533"/>
                </a:lnTo>
                <a:lnTo>
                  <a:pt x="205211" y="284956"/>
                </a:lnTo>
                <a:lnTo>
                  <a:pt x="171308" y="278089"/>
                </a:lnTo>
                <a:lnTo>
                  <a:pt x="142949" y="256913"/>
                </a:lnTo>
                <a:lnTo>
                  <a:pt x="125730" y="221410"/>
                </a:lnTo>
                <a:lnTo>
                  <a:pt x="124205" y="213028"/>
                </a:lnTo>
                <a:lnTo>
                  <a:pt x="123444" y="204646"/>
                </a:lnTo>
                <a:lnTo>
                  <a:pt x="123444" y="275447"/>
                </a:lnTo>
                <a:lnTo>
                  <a:pt x="140705" y="293443"/>
                </a:lnTo>
                <a:lnTo>
                  <a:pt x="173727" y="309247"/>
                </a:lnTo>
                <a:lnTo>
                  <a:pt x="209707" y="313336"/>
                </a:lnTo>
                <a:lnTo>
                  <a:pt x="245143" y="305887"/>
                </a:lnTo>
                <a:lnTo>
                  <a:pt x="276535" y="287076"/>
                </a:lnTo>
                <a:lnTo>
                  <a:pt x="285750" y="275485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23723" y="3383611"/>
            <a:ext cx="409575" cy="408940"/>
          </a:xfrm>
          <a:custGeom>
            <a:avLst/>
            <a:gdLst/>
            <a:ahLst/>
            <a:cxnLst/>
            <a:rect l="l" t="t" r="r" b="b"/>
            <a:pathLst>
              <a:path w="409575" h="408939">
                <a:moveTo>
                  <a:pt x="409194" y="203884"/>
                </a:moveTo>
                <a:lnTo>
                  <a:pt x="409194" y="193216"/>
                </a:lnTo>
                <a:lnTo>
                  <a:pt x="408431" y="183310"/>
                </a:lnTo>
                <a:lnTo>
                  <a:pt x="398671" y="140383"/>
                </a:lnTo>
                <a:lnTo>
                  <a:pt x="382627" y="103167"/>
                </a:lnTo>
                <a:lnTo>
                  <a:pt x="361197" y="71665"/>
                </a:lnTo>
                <a:lnTo>
                  <a:pt x="305768" y="25812"/>
                </a:lnTo>
                <a:lnTo>
                  <a:pt x="239563" y="2847"/>
                </a:lnTo>
                <a:lnTo>
                  <a:pt x="205211" y="0"/>
                </a:lnTo>
                <a:lnTo>
                  <a:pt x="203758" y="28"/>
                </a:lnTo>
                <a:lnTo>
                  <a:pt x="135754" y="11360"/>
                </a:lnTo>
                <a:lnTo>
                  <a:pt x="74015" y="45707"/>
                </a:lnTo>
                <a:lnTo>
                  <a:pt x="26624" y="103017"/>
                </a:lnTo>
                <a:lnTo>
                  <a:pt x="10553" y="140289"/>
                </a:lnTo>
                <a:lnTo>
                  <a:pt x="761" y="183310"/>
                </a:lnTo>
                <a:lnTo>
                  <a:pt x="0" y="193978"/>
                </a:lnTo>
                <a:lnTo>
                  <a:pt x="0" y="215314"/>
                </a:lnTo>
                <a:lnTo>
                  <a:pt x="762" y="225220"/>
                </a:lnTo>
                <a:lnTo>
                  <a:pt x="2286" y="235888"/>
                </a:lnTo>
                <a:lnTo>
                  <a:pt x="13662" y="276825"/>
                </a:lnTo>
                <a:lnTo>
                  <a:pt x="28194" y="307153"/>
                </a:lnTo>
                <a:lnTo>
                  <a:pt x="28194" y="203884"/>
                </a:lnTo>
                <a:lnTo>
                  <a:pt x="28956" y="194740"/>
                </a:lnTo>
                <a:lnTo>
                  <a:pt x="28956" y="185596"/>
                </a:lnTo>
                <a:lnTo>
                  <a:pt x="38701" y="145512"/>
                </a:lnTo>
                <a:lnTo>
                  <a:pt x="75883" y="83160"/>
                </a:lnTo>
                <a:lnTo>
                  <a:pt x="130079" y="44367"/>
                </a:lnTo>
                <a:lnTo>
                  <a:pt x="193402" y="28895"/>
                </a:lnTo>
                <a:lnTo>
                  <a:pt x="226022" y="29831"/>
                </a:lnTo>
                <a:lnTo>
                  <a:pt x="288250" y="48899"/>
                </a:lnTo>
                <a:lnTo>
                  <a:pt x="339888" y="90699"/>
                </a:lnTo>
                <a:lnTo>
                  <a:pt x="373050" y="154993"/>
                </a:lnTo>
                <a:lnTo>
                  <a:pt x="380238" y="195502"/>
                </a:lnTo>
                <a:lnTo>
                  <a:pt x="381000" y="204646"/>
                </a:lnTo>
                <a:lnTo>
                  <a:pt x="381000" y="307561"/>
                </a:lnTo>
                <a:lnTo>
                  <a:pt x="393192" y="283707"/>
                </a:lnTo>
                <a:lnTo>
                  <a:pt x="404367" y="246170"/>
                </a:lnTo>
                <a:lnTo>
                  <a:pt x="409194" y="203884"/>
                </a:lnTo>
                <a:close/>
              </a:path>
              <a:path w="409575" h="408939">
                <a:moveTo>
                  <a:pt x="381000" y="307561"/>
                </a:moveTo>
                <a:lnTo>
                  <a:pt x="381000" y="204646"/>
                </a:lnTo>
                <a:lnTo>
                  <a:pt x="380238" y="213790"/>
                </a:lnTo>
                <a:lnTo>
                  <a:pt x="372447" y="256061"/>
                </a:lnTo>
                <a:lnTo>
                  <a:pt x="357344" y="292234"/>
                </a:lnTo>
                <a:lnTo>
                  <a:pt x="309867" y="346067"/>
                </a:lnTo>
                <a:lnTo>
                  <a:pt x="247142" y="374846"/>
                </a:lnTo>
                <a:lnTo>
                  <a:pt x="212979" y="379702"/>
                </a:lnTo>
                <a:lnTo>
                  <a:pt x="178504" y="378127"/>
                </a:lnTo>
                <a:lnTo>
                  <a:pt x="113291" y="355468"/>
                </a:lnTo>
                <a:lnTo>
                  <a:pt x="60837" y="306425"/>
                </a:lnTo>
                <a:lnTo>
                  <a:pt x="42313" y="271871"/>
                </a:lnTo>
                <a:lnTo>
                  <a:pt x="30480" y="230554"/>
                </a:lnTo>
                <a:lnTo>
                  <a:pt x="28194" y="213028"/>
                </a:lnTo>
                <a:lnTo>
                  <a:pt x="28194" y="307153"/>
                </a:lnTo>
                <a:lnTo>
                  <a:pt x="52209" y="341795"/>
                </a:lnTo>
                <a:lnTo>
                  <a:pt x="106535" y="384631"/>
                </a:lnTo>
                <a:lnTo>
                  <a:pt x="170308" y="405815"/>
                </a:lnTo>
                <a:lnTo>
                  <a:pt x="203758" y="408440"/>
                </a:lnTo>
                <a:lnTo>
                  <a:pt x="237194" y="405832"/>
                </a:lnTo>
                <a:lnTo>
                  <a:pt x="300859" y="385164"/>
                </a:lnTo>
                <a:lnTo>
                  <a:pt x="354970" y="344295"/>
                </a:lnTo>
                <a:lnTo>
                  <a:pt x="376463" y="316436"/>
                </a:lnTo>
                <a:lnTo>
                  <a:pt x="381000" y="307561"/>
                </a:lnTo>
                <a:close/>
              </a:path>
              <a:path w="409575" h="408939">
                <a:moveTo>
                  <a:pt x="313944" y="204646"/>
                </a:moveTo>
                <a:lnTo>
                  <a:pt x="313944" y="193978"/>
                </a:lnTo>
                <a:lnTo>
                  <a:pt x="301830" y="154018"/>
                </a:lnTo>
                <a:lnTo>
                  <a:pt x="279449" y="124091"/>
                </a:lnTo>
                <a:lnTo>
                  <a:pt x="249843" y="104481"/>
                </a:lnTo>
                <a:lnTo>
                  <a:pt x="216050" y="95471"/>
                </a:lnTo>
                <a:lnTo>
                  <a:pt x="181112" y="97346"/>
                </a:lnTo>
                <a:lnTo>
                  <a:pt x="119957" y="134886"/>
                </a:lnTo>
                <a:lnTo>
                  <a:pt x="99822" y="171118"/>
                </a:lnTo>
                <a:lnTo>
                  <a:pt x="95250" y="203884"/>
                </a:lnTo>
                <a:lnTo>
                  <a:pt x="95250" y="214552"/>
                </a:lnTo>
                <a:lnTo>
                  <a:pt x="97536" y="225982"/>
                </a:lnTo>
                <a:lnTo>
                  <a:pt x="114140" y="265747"/>
                </a:lnTo>
                <a:lnTo>
                  <a:pt x="123444" y="275447"/>
                </a:lnTo>
                <a:lnTo>
                  <a:pt x="123444" y="204646"/>
                </a:lnTo>
                <a:lnTo>
                  <a:pt x="124968" y="188644"/>
                </a:lnTo>
                <a:lnTo>
                  <a:pt x="127254" y="181024"/>
                </a:lnTo>
                <a:lnTo>
                  <a:pt x="148784" y="145433"/>
                </a:lnTo>
                <a:lnTo>
                  <a:pt x="180455" y="126872"/>
                </a:lnTo>
                <a:lnTo>
                  <a:pt x="216127" y="124389"/>
                </a:lnTo>
                <a:lnTo>
                  <a:pt x="249659" y="137032"/>
                </a:lnTo>
                <a:lnTo>
                  <a:pt x="274913" y="163848"/>
                </a:lnTo>
                <a:lnTo>
                  <a:pt x="285750" y="203884"/>
                </a:lnTo>
                <a:lnTo>
                  <a:pt x="285750" y="275485"/>
                </a:lnTo>
                <a:lnTo>
                  <a:pt x="300381" y="257080"/>
                </a:lnTo>
                <a:lnTo>
                  <a:pt x="313182" y="216076"/>
                </a:lnTo>
                <a:lnTo>
                  <a:pt x="313944" y="204646"/>
                </a:lnTo>
                <a:close/>
              </a:path>
              <a:path w="409575" h="408939">
                <a:moveTo>
                  <a:pt x="285750" y="275485"/>
                </a:moveTo>
                <a:lnTo>
                  <a:pt x="285750" y="203884"/>
                </a:lnTo>
                <a:lnTo>
                  <a:pt x="284226" y="219886"/>
                </a:lnTo>
                <a:lnTo>
                  <a:pt x="267265" y="255837"/>
                </a:lnTo>
                <a:lnTo>
                  <a:pt x="239061" y="277533"/>
                </a:lnTo>
                <a:lnTo>
                  <a:pt x="205211" y="284956"/>
                </a:lnTo>
                <a:lnTo>
                  <a:pt x="171308" y="278089"/>
                </a:lnTo>
                <a:lnTo>
                  <a:pt x="142949" y="256913"/>
                </a:lnTo>
                <a:lnTo>
                  <a:pt x="125730" y="221410"/>
                </a:lnTo>
                <a:lnTo>
                  <a:pt x="124205" y="213028"/>
                </a:lnTo>
                <a:lnTo>
                  <a:pt x="123444" y="204646"/>
                </a:lnTo>
                <a:lnTo>
                  <a:pt x="123444" y="275447"/>
                </a:lnTo>
                <a:lnTo>
                  <a:pt x="140705" y="293443"/>
                </a:lnTo>
                <a:lnTo>
                  <a:pt x="173727" y="309247"/>
                </a:lnTo>
                <a:lnTo>
                  <a:pt x="209707" y="313336"/>
                </a:lnTo>
                <a:lnTo>
                  <a:pt x="245143" y="305887"/>
                </a:lnTo>
                <a:lnTo>
                  <a:pt x="276535" y="287076"/>
                </a:lnTo>
                <a:lnTo>
                  <a:pt x="285750" y="275485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8523" y="3383606"/>
            <a:ext cx="409575" cy="408940"/>
          </a:xfrm>
          <a:custGeom>
            <a:avLst/>
            <a:gdLst/>
            <a:ahLst/>
            <a:cxnLst/>
            <a:rect l="l" t="t" r="r" b="b"/>
            <a:pathLst>
              <a:path w="409575" h="408939">
                <a:moveTo>
                  <a:pt x="409194" y="203889"/>
                </a:moveTo>
                <a:lnTo>
                  <a:pt x="409194" y="193221"/>
                </a:lnTo>
                <a:lnTo>
                  <a:pt x="408431" y="183315"/>
                </a:lnTo>
                <a:lnTo>
                  <a:pt x="398671" y="140386"/>
                </a:lnTo>
                <a:lnTo>
                  <a:pt x="382627" y="103168"/>
                </a:lnTo>
                <a:lnTo>
                  <a:pt x="361197" y="71665"/>
                </a:lnTo>
                <a:lnTo>
                  <a:pt x="305768" y="25811"/>
                </a:lnTo>
                <a:lnTo>
                  <a:pt x="239563" y="2847"/>
                </a:lnTo>
                <a:lnTo>
                  <a:pt x="205211" y="0"/>
                </a:lnTo>
                <a:lnTo>
                  <a:pt x="203758" y="28"/>
                </a:lnTo>
                <a:lnTo>
                  <a:pt x="135754" y="11362"/>
                </a:lnTo>
                <a:lnTo>
                  <a:pt x="74015" y="45710"/>
                </a:lnTo>
                <a:lnTo>
                  <a:pt x="26624" y="103021"/>
                </a:lnTo>
                <a:lnTo>
                  <a:pt x="10553" y="140294"/>
                </a:lnTo>
                <a:lnTo>
                  <a:pt x="761" y="183315"/>
                </a:lnTo>
                <a:lnTo>
                  <a:pt x="0" y="193983"/>
                </a:lnTo>
                <a:lnTo>
                  <a:pt x="0" y="215319"/>
                </a:lnTo>
                <a:lnTo>
                  <a:pt x="762" y="225225"/>
                </a:lnTo>
                <a:lnTo>
                  <a:pt x="2286" y="235893"/>
                </a:lnTo>
                <a:lnTo>
                  <a:pt x="13662" y="276829"/>
                </a:lnTo>
                <a:lnTo>
                  <a:pt x="28194" y="307158"/>
                </a:lnTo>
                <a:lnTo>
                  <a:pt x="28194" y="203889"/>
                </a:lnTo>
                <a:lnTo>
                  <a:pt x="28956" y="194745"/>
                </a:lnTo>
                <a:lnTo>
                  <a:pt x="28956" y="185601"/>
                </a:lnTo>
                <a:lnTo>
                  <a:pt x="38701" y="145517"/>
                </a:lnTo>
                <a:lnTo>
                  <a:pt x="75883" y="83165"/>
                </a:lnTo>
                <a:lnTo>
                  <a:pt x="130079" y="44371"/>
                </a:lnTo>
                <a:lnTo>
                  <a:pt x="193402" y="28900"/>
                </a:lnTo>
                <a:lnTo>
                  <a:pt x="226022" y="29836"/>
                </a:lnTo>
                <a:lnTo>
                  <a:pt x="288250" y="48904"/>
                </a:lnTo>
                <a:lnTo>
                  <a:pt x="339888" y="90703"/>
                </a:lnTo>
                <a:lnTo>
                  <a:pt x="373050" y="154998"/>
                </a:lnTo>
                <a:lnTo>
                  <a:pt x="380238" y="195507"/>
                </a:lnTo>
                <a:lnTo>
                  <a:pt x="381000" y="204651"/>
                </a:lnTo>
                <a:lnTo>
                  <a:pt x="381000" y="307566"/>
                </a:lnTo>
                <a:lnTo>
                  <a:pt x="393192" y="283712"/>
                </a:lnTo>
                <a:lnTo>
                  <a:pt x="404367" y="246175"/>
                </a:lnTo>
                <a:lnTo>
                  <a:pt x="409194" y="203889"/>
                </a:lnTo>
                <a:close/>
              </a:path>
              <a:path w="409575" h="408939">
                <a:moveTo>
                  <a:pt x="381000" y="307566"/>
                </a:moveTo>
                <a:lnTo>
                  <a:pt x="381000" y="204651"/>
                </a:lnTo>
                <a:lnTo>
                  <a:pt x="380238" y="213795"/>
                </a:lnTo>
                <a:lnTo>
                  <a:pt x="372447" y="256066"/>
                </a:lnTo>
                <a:lnTo>
                  <a:pt x="357344" y="292239"/>
                </a:lnTo>
                <a:lnTo>
                  <a:pt x="309867" y="346072"/>
                </a:lnTo>
                <a:lnTo>
                  <a:pt x="247142" y="374851"/>
                </a:lnTo>
                <a:lnTo>
                  <a:pt x="212979" y="379706"/>
                </a:lnTo>
                <a:lnTo>
                  <a:pt x="178504" y="378132"/>
                </a:lnTo>
                <a:lnTo>
                  <a:pt x="113291" y="355473"/>
                </a:lnTo>
                <a:lnTo>
                  <a:pt x="60837" y="306429"/>
                </a:lnTo>
                <a:lnTo>
                  <a:pt x="42313" y="271875"/>
                </a:lnTo>
                <a:lnTo>
                  <a:pt x="30480" y="230559"/>
                </a:lnTo>
                <a:lnTo>
                  <a:pt x="28194" y="213033"/>
                </a:lnTo>
                <a:lnTo>
                  <a:pt x="28194" y="307158"/>
                </a:lnTo>
                <a:lnTo>
                  <a:pt x="52209" y="341799"/>
                </a:lnTo>
                <a:lnTo>
                  <a:pt x="106535" y="384635"/>
                </a:lnTo>
                <a:lnTo>
                  <a:pt x="170308" y="405820"/>
                </a:lnTo>
                <a:lnTo>
                  <a:pt x="203758" y="408444"/>
                </a:lnTo>
                <a:lnTo>
                  <a:pt x="237194" y="405837"/>
                </a:lnTo>
                <a:lnTo>
                  <a:pt x="300859" y="385169"/>
                </a:lnTo>
                <a:lnTo>
                  <a:pt x="354970" y="344300"/>
                </a:lnTo>
                <a:lnTo>
                  <a:pt x="376463" y="316441"/>
                </a:lnTo>
                <a:lnTo>
                  <a:pt x="381000" y="307566"/>
                </a:lnTo>
                <a:close/>
              </a:path>
              <a:path w="409575" h="408939">
                <a:moveTo>
                  <a:pt x="313944" y="204651"/>
                </a:moveTo>
                <a:lnTo>
                  <a:pt x="313944" y="193983"/>
                </a:lnTo>
                <a:lnTo>
                  <a:pt x="301830" y="154023"/>
                </a:lnTo>
                <a:lnTo>
                  <a:pt x="279449" y="124096"/>
                </a:lnTo>
                <a:lnTo>
                  <a:pt x="249843" y="104485"/>
                </a:lnTo>
                <a:lnTo>
                  <a:pt x="216050" y="95476"/>
                </a:lnTo>
                <a:lnTo>
                  <a:pt x="181112" y="97351"/>
                </a:lnTo>
                <a:lnTo>
                  <a:pt x="119957" y="134890"/>
                </a:lnTo>
                <a:lnTo>
                  <a:pt x="99822" y="171123"/>
                </a:lnTo>
                <a:lnTo>
                  <a:pt x="95250" y="203889"/>
                </a:lnTo>
                <a:lnTo>
                  <a:pt x="95250" y="214557"/>
                </a:lnTo>
                <a:lnTo>
                  <a:pt x="97536" y="225987"/>
                </a:lnTo>
                <a:lnTo>
                  <a:pt x="114140" y="265752"/>
                </a:lnTo>
                <a:lnTo>
                  <a:pt x="123444" y="275451"/>
                </a:lnTo>
                <a:lnTo>
                  <a:pt x="123444" y="204651"/>
                </a:lnTo>
                <a:lnTo>
                  <a:pt x="124968" y="188649"/>
                </a:lnTo>
                <a:lnTo>
                  <a:pt x="127254" y="181029"/>
                </a:lnTo>
                <a:lnTo>
                  <a:pt x="148784" y="145437"/>
                </a:lnTo>
                <a:lnTo>
                  <a:pt x="180455" y="126876"/>
                </a:lnTo>
                <a:lnTo>
                  <a:pt x="216127" y="124393"/>
                </a:lnTo>
                <a:lnTo>
                  <a:pt x="249659" y="137036"/>
                </a:lnTo>
                <a:lnTo>
                  <a:pt x="274913" y="163852"/>
                </a:lnTo>
                <a:lnTo>
                  <a:pt x="285750" y="203889"/>
                </a:lnTo>
                <a:lnTo>
                  <a:pt x="285750" y="275489"/>
                </a:lnTo>
                <a:lnTo>
                  <a:pt x="300381" y="257085"/>
                </a:lnTo>
                <a:lnTo>
                  <a:pt x="313182" y="216081"/>
                </a:lnTo>
                <a:lnTo>
                  <a:pt x="313944" y="204651"/>
                </a:lnTo>
                <a:close/>
              </a:path>
              <a:path w="409575" h="408939">
                <a:moveTo>
                  <a:pt x="285750" y="275489"/>
                </a:moveTo>
                <a:lnTo>
                  <a:pt x="285750" y="203889"/>
                </a:lnTo>
                <a:lnTo>
                  <a:pt x="284226" y="219891"/>
                </a:lnTo>
                <a:lnTo>
                  <a:pt x="267265" y="255842"/>
                </a:lnTo>
                <a:lnTo>
                  <a:pt x="239061" y="277538"/>
                </a:lnTo>
                <a:lnTo>
                  <a:pt x="205211" y="284961"/>
                </a:lnTo>
                <a:lnTo>
                  <a:pt x="171308" y="278094"/>
                </a:lnTo>
                <a:lnTo>
                  <a:pt x="142949" y="256918"/>
                </a:lnTo>
                <a:lnTo>
                  <a:pt x="125730" y="221415"/>
                </a:lnTo>
                <a:lnTo>
                  <a:pt x="124205" y="213033"/>
                </a:lnTo>
                <a:lnTo>
                  <a:pt x="123444" y="204651"/>
                </a:lnTo>
                <a:lnTo>
                  <a:pt x="123444" y="275451"/>
                </a:lnTo>
                <a:lnTo>
                  <a:pt x="140705" y="293448"/>
                </a:lnTo>
                <a:lnTo>
                  <a:pt x="173727" y="309252"/>
                </a:lnTo>
                <a:lnTo>
                  <a:pt x="209707" y="313341"/>
                </a:lnTo>
                <a:lnTo>
                  <a:pt x="245143" y="305891"/>
                </a:lnTo>
                <a:lnTo>
                  <a:pt x="276535" y="287080"/>
                </a:lnTo>
                <a:lnTo>
                  <a:pt x="285750" y="275489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52611" y="5378057"/>
            <a:ext cx="883462" cy="682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9328" y="5378237"/>
            <a:ext cx="986561" cy="834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41967" y="3854196"/>
            <a:ext cx="86360" cy="1447800"/>
          </a:xfrm>
          <a:custGeom>
            <a:avLst/>
            <a:gdLst/>
            <a:ahLst/>
            <a:cxnLst/>
            <a:rect l="l" t="t" r="r" b="b"/>
            <a:pathLst>
              <a:path w="86360" h="1447800">
                <a:moveTo>
                  <a:pt x="86106" y="1362455"/>
                </a:moveTo>
                <a:lnTo>
                  <a:pt x="0" y="1362455"/>
                </a:lnTo>
                <a:lnTo>
                  <a:pt x="28956" y="1420368"/>
                </a:lnTo>
                <a:lnTo>
                  <a:pt x="28956" y="1376934"/>
                </a:lnTo>
                <a:lnTo>
                  <a:pt x="57150" y="1376934"/>
                </a:lnTo>
                <a:lnTo>
                  <a:pt x="57150" y="1419352"/>
                </a:lnTo>
                <a:lnTo>
                  <a:pt x="86106" y="1362455"/>
                </a:lnTo>
                <a:close/>
              </a:path>
              <a:path w="86360" h="1447800">
                <a:moveTo>
                  <a:pt x="57150" y="1362455"/>
                </a:moveTo>
                <a:lnTo>
                  <a:pt x="57150" y="0"/>
                </a:lnTo>
                <a:lnTo>
                  <a:pt x="28956" y="0"/>
                </a:lnTo>
                <a:lnTo>
                  <a:pt x="28956" y="1362455"/>
                </a:lnTo>
                <a:lnTo>
                  <a:pt x="57150" y="1362455"/>
                </a:lnTo>
                <a:close/>
              </a:path>
              <a:path w="86360" h="1447800">
                <a:moveTo>
                  <a:pt x="57150" y="1419352"/>
                </a:moveTo>
                <a:lnTo>
                  <a:pt x="57150" y="1376934"/>
                </a:lnTo>
                <a:lnTo>
                  <a:pt x="28956" y="1376934"/>
                </a:lnTo>
                <a:lnTo>
                  <a:pt x="28956" y="1420368"/>
                </a:lnTo>
                <a:lnTo>
                  <a:pt x="42671" y="1447800"/>
                </a:lnTo>
                <a:lnTo>
                  <a:pt x="57150" y="1419352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23367" y="3777996"/>
            <a:ext cx="86360" cy="1524000"/>
          </a:xfrm>
          <a:custGeom>
            <a:avLst/>
            <a:gdLst/>
            <a:ahLst/>
            <a:cxnLst/>
            <a:rect l="l" t="t" r="r" b="b"/>
            <a:pathLst>
              <a:path w="86359" h="1524000">
                <a:moveTo>
                  <a:pt x="86093" y="1438655"/>
                </a:moveTo>
                <a:lnTo>
                  <a:pt x="0" y="1438655"/>
                </a:lnTo>
                <a:lnTo>
                  <a:pt x="28955" y="1496585"/>
                </a:lnTo>
                <a:lnTo>
                  <a:pt x="28955" y="1453134"/>
                </a:lnTo>
                <a:lnTo>
                  <a:pt x="57150" y="1453134"/>
                </a:lnTo>
                <a:lnTo>
                  <a:pt x="57150" y="1495527"/>
                </a:lnTo>
                <a:lnTo>
                  <a:pt x="86093" y="1438655"/>
                </a:lnTo>
                <a:close/>
              </a:path>
              <a:path w="86359" h="1524000">
                <a:moveTo>
                  <a:pt x="57150" y="1438655"/>
                </a:moveTo>
                <a:lnTo>
                  <a:pt x="57150" y="0"/>
                </a:lnTo>
                <a:lnTo>
                  <a:pt x="28955" y="0"/>
                </a:lnTo>
                <a:lnTo>
                  <a:pt x="28955" y="1438655"/>
                </a:lnTo>
                <a:lnTo>
                  <a:pt x="57150" y="1438655"/>
                </a:lnTo>
                <a:close/>
              </a:path>
              <a:path w="86359" h="1524000">
                <a:moveTo>
                  <a:pt x="57150" y="1495527"/>
                </a:moveTo>
                <a:lnTo>
                  <a:pt x="57150" y="1453134"/>
                </a:lnTo>
                <a:lnTo>
                  <a:pt x="28955" y="1453134"/>
                </a:lnTo>
                <a:lnTo>
                  <a:pt x="28955" y="1496585"/>
                </a:lnTo>
                <a:lnTo>
                  <a:pt x="42659" y="1524000"/>
                </a:lnTo>
                <a:lnTo>
                  <a:pt x="57150" y="1495527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76733" y="3689858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59735" y="3724147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1857" y="1937258"/>
            <a:ext cx="485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宋体"/>
                <a:cs typeface="宋体"/>
              </a:rPr>
              <a:t>根CA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12335" y="2978444"/>
            <a:ext cx="1456055" cy="207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800" b="1" spc="-10" dirty="0">
                <a:latin typeface="宋体"/>
                <a:cs typeface="宋体"/>
              </a:rPr>
              <a:t>A,</a:t>
            </a:r>
            <a:r>
              <a:rPr sz="2800" b="1" spc="-75" dirty="0">
                <a:latin typeface="宋体"/>
                <a:cs typeface="宋体"/>
              </a:rPr>
              <a:t> </a:t>
            </a:r>
            <a:r>
              <a:rPr sz="2800" b="1" spc="-5" dirty="0">
                <a:latin typeface="宋体"/>
                <a:cs typeface="宋体"/>
              </a:rPr>
              <a:t>B</a:t>
            </a:r>
            <a:r>
              <a:rPr sz="2800" b="1" spc="-10" dirty="0">
                <a:latin typeface="宋体"/>
                <a:cs typeface="宋体"/>
              </a:rPr>
              <a:t>均用 </a:t>
            </a:r>
            <a:r>
              <a:rPr sz="2800" b="1" spc="-5" dirty="0">
                <a:latin typeface="宋体"/>
                <a:cs typeface="宋体"/>
              </a:rPr>
              <a:t>根CA所发 证书完成 初始化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37039" y="2167127"/>
            <a:ext cx="1533525" cy="1229995"/>
          </a:xfrm>
          <a:custGeom>
            <a:avLst/>
            <a:gdLst/>
            <a:ahLst/>
            <a:cxnLst/>
            <a:rect l="l" t="t" r="r" b="b"/>
            <a:pathLst>
              <a:path w="1533525" h="1229995">
                <a:moveTo>
                  <a:pt x="58241" y="1165447"/>
                </a:moveTo>
                <a:lnTo>
                  <a:pt x="40386" y="1143000"/>
                </a:lnTo>
                <a:lnTo>
                  <a:pt x="0" y="1229868"/>
                </a:lnTo>
                <a:lnTo>
                  <a:pt x="47243" y="1219881"/>
                </a:lnTo>
                <a:lnTo>
                  <a:pt x="47243" y="1174242"/>
                </a:lnTo>
                <a:lnTo>
                  <a:pt x="58241" y="1165447"/>
                </a:lnTo>
                <a:close/>
              </a:path>
              <a:path w="1533525" h="1229995">
                <a:moveTo>
                  <a:pt x="76167" y="1187981"/>
                </a:moveTo>
                <a:lnTo>
                  <a:pt x="58241" y="1165447"/>
                </a:lnTo>
                <a:lnTo>
                  <a:pt x="47243" y="1174242"/>
                </a:lnTo>
                <a:lnTo>
                  <a:pt x="64770" y="1197102"/>
                </a:lnTo>
                <a:lnTo>
                  <a:pt x="76167" y="1187981"/>
                </a:lnTo>
                <a:close/>
              </a:path>
              <a:path w="1533525" h="1229995">
                <a:moveTo>
                  <a:pt x="93726" y="1210056"/>
                </a:moveTo>
                <a:lnTo>
                  <a:pt x="76167" y="1187981"/>
                </a:lnTo>
                <a:lnTo>
                  <a:pt x="64770" y="1197102"/>
                </a:lnTo>
                <a:lnTo>
                  <a:pt x="47243" y="1174242"/>
                </a:lnTo>
                <a:lnTo>
                  <a:pt x="47243" y="1219881"/>
                </a:lnTo>
                <a:lnTo>
                  <a:pt x="93726" y="1210056"/>
                </a:lnTo>
                <a:close/>
              </a:path>
              <a:path w="1533525" h="1229995">
                <a:moveTo>
                  <a:pt x="1533144" y="22097"/>
                </a:moveTo>
                <a:lnTo>
                  <a:pt x="1515618" y="0"/>
                </a:lnTo>
                <a:lnTo>
                  <a:pt x="58241" y="1165447"/>
                </a:lnTo>
                <a:lnTo>
                  <a:pt x="76167" y="1187981"/>
                </a:lnTo>
                <a:lnTo>
                  <a:pt x="1533144" y="22097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32895" y="2167127"/>
            <a:ext cx="1381125" cy="1153795"/>
          </a:xfrm>
          <a:custGeom>
            <a:avLst/>
            <a:gdLst/>
            <a:ahLst/>
            <a:cxnLst/>
            <a:rect l="l" t="t" r="r" b="b"/>
            <a:pathLst>
              <a:path w="1381125" h="1153795">
                <a:moveTo>
                  <a:pt x="1324231" y="1088286"/>
                </a:moveTo>
                <a:lnTo>
                  <a:pt x="18287" y="0"/>
                </a:lnTo>
                <a:lnTo>
                  <a:pt x="0" y="22098"/>
                </a:lnTo>
                <a:lnTo>
                  <a:pt x="1305943" y="1110384"/>
                </a:lnTo>
                <a:lnTo>
                  <a:pt x="1324231" y="1088286"/>
                </a:lnTo>
                <a:close/>
              </a:path>
              <a:path w="1381125" h="1153795">
                <a:moveTo>
                  <a:pt x="1335024" y="1143174"/>
                </a:moveTo>
                <a:lnTo>
                  <a:pt x="1335024" y="1097280"/>
                </a:lnTo>
                <a:lnTo>
                  <a:pt x="1316736" y="1119378"/>
                </a:lnTo>
                <a:lnTo>
                  <a:pt x="1305943" y="1110384"/>
                </a:lnTo>
                <a:lnTo>
                  <a:pt x="1287780" y="1132332"/>
                </a:lnTo>
                <a:lnTo>
                  <a:pt x="1335024" y="1143174"/>
                </a:lnTo>
                <a:close/>
              </a:path>
              <a:path w="1381125" h="1153795">
                <a:moveTo>
                  <a:pt x="1335024" y="1097280"/>
                </a:moveTo>
                <a:lnTo>
                  <a:pt x="1324231" y="1088286"/>
                </a:lnTo>
                <a:lnTo>
                  <a:pt x="1305943" y="1110384"/>
                </a:lnTo>
                <a:lnTo>
                  <a:pt x="1316736" y="1119378"/>
                </a:lnTo>
                <a:lnTo>
                  <a:pt x="1335024" y="1097280"/>
                </a:lnTo>
                <a:close/>
              </a:path>
              <a:path w="1381125" h="1153795">
                <a:moveTo>
                  <a:pt x="1380744" y="1153668"/>
                </a:moveTo>
                <a:lnTo>
                  <a:pt x="1342644" y="1066038"/>
                </a:lnTo>
                <a:lnTo>
                  <a:pt x="1324231" y="1088286"/>
                </a:lnTo>
                <a:lnTo>
                  <a:pt x="1335024" y="1097280"/>
                </a:lnTo>
                <a:lnTo>
                  <a:pt x="1335024" y="1143174"/>
                </a:lnTo>
                <a:lnTo>
                  <a:pt x="1380744" y="1153668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22839" y="2787395"/>
            <a:ext cx="836675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42039" y="2787395"/>
            <a:ext cx="836675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2">
            <a:extLst>
              <a:ext uri="{FF2B5EF4-FFF2-40B4-BE49-F238E27FC236}">
                <a16:creationId xmlns:a16="http://schemas.microsoft.com/office/drawing/2014/main" id="{EBF9BBFD-2FE2-49DF-B41A-4BCBCA284A9B}"/>
              </a:ext>
            </a:extLst>
          </p:cNvPr>
          <p:cNvSpPr txBox="1">
            <a:spLocks/>
          </p:cNvSpPr>
          <p:nvPr/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en-US" altLang="zh-CN" spc="-5" smtClean="0"/>
              <a:pPr marL="25400">
                <a:lnSpc>
                  <a:spcPts val="1645"/>
                </a:lnSpc>
              </a:pPr>
              <a:t>39</a:t>
            </a:fld>
            <a:endParaRPr lang="en-US" altLang="zh-CN"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8413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引言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5439" y="5987796"/>
            <a:ext cx="6858000" cy="830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53247" y="5975603"/>
            <a:ext cx="6883400" cy="855980"/>
          </a:xfrm>
          <a:custGeom>
            <a:avLst/>
            <a:gdLst/>
            <a:ahLst/>
            <a:cxnLst/>
            <a:rect l="l" t="t" r="r" b="b"/>
            <a:pathLst>
              <a:path w="6883400" h="855979">
                <a:moveTo>
                  <a:pt x="6883146" y="849630"/>
                </a:moveTo>
                <a:lnTo>
                  <a:pt x="6883146" y="5334"/>
                </a:lnTo>
                <a:lnTo>
                  <a:pt x="6877811" y="0"/>
                </a:lnTo>
                <a:lnTo>
                  <a:pt x="5333" y="0"/>
                </a:lnTo>
                <a:lnTo>
                  <a:pt x="0" y="5334"/>
                </a:lnTo>
                <a:lnTo>
                  <a:pt x="0" y="849630"/>
                </a:lnTo>
                <a:lnTo>
                  <a:pt x="5334" y="855726"/>
                </a:lnTo>
                <a:lnTo>
                  <a:pt x="12192" y="855726"/>
                </a:lnTo>
                <a:lnTo>
                  <a:pt x="12192" y="25146"/>
                </a:lnTo>
                <a:lnTo>
                  <a:pt x="25146" y="12192"/>
                </a:lnTo>
                <a:lnTo>
                  <a:pt x="25146" y="25146"/>
                </a:lnTo>
                <a:lnTo>
                  <a:pt x="6858000" y="25146"/>
                </a:lnTo>
                <a:lnTo>
                  <a:pt x="6858000" y="12192"/>
                </a:lnTo>
                <a:lnTo>
                  <a:pt x="6870192" y="25146"/>
                </a:lnTo>
                <a:lnTo>
                  <a:pt x="6870192" y="855726"/>
                </a:lnTo>
                <a:lnTo>
                  <a:pt x="6877811" y="855726"/>
                </a:lnTo>
                <a:lnTo>
                  <a:pt x="6883146" y="849630"/>
                </a:lnTo>
                <a:close/>
              </a:path>
              <a:path w="6883400" h="855979">
                <a:moveTo>
                  <a:pt x="25146" y="25146"/>
                </a:moveTo>
                <a:lnTo>
                  <a:pt x="25146" y="12192"/>
                </a:lnTo>
                <a:lnTo>
                  <a:pt x="12192" y="25146"/>
                </a:lnTo>
                <a:lnTo>
                  <a:pt x="25146" y="25146"/>
                </a:lnTo>
                <a:close/>
              </a:path>
              <a:path w="6883400" h="855979">
                <a:moveTo>
                  <a:pt x="25146" y="829818"/>
                </a:moveTo>
                <a:lnTo>
                  <a:pt x="25146" y="25146"/>
                </a:lnTo>
                <a:lnTo>
                  <a:pt x="12192" y="25146"/>
                </a:lnTo>
                <a:lnTo>
                  <a:pt x="12192" y="829818"/>
                </a:lnTo>
                <a:lnTo>
                  <a:pt x="25146" y="829818"/>
                </a:lnTo>
                <a:close/>
              </a:path>
              <a:path w="6883400" h="855979">
                <a:moveTo>
                  <a:pt x="6870192" y="829818"/>
                </a:moveTo>
                <a:lnTo>
                  <a:pt x="12192" y="829818"/>
                </a:lnTo>
                <a:lnTo>
                  <a:pt x="25146" y="842772"/>
                </a:lnTo>
                <a:lnTo>
                  <a:pt x="25145" y="855726"/>
                </a:lnTo>
                <a:lnTo>
                  <a:pt x="6858000" y="855726"/>
                </a:lnTo>
                <a:lnTo>
                  <a:pt x="6858000" y="842772"/>
                </a:lnTo>
                <a:lnTo>
                  <a:pt x="6870192" y="829818"/>
                </a:lnTo>
                <a:close/>
              </a:path>
              <a:path w="6883400" h="855979">
                <a:moveTo>
                  <a:pt x="25145" y="855726"/>
                </a:moveTo>
                <a:lnTo>
                  <a:pt x="25146" y="842772"/>
                </a:lnTo>
                <a:lnTo>
                  <a:pt x="12192" y="829818"/>
                </a:lnTo>
                <a:lnTo>
                  <a:pt x="12192" y="855726"/>
                </a:lnTo>
                <a:lnTo>
                  <a:pt x="25145" y="855726"/>
                </a:lnTo>
                <a:close/>
              </a:path>
              <a:path w="6883400" h="855979">
                <a:moveTo>
                  <a:pt x="6870192" y="25146"/>
                </a:moveTo>
                <a:lnTo>
                  <a:pt x="6858000" y="12192"/>
                </a:lnTo>
                <a:lnTo>
                  <a:pt x="6858000" y="25146"/>
                </a:lnTo>
                <a:lnTo>
                  <a:pt x="6870192" y="25146"/>
                </a:lnTo>
                <a:close/>
              </a:path>
              <a:path w="6883400" h="855979">
                <a:moveTo>
                  <a:pt x="6870192" y="829818"/>
                </a:moveTo>
                <a:lnTo>
                  <a:pt x="6870192" y="25146"/>
                </a:lnTo>
                <a:lnTo>
                  <a:pt x="6858000" y="25146"/>
                </a:lnTo>
                <a:lnTo>
                  <a:pt x="6858000" y="829818"/>
                </a:lnTo>
                <a:lnTo>
                  <a:pt x="6870192" y="829818"/>
                </a:lnTo>
                <a:close/>
              </a:path>
              <a:path w="6883400" h="855979">
                <a:moveTo>
                  <a:pt x="6870192" y="855726"/>
                </a:moveTo>
                <a:lnTo>
                  <a:pt x="6870192" y="829818"/>
                </a:lnTo>
                <a:lnTo>
                  <a:pt x="6858000" y="842772"/>
                </a:lnTo>
                <a:lnTo>
                  <a:pt x="6858000" y="855726"/>
                </a:lnTo>
                <a:lnTo>
                  <a:pt x="6870192" y="8557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05973" y="1525016"/>
            <a:ext cx="8909050" cy="5262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25830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latin typeface="新宋体"/>
                <a:cs typeface="新宋体"/>
              </a:rPr>
              <a:t>密钥是密码系统中</a:t>
            </a:r>
            <a:r>
              <a:rPr sz="2400" b="1" dirty="0">
                <a:latin typeface="新宋体"/>
                <a:cs typeface="新宋体"/>
              </a:rPr>
              <a:t>的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可变部分</a:t>
            </a:r>
            <a:r>
              <a:rPr sz="2400" b="1" dirty="0">
                <a:latin typeface="新宋体"/>
                <a:cs typeface="新宋体"/>
              </a:rPr>
              <a:t>。现代密码体制要求密码算 法是可以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公开</a:t>
            </a:r>
            <a:r>
              <a:rPr sz="2400" b="1" dirty="0">
                <a:latin typeface="新宋体"/>
                <a:cs typeface="新宋体"/>
              </a:rPr>
              <a:t>评估的，整个密码系统的安全性并不取决对密码算 法的保密或者是对密码设备等保护，决定整个密码体制安全性的 因素是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密钥的保密性</a:t>
            </a:r>
            <a:r>
              <a:rPr sz="2400" b="1" dirty="0">
                <a:latin typeface="新宋体"/>
                <a:cs typeface="新宋体"/>
              </a:rPr>
              <a:t>。也就是说，在考虑密码系统的设计时，需 要解决的核心问题是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密钥管理问题，而不是密码算法问题</a:t>
            </a:r>
            <a:r>
              <a:rPr sz="2400" b="1" dirty="0">
                <a:latin typeface="新宋体"/>
                <a:cs typeface="新宋体"/>
              </a:rPr>
              <a:t>，密钥 管理是密码学许多技术（如机密性、实体身份验证、数据源认证、 数据完整性和数据签名等）的基础，在整个密码系统中是极其重 要的，</a:t>
            </a:r>
            <a:r>
              <a:rPr sz="2400" b="1" dirty="0">
                <a:solidFill>
                  <a:srgbClr val="FF0000"/>
                </a:solidFill>
                <a:latin typeface="新宋体"/>
                <a:cs typeface="新宋体"/>
              </a:rPr>
              <a:t>密钥的管理水平直接决定了密码的应用水平</a:t>
            </a:r>
            <a:r>
              <a:rPr sz="2400" b="1" spc="-10" dirty="0">
                <a:latin typeface="新宋体"/>
                <a:cs typeface="新宋体"/>
              </a:rPr>
              <a:t>。</a:t>
            </a:r>
            <a:endParaRPr sz="2400">
              <a:latin typeface="新宋体"/>
              <a:cs typeface="新宋体"/>
            </a:endParaRPr>
          </a:p>
          <a:p>
            <a:pPr marL="850900" marR="1617345">
              <a:lnSpc>
                <a:spcPct val="100000"/>
              </a:lnSpc>
              <a:spcBef>
                <a:spcPts val="915"/>
              </a:spcBef>
            </a:pP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历史表明：从密钥管理途径窃取秘密要比单纯从 破译密码算法窃取秘密所花费的代价要小得多。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46894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层次结构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CA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中证书的验证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0307" y="1800225"/>
            <a:ext cx="163068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0307" y="2294762"/>
            <a:ext cx="163068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0307" y="2789300"/>
            <a:ext cx="163068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0307" y="3283838"/>
            <a:ext cx="163068" cy="1668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82173" y="1571625"/>
            <a:ext cx="8334375" cy="474408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105"/>
              </a:spcBef>
            </a:pPr>
            <a:r>
              <a:rPr sz="2400" b="1" spc="-5" dirty="0">
                <a:latin typeface="宋体"/>
                <a:cs typeface="宋体"/>
              </a:rPr>
              <a:t>假设个体</a:t>
            </a:r>
            <a:r>
              <a:rPr sz="2400" b="1" spc="5" dirty="0">
                <a:latin typeface="Arial"/>
                <a:cs typeface="Arial"/>
              </a:rPr>
              <a:t>A</a:t>
            </a:r>
            <a:r>
              <a:rPr sz="2400" b="1" dirty="0">
                <a:latin typeface="宋体"/>
                <a:cs typeface="宋体"/>
              </a:rPr>
              <a:t>看到</a:t>
            </a:r>
            <a:r>
              <a:rPr sz="2400" b="1" spc="5" dirty="0">
                <a:latin typeface="Arial"/>
                <a:cs typeface="Arial"/>
              </a:rPr>
              <a:t>B</a:t>
            </a:r>
            <a:r>
              <a:rPr sz="2400" b="1" dirty="0">
                <a:latin typeface="宋体"/>
                <a:cs typeface="宋体"/>
              </a:rPr>
              <a:t>的一个证书；</a:t>
            </a:r>
            <a:endParaRPr sz="2400" dirty="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1010"/>
              </a:spcBef>
            </a:pPr>
            <a:r>
              <a:rPr sz="2400" b="1" dirty="0">
                <a:latin typeface="Arial"/>
                <a:cs typeface="Arial"/>
              </a:rPr>
              <a:t>B</a:t>
            </a:r>
            <a:r>
              <a:rPr sz="2400" b="1" dirty="0">
                <a:latin typeface="宋体"/>
                <a:cs typeface="宋体"/>
              </a:rPr>
              <a:t>的证书中含有签发该证书</a:t>
            </a:r>
            <a:r>
              <a:rPr sz="2400" b="1" spc="-5" dirty="0">
                <a:latin typeface="宋体"/>
                <a:cs typeface="宋体"/>
              </a:rPr>
              <a:t>的</a:t>
            </a:r>
            <a:r>
              <a:rPr sz="2400" b="1" spc="5" dirty="0">
                <a:latin typeface="Arial"/>
                <a:cs typeface="Arial"/>
              </a:rPr>
              <a:t>CA</a:t>
            </a:r>
            <a:r>
              <a:rPr sz="2400" b="1" dirty="0">
                <a:latin typeface="宋体"/>
                <a:cs typeface="宋体"/>
              </a:rPr>
              <a:t>的信息；</a:t>
            </a:r>
            <a:endParaRPr sz="2400" dirty="0">
              <a:latin typeface="宋体"/>
              <a:cs typeface="宋体"/>
            </a:endParaRPr>
          </a:p>
          <a:p>
            <a:pPr marL="355600" marR="314325">
              <a:lnSpc>
                <a:spcPct val="135000"/>
              </a:lnSpc>
            </a:pPr>
            <a:r>
              <a:rPr sz="2400" b="1" dirty="0">
                <a:latin typeface="宋体"/>
                <a:cs typeface="宋体"/>
              </a:rPr>
              <a:t>沿着层次树往上找，可以构成一条证书链，直到根证书； </a:t>
            </a:r>
            <a:r>
              <a:rPr sz="2400" b="1" spc="-5" dirty="0">
                <a:latin typeface="宋体"/>
                <a:cs typeface="宋体"/>
              </a:rPr>
              <a:t>验证过程：</a:t>
            </a:r>
            <a:endParaRPr sz="2400" dirty="0">
              <a:latin typeface="宋体"/>
              <a:cs typeface="宋体"/>
            </a:endParaRPr>
          </a:p>
          <a:p>
            <a:pPr marL="355600" marR="6350" indent="-342900" algn="just">
              <a:lnSpc>
                <a:spcPct val="114999"/>
              </a:lnSpc>
              <a:spcBef>
                <a:spcPts val="575"/>
              </a:spcBef>
              <a:buClr>
                <a:srgbClr val="FD1813"/>
              </a:buClr>
              <a:buSzPct val="118750"/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沿相反的方向，从根证书开始，依次往下验证每一个证书中 的签名。其中，根证书是自签名的，用它自己的公钥进行验 证；</a:t>
            </a:r>
            <a:endParaRPr sz="2400" dirty="0">
              <a:latin typeface="新宋体"/>
              <a:cs typeface="新宋体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FD1813"/>
              </a:buClr>
              <a:buSzPct val="118750"/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一直到验证</a:t>
            </a:r>
            <a:r>
              <a:rPr sz="2400" b="1" spc="5" dirty="0">
                <a:solidFill>
                  <a:srgbClr val="0000FF"/>
                </a:solidFill>
                <a:latin typeface="新宋体"/>
                <a:cs typeface="新宋体"/>
              </a:rPr>
              <a:t>B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的证书中的签名；</a:t>
            </a:r>
            <a:endParaRPr sz="2400" dirty="0">
              <a:latin typeface="新宋体"/>
              <a:cs typeface="新宋体"/>
            </a:endParaRPr>
          </a:p>
          <a:p>
            <a:pPr marL="355600" marR="5080" indent="-342900" algn="just">
              <a:lnSpc>
                <a:spcPct val="114999"/>
              </a:lnSpc>
              <a:spcBef>
                <a:spcPts val="575"/>
              </a:spcBef>
              <a:buClr>
                <a:srgbClr val="FD1813"/>
              </a:buClr>
              <a:buSzPct val="118750"/>
              <a:buFont typeface="Wingdings"/>
              <a:buChar char=""/>
              <a:tabLst>
                <a:tab pos="509905" algn="l"/>
              </a:tabLst>
            </a:pPr>
            <a:r>
              <a:rPr sz="2400" b="1" dirty="0" err="1">
                <a:solidFill>
                  <a:srgbClr val="0000FF"/>
                </a:solidFill>
                <a:latin typeface="新宋体"/>
                <a:cs typeface="新宋体"/>
              </a:rPr>
              <a:t>如果所有的签名验证都通过，则A可以确定所有的证书都是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 正确的，如果他信任根CA，则他可以相信</a:t>
            </a:r>
            <a:r>
              <a:rPr sz="2400" b="1" spc="5" dirty="0">
                <a:solidFill>
                  <a:srgbClr val="0000FF"/>
                </a:solidFill>
                <a:latin typeface="新宋体"/>
                <a:cs typeface="新宋体"/>
              </a:rPr>
              <a:t>B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的证书和公钥；</a:t>
            </a:r>
            <a:endParaRPr sz="2400" dirty="0">
              <a:latin typeface="新宋体"/>
              <a:cs typeface="新宋体"/>
            </a:endParaRPr>
          </a:p>
        </p:txBody>
      </p:sp>
      <p:sp>
        <p:nvSpPr>
          <p:cNvPr id="8" name="object 82">
            <a:extLst>
              <a:ext uri="{FF2B5EF4-FFF2-40B4-BE49-F238E27FC236}">
                <a16:creationId xmlns:a16="http://schemas.microsoft.com/office/drawing/2014/main" id="{D2D99214-EE5D-4F21-A41E-F3A99EDFD5DE}"/>
              </a:ext>
            </a:extLst>
          </p:cNvPr>
          <p:cNvSpPr txBox="1">
            <a:spLocks/>
          </p:cNvSpPr>
          <p:nvPr/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en-US" altLang="zh-CN" spc="-5" smtClean="0"/>
              <a:pPr marL="25400">
                <a:lnSpc>
                  <a:spcPts val="1645"/>
                </a:lnSpc>
              </a:pPr>
              <a:t>40</a:t>
            </a:fld>
            <a:endParaRPr lang="en-US" altLang="zh-CN"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714248"/>
            <a:ext cx="368516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树状模型</a:t>
            </a:r>
            <a:r>
              <a:rPr sz="3200" b="1" spc="-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（续）</a:t>
            </a:r>
            <a:endParaRPr sz="3200" b="1" dirty="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39794" y="1647825"/>
            <a:ext cx="1381760" cy="467359"/>
          </a:xfrm>
          <a:custGeom>
            <a:avLst/>
            <a:gdLst/>
            <a:ahLst/>
            <a:cxnLst/>
            <a:rect l="l" t="t" r="r" b="b"/>
            <a:pathLst>
              <a:path w="1381759" h="467360">
                <a:moveTo>
                  <a:pt x="1381505" y="467105"/>
                </a:moveTo>
                <a:lnTo>
                  <a:pt x="1381505" y="0"/>
                </a:lnTo>
                <a:lnTo>
                  <a:pt x="0" y="0"/>
                </a:lnTo>
                <a:lnTo>
                  <a:pt x="0" y="467105"/>
                </a:lnTo>
                <a:lnTo>
                  <a:pt x="4559" y="467105"/>
                </a:lnTo>
                <a:lnTo>
                  <a:pt x="4559" y="9905"/>
                </a:lnTo>
                <a:lnTo>
                  <a:pt x="9893" y="4571"/>
                </a:lnTo>
                <a:lnTo>
                  <a:pt x="9893" y="9905"/>
                </a:lnTo>
                <a:lnTo>
                  <a:pt x="1371600" y="9905"/>
                </a:lnTo>
                <a:lnTo>
                  <a:pt x="1371600" y="4571"/>
                </a:lnTo>
                <a:lnTo>
                  <a:pt x="1376159" y="9905"/>
                </a:lnTo>
                <a:lnTo>
                  <a:pt x="1376159" y="467105"/>
                </a:lnTo>
                <a:lnTo>
                  <a:pt x="1381505" y="467105"/>
                </a:lnTo>
                <a:close/>
              </a:path>
              <a:path w="1381759" h="467360">
                <a:moveTo>
                  <a:pt x="9893" y="9905"/>
                </a:moveTo>
                <a:lnTo>
                  <a:pt x="9893" y="4571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1381759" h="467360">
                <a:moveTo>
                  <a:pt x="9893" y="457199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457199"/>
                </a:lnTo>
                <a:lnTo>
                  <a:pt x="9893" y="457199"/>
                </a:lnTo>
                <a:close/>
              </a:path>
              <a:path w="1381759" h="467360">
                <a:moveTo>
                  <a:pt x="1376159" y="457199"/>
                </a:moveTo>
                <a:lnTo>
                  <a:pt x="4559" y="457199"/>
                </a:lnTo>
                <a:lnTo>
                  <a:pt x="9893" y="461771"/>
                </a:lnTo>
                <a:lnTo>
                  <a:pt x="9893" y="467105"/>
                </a:lnTo>
                <a:lnTo>
                  <a:pt x="1371600" y="467105"/>
                </a:lnTo>
                <a:lnTo>
                  <a:pt x="1371600" y="461771"/>
                </a:lnTo>
                <a:lnTo>
                  <a:pt x="1376159" y="457199"/>
                </a:lnTo>
                <a:close/>
              </a:path>
              <a:path w="1381759" h="467360">
                <a:moveTo>
                  <a:pt x="9893" y="467105"/>
                </a:moveTo>
                <a:lnTo>
                  <a:pt x="9893" y="461771"/>
                </a:lnTo>
                <a:lnTo>
                  <a:pt x="4559" y="457199"/>
                </a:lnTo>
                <a:lnTo>
                  <a:pt x="4559" y="467105"/>
                </a:lnTo>
                <a:lnTo>
                  <a:pt x="9893" y="467105"/>
                </a:lnTo>
                <a:close/>
              </a:path>
              <a:path w="1381759" h="467360">
                <a:moveTo>
                  <a:pt x="1376159" y="9905"/>
                </a:moveTo>
                <a:lnTo>
                  <a:pt x="1371600" y="4571"/>
                </a:lnTo>
                <a:lnTo>
                  <a:pt x="1371600" y="9905"/>
                </a:lnTo>
                <a:lnTo>
                  <a:pt x="1376159" y="9905"/>
                </a:lnTo>
                <a:close/>
              </a:path>
              <a:path w="1381759" h="467360">
                <a:moveTo>
                  <a:pt x="1376159" y="457199"/>
                </a:moveTo>
                <a:lnTo>
                  <a:pt x="1376159" y="9905"/>
                </a:lnTo>
                <a:lnTo>
                  <a:pt x="1371600" y="9905"/>
                </a:lnTo>
                <a:lnTo>
                  <a:pt x="1371600" y="457199"/>
                </a:lnTo>
                <a:lnTo>
                  <a:pt x="1376159" y="457199"/>
                </a:lnTo>
                <a:close/>
              </a:path>
              <a:path w="1381759" h="467360">
                <a:moveTo>
                  <a:pt x="1376159" y="467105"/>
                </a:moveTo>
                <a:lnTo>
                  <a:pt x="1376159" y="457199"/>
                </a:lnTo>
                <a:lnTo>
                  <a:pt x="1371600" y="461771"/>
                </a:lnTo>
                <a:lnTo>
                  <a:pt x="1371600" y="467105"/>
                </a:lnTo>
                <a:lnTo>
                  <a:pt x="1376159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39794" y="2105025"/>
            <a:ext cx="1381760" cy="467359"/>
          </a:xfrm>
          <a:custGeom>
            <a:avLst/>
            <a:gdLst/>
            <a:ahLst/>
            <a:cxnLst/>
            <a:rect l="l" t="t" r="r" b="b"/>
            <a:pathLst>
              <a:path w="1381759" h="467360">
                <a:moveTo>
                  <a:pt x="1381505" y="467105"/>
                </a:moveTo>
                <a:lnTo>
                  <a:pt x="1381505" y="0"/>
                </a:lnTo>
                <a:lnTo>
                  <a:pt x="0" y="0"/>
                </a:lnTo>
                <a:lnTo>
                  <a:pt x="0" y="467105"/>
                </a:lnTo>
                <a:lnTo>
                  <a:pt x="4559" y="467105"/>
                </a:lnTo>
                <a:lnTo>
                  <a:pt x="4559" y="9905"/>
                </a:lnTo>
                <a:lnTo>
                  <a:pt x="9893" y="4571"/>
                </a:lnTo>
                <a:lnTo>
                  <a:pt x="9893" y="9905"/>
                </a:lnTo>
                <a:lnTo>
                  <a:pt x="1371600" y="9905"/>
                </a:lnTo>
                <a:lnTo>
                  <a:pt x="1371600" y="4571"/>
                </a:lnTo>
                <a:lnTo>
                  <a:pt x="1376159" y="9905"/>
                </a:lnTo>
                <a:lnTo>
                  <a:pt x="1376159" y="467105"/>
                </a:lnTo>
                <a:lnTo>
                  <a:pt x="1381505" y="467105"/>
                </a:lnTo>
                <a:close/>
              </a:path>
              <a:path w="1381759" h="467360">
                <a:moveTo>
                  <a:pt x="9893" y="9905"/>
                </a:moveTo>
                <a:lnTo>
                  <a:pt x="9893" y="4571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1381759" h="467360">
                <a:moveTo>
                  <a:pt x="9893" y="457199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457199"/>
                </a:lnTo>
                <a:lnTo>
                  <a:pt x="9893" y="457199"/>
                </a:lnTo>
                <a:close/>
              </a:path>
              <a:path w="1381759" h="467360">
                <a:moveTo>
                  <a:pt x="1376159" y="457199"/>
                </a:moveTo>
                <a:lnTo>
                  <a:pt x="4559" y="457199"/>
                </a:lnTo>
                <a:lnTo>
                  <a:pt x="9893" y="461771"/>
                </a:lnTo>
                <a:lnTo>
                  <a:pt x="9893" y="467105"/>
                </a:lnTo>
                <a:lnTo>
                  <a:pt x="1371600" y="467105"/>
                </a:lnTo>
                <a:lnTo>
                  <a:pt x="1371600" y="461771"/>
                </a:lnTo>
                <a:lnTo>
                  <a:pt x="1376159" y="457199"/>
                </a:lnTo>
                <a:close/>
              </a:path>
              <a:path w="1381759" h="467360">
                <a:moveTo>
                  <a:pt x="9893" y="467105"/>
                </a:moveTo>
                <a:lnTo>
                  <a:pt x="9893" y="461771"/>
                </a:lnTo>
                <a:lnTo>
                  <a:pt x="4559" y="457199"/>
                </a:lnTo>
                <a:lnTo>
                  <a:pt x="4559" y="467105"/>
                </a:lnTo>
                <a:lnTo>
                  <a:pt x="9893" y="467105"/>
                </a:lnTo>
                <a:close/>
              </a:path>
              <a:path w="1381759" h="467360">
                <a:moveTo>
                  <a:pt x="1376159" y="9905"/>
                </a:moveTo>
                <a:lnTo>
                  <a:pt x="1371600" y="4571"/>
                </a:lnTo>
                <a:lnTo>
                  <a:pt x="1371600" y="9905"/>
                </a:lnTo>
                <a:lnTo>
                  <a:pt x="1376159" y="9905"/>
                </a:lnTo>
                <a:close/>
              </a:path>
              <a:path w="1381759" h="467360">
                <a:moveTo>
                  <a:pt x="1376159" y="457199"/>
                </a:moveTo>
                <a:lnTo>
                  <a:pt x="1376159" y="9905"/>
                </a:lnTo>
                <a:lnTo>
                  <a:pt x="1371600" y="9905"/>
                </a:lnTo>
                <a:lnTo>
                  <a:pt x="1371600" y="457199"/>
                </a:lnTo>
                <a:lnTo>
                  <a:pt x="1376159" y="457199"/>
                </a:lnTo>
                <a:close/>
              </a:path>
              <a:path w="1381759" h="467360">
                <a:moveTo>
                  <a:pt x="1376159" y="467105"/>
                </a:moveTo>
                <a:lnTo>
                  <a:pt x="1376159" y="457199"/>
                </a:lnTo>
                <a:lnTo>
                  <a:pt x="1371600" y="461771"/>
                </a:lnTo>
                <a:lnTo>
                  <a:pt x="1371600" y="467105"/>
                </a:lnTo>
                <a:lnTo>
                  <a:pt x="1376159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23100" y="1651890"/>
            <a:ext cx="1152525" cy="802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960" algn="ctr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宋体"/>
                <a:cs typeface="宋体"/>
              </a:rPr>
              <a:t>颁发者</a:t>
            </a:r>
            <a:endParaRPr sz="1400">
              <a:latin typeface="宋体"/>
              <a:cs typeface="宋体"/>
            </a:endParaRPr>
          </a:p>
          <a:p>
            <a:pPr marL="74295">
              <a:lnSpc>
                <a:spcPct val="100000"/>
              </a:lnSpc>
            </a:pPr>
            <a:r>
              <a:rPr sz="1400" spc="-5" dirty="0">
                <a:latin typeface="宋体"/>
                <a:cs typeface="宋体"/>
              </a:rPr>
              <a:t>北京邮电大学</a:t>
            </a:r>
            <a:endParaRPr sz="1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400" spc="-5" dirty="0">
                <a:latin typeface="宋体"/>
                <a:cs typeface="宋体"/>
              </a:rPr>
              <a:t>主体公钥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39794" y="2562225"/>
            <a:ext cx="1381760" cy="467359"/>
          </a:xfrm>
          <a:custGeom>
            <a:avLst/>
            <a:gdLst/>
            <a:ahLst/>
            <a:cxnLst/>
            <a:rect l="l" t="t" r="r" b="b"/>
            <a:pathLst>
              <a:path w="1381759" h="467360">
                <a:moveTo>
                  <a:pt x="1381505" y="467105"/>
                </a:moveTo>
                <a:lnTo>
                  <a:pt x="1381505" y="0"/>
                </a:lnTo>
                <a:lnTo>
                  <a:pt x="0" y="0"/>
                </a:lnTo>
                <a:lnTo>
                  <a:pt x="0" y="467105"/>
                </a:lnTo>
                <a:lnTo>
                  <a:pt x="4559" y="467105"/>
                </a:lnTo>
                <a:lnTo>
                  <a:pt x="4559" y="9906"/>
                </a:lnTo>
                <a:lnTo>
                  <a:pt x="9893" y="4572"/>
                </a:lnTo>
                <a:lnTo>
                  <a:pt x="9893" y="9906"/>
                </a:lnTo>
                <a:lnTo>
                  <a:pt x="1371600" y="9906"/>
                </a:lnTo>
                <a:lnTo>
                  <a:pt x="1371600" y="4572"/>
                </a:lnTo>
                <a:lnTo>
                  <a:pt x="1376159" y="9906"/>
                </a:lnTo>
                <a:lnTo>
                  <a:pt x="1376159" y="467105"/>
                </a:lnTo>
                <a:lnTo>
                  <a:pt x="1381505" y="467105"/>
                </a:lnTo>
                <a:close/>
              </a:path>
              <a:path w="1381759" h="467360">
                <a:moveTo>
                  <a:pt x="9893" y="9906"/>
                </a:moveTo>
                <a:lnTo>
                  <a:pt x="9893" y="4572"/>
                </a:lnTo>
                <a:lnTo>
                  <a:pt x="4559" y="9906"/>
                </a:lnTo>
                <a:lnTo>
                  <a:pt x="9893" y="9906"/>
                </a:lnTo>
                <a:close/>
              </a:path>
              <a:path w="1381759" h="467360">
                <a:moveTo>
                  <a:pt x="9893" y="457200"/>
                </a:moveTo>
                <a:lnTo>
                  <a:pt x="9893" y="9906"/>
                </a:lnTo>
                <a:lnTo>
                  <a:pt x="4559" y="9906"/>
                </a:lnTo>
                <a:lnTo>
                  <a:pt x="4559" y="457200"/>
                </a:lnTo>
                <a:lnTo>
                  <a:pt x="9893" y="457200"/>
                </a:lnTo>
                <a:close/>
              </a:path>
              <a:path w="1381759" h="467360">
                <a:moveTo>
                  <a:pt x="1376159" y="457200"/>
                </a:moveTo>
                <a:lnTo>
                  <a:pt x="4559" y="457200"/>
                </a:lnTo>
                <a:lnTo>
                  <a:pt x="9893" y="461772"/>
                </a:lnTo>
                <a:lnTo>
                  <a:pt x="9893" y="467105"/>
                </a:lnTo>
                <a:lnTo>
                  <a:pt x="1371600" y="467105"/>
                </a:lnTo>
                <a:lnTo>
                  <a:pt x="1371600" y="461772"/>
                </a:lnTo>
                <a:lnTo>
                  <a:pt x="1376159" y="457200"/>
                </a:lnTo>
                <a:close/>
              </a:path>
              <a:path w="1381759" h="467360">
                <a:moveTo>
                  <a:pt x="9893" y="467105"/>
                </a:moveTo>
                <a:lnTo>
                  <a:pt x="9893" y="461772"/>
                </a:lnTo>
                <a:lnTo>
                  <a:pt x="4559" y="457200"/>
                </a:lnTo>
                <a:lnTo>
                  <a:pt x="4559" y="467105"/>
                </a:lnTo>
                <a:lnTo>
                  <a:pt x="9893" y="467105"/>
                </a:lnTo>
                <a:close/>
              </a:path>
              <a:path w="1381759" h="467360">
                <a:moveTo>
                  <a:pt x="1376159" y="9906"/>
                </a:moveTo>
                <a:lnTo>
                  <a:pt x="1371600" y="4572"/>
                </a:lnTo>
                <a:lnTo>
                  <a:pt x="1371600" y="9906"/>
                </a:lnTo>
                <a:lnTo>
                  <a:pt x="1376159" y="9906"/>
                </a:lnTo>
                <a:close/>
              </a:path>
              <a:path w="1381759" h="467360">
                <a:moveTo>
                  <a:pt x="1376159" y="457200"/>
                </a:moveTo>
                <a:lnTo>
                  <a:pt x="1376159" y="9906"/>
                </a:lnTo>
                <a:lnTo>
                  <a:pt x="1371600" y="9906"/>
                </a:lnTo>
                <a:lnTo>
                  <a:pt x="1371600" y="457200"/>
                </a:lnTo>
                <a:lnTo>
                  <a:pt x="1376159" y="457200"/>
                </a:lnTo>
                <a:close/>
              </a:path>
              <a:path w="1381759" h="467360">
                <a:moveTo>
                  <a:pt x="1376159" y="467105"/>
                </a:moveTo>
                <a:lnTo>
                  <a:pt x="1376159" y="457200"/>
                </a:lnTo>
                <a:lnTo>
                  <a:pt x="1371600" y="461772"/>
                </a:lnTo>
                <a:lnTo>
                  <a:pt x="1371600" y="467105"/>
                </a:lnTo>
                <a:lnTo>
                  <a:pt x="1376159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39794" y="3019425"/>
            <a:ext cx="1381760" cy="467359"/>
          </a:xfrm>
          <a:custGeom>
            <a:avLst/>
            <a:gdLst/>
            <a:ahLst/>
            <a:cxnLst/>
            <a:rect l="l" t="t" r="r" b="b"/>
            <a:pathLst>
              <a:path w="1381759" h="467360">
                <a:moveTo>
                  <a:pt x="1381505" y="467105"/>
                </a:moveTo>
                <a:lnTo>
                  <a:pt x="1381505" y="0"/>
                </a:lnTo>
                <a:lnTo>
                  <a:pt x="0" y="0"/>
                </a:lnTo>
                <a:lnTo>
                  <a:pt x="0" y="467105"/>
                </a:lnTo>
                <a:lnTo>
                  <a:pt x="4559" y="467105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1371600" y="9905"/>
                </a:lnTo>
                <a:lnTo>
                  <a:pt x="1371600" y="4572"/>
                </a:lnTo>
                <a:lnTo>
                  <a:pt x="1376159" y="9905"/>
                </a:lnTo>
                <a:lnTo>
                  <a:pt x="1376159" y="467105"/>
                </a:lnTo>
                <a:lnTo>
                  <a:pt x="1381505" y="467105"/>
                </a:lnTo>
                <a:close/>
              </a:path>
              <a:path w="1381759" h="467360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1381759" h="467360">
                <a:moveTo>
                  <a:pt x="9893" y="457200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457200"/>
                </a:lnTo>
                <a:lnTo>
                  <a:pt x="9893" y="457200"/>
                </a:lnTo>
                <a:close/>
              </a:path>
              <a:path w="1381759" h="467360">
                <a:moveTo>
                  <a:pt x="1376159" y="457200"/>
                </a:moveTo>
                <a:lnTo>
                  <a:pt x="4559" y="457200"/>
                </a:lnTo>
                <a:lnTo>
                  <a:pt x="9893" y="461772"/>
                </a:lnTo>
                <a:lnTo>
                  <a:pt x="9893" y="467105"/>
                </a:lnTo>
                <a:lnTo>
                  <a:pt x="1371600" y="467105"/>
                </a:lnTo>
                <a:lnTo>
                  <a:pt x="1371600" y="461772"/>
                </a:lnTo>
                <a:lnTo>
                  <a:pt x="1376159" y="457200"/>
                </a:lnTo>
                <a:close/>
              </a:path>
              <a:path w="1381759" h="467360">
                <a:moveTo>
                  <a:pt x="9893" y="467105"/>
                </a:moveTo>
                <a:lnTo>
                  <a:pt x="9893" y="461772"/>
                </a:lnTo>
                <a:lnTo>
                  <a:pt x="4559" y="457200"/>
                </a:lnTo>
                <a:lnTo>
                  <a:pt x="4559" y="467105"/>
                </a:lnTo>
                <a:lnTo>
                  <a:pt x="9893" y="467105"/>
                </a:lnTo>
                <a:close/>
              </a:path>
              <a:path w="1381759" h="467360">
                <a:moveTo>
                  <a:pt x="1376159" y="9905"/>
                </a:moveTo>
                <a:lnTo>
                  <a:pt x="1371600" y="4572"/>
                </a:lnTo>
                <a:lnTo>
                  <a:pt x="1371600" y="9905"/>
                </a:lnTo>
                <a:lnTo>
                  <a:pt x="1376159" y="9905"/>
                </a:lnTo>
                <a:close/>
              </a:path>
              <a:path w="1381759" h="467360">
                <a:moveTo>
                  <a:pt x="1376159" y="457200"/>
                </a:moveTo>
                <a:lnTo>
                  <a:pt x="1376159" y="9905"/>
                </a:lnTo>
                <a:lnTo>
                  <a:pt x="1371600" y="9905"/>
                </a:lnTo>
                <a:lnTo>
                  <a:pt x="1371600" y="457200"/>
                </a:lnTo>
                <a:lnTo>
                  <a:pt x="1376159" y="457200"/>
                </a:lnTo>
                <a:close/>
              </a:path>
              <a:path w="1381759" h="467360">
                <a:moveTo>
                  <a:pt x="1376159" y="467105"/>
                </a:moveTo>
                <a:lnTo>
                  <a:pt x="1376159" y="457200"/>
                </a:lnTo>
                <a:lnTo>
                  <a:pt x="1371600" y="461772"/>
                </a:lnTo>
                <a:lnTo>
                  <a:pt x="1371600" y="467105"/>
                </a:lnTo>
                <a:lnTo>
                  <a:pt x="1376159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84822" y="2566290"/>
            <a:ext cx="1090930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宋体"/>
                <a:cs typeface="宋体"/>
              </a:rPr>
              <a:t>主体</a:t>
            </a:r>
            <a:endParaRPr sz="1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latin typeface="宋体"/>
                <a:cs typeface="宋体"/>
              </a:rPr>
              <a:t>北京邮电大学</a:t>
            </a:r>
            <a:endParaRPr sz="1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400" spc="-5" dirty="0">
                <a:latin typeface="宋体"/>
                <a:cs typeface="宋体"/>
              </a:rPr>
              <a:t>北京邮电大学</a:t>
            </a:r>
            <a:endParaRPr sz="1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CA</a:t>
            </a:r>
            <a:r>
              <a:rPr sz="1400" spc="-5" dirty="0">
                <a:latin typeface="宋体"/>
                <a:cs typeface="宋体"/>
              </a:rPr>
              <a:t>签名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44354" y="3709798"/>
            <a:ext cx="322325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01554" y="3709798"/>
            <a:ext cx="373379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58754" y="2109597"/>
            <a:ext cx="298704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15954" y="1842897"/>
            <a:ext cx="1524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68747" y="1880997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15954" y="2833497"/>
            <a:ext cx="1524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01794" y="2642997"/>
            <a:ext cx="256540" cy="1144905"/>
          </a:xfrm>
          <a:custGeom>
            <a:avLst/>
            <a:gdLst/>
            <a:ahLst/>
            <a:cxnLst/>
            <a:rect l="l" t="t" r="r" b="b"/>
            <a:pathLst>
              <a:path w="256540" h="1144904">
                <a:moveTo>
                  <a:pt x="223028" y="75897"/>
                </a:moveTo>
                <a:lnTo>
                  <a:pt x="213922" y="74131"/>
                </a:lnTo>
                <a:lnTo>
                  <a:pt x="0" y="1142238"/>
                </a:lnTo>
                <a:lnTo>
                  <a:pt x="9905" y="1144524"/>
                </a:lnTo>
                <a:lnTo>
                  <a:pt x="223028" y="75897"/>
                </a:lnTo>
                <a:close/>
              </a:path>
              <a:path w="256540" h="1144904">
                <a:moveTo>
                  <a:pt x="256031" y="82296"/>
                </a:moveTo>
                <a:lnTo>
                  <a:pt x="233171" y="0"/>
                </a:lnTo>
                <a:lnTo>
                  <a:pt x="181355" y="67818"/>
                </a:lnTo>
                <a:lnTo>
                  <a:pt x="213922" y="74131"/>
                </a:lnTo>
                <a:lnTo>
                  <a:pt x="216407" y="61721"/>
                </a:lnTo>
                <a:lnTo>
                  <a:pt x="225551" y="63246"/>
                </a:lnTo>
                <a:lnTo>
                  <a:pt x="225551" y="76386"/>
                </a:lnTo>
                <a:lnTo>
                  <a:pt x="256031" y="82296"/>
                </a:lnTo>
                <a:close/>
              </a:path>
              <a:path w="256540" h="1144904">
                <a:moveTo>
                  <a:pt x="225551" y="63246"/>
                </a:moveTo>
                <a:lnTo>
                  <a:pt x="216407" y="61721"/>
                </a:lnTo>
                <a:lnTo>
                  <a:pt x="213922" y="74131"/>
                </a:lnTo>
                <a:lnTo>
                  <a:pt x="223028" y="75897"/>
                </a:lnTo>
                <a:lnTo>
                  <a:pt x="225551" y="63246"/>
                </a:lnTo>
                <a:close/>
              </a:path>
              <a:path w="256540" h="1144904">
                <a:moveTo>
                  <a:pt x="225551" y="76386"/>
                </a:moveTo>
                <a:lnTo>
                  <a:pt x="225551" y="63246"/>
                </a:lnTo>
                <a:lnTo>
                  <a:pt x="223028" y="75897"/>
                </a:lnTo>
                <a:lnTo>
                  <a:pt x="225551" y="76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53794" y="2409825"/>
            <a:ext cx="1381760" cy="467359"/>
          </a:xfrm>
          <a:custGeom>
            <a:avLst/>
            <a:gdLst/>
            <a:ahLst/>
            <a:cxnLst/>
            <a:rect l="l" t="t" r="r" b="b"/>
            <a:pathLst>
              <a:path w="1381760" h="467360">
                <a:moveTo>
                  <a:pt x="1381506" y="467105"/>
                </a:moveTo>
                <a:lnTo>
                  <a:pt x="1381506" y="0"/>
                </a:lnTo>
                <a:lnTo>
                  <a:pt x="0" y="0"/>
                </a:lnTo>
                <a:lnTo>
                  <a:pt x="0" y="467105"/>
                </a:lnTo>
                <a:lnTo>
                  <a:pt x="4572" y="4671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1371600" y="9905"/>
                </a:lnTo>
                <a:lnTo>
                  <a:pt x="1371600" y="4571"/>
                </a:lnTo>
                <a:lnTo>
                  <a:pt x="1376159" y="9905"/>
                </a:lnTo>
                <a:lnTo>
                  <a:pt x="1376159" y="467105"/>
                </a:lnTo>
                <a:lnTo>
                  <a:pt x="1381506" y="467105"/>
                </a:lnTo>
                <a:close/>
              </a:path>
              <a:path w="1381760" h="4673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381760" h="467360">
                <a:moveTo>
                  <a:pt x="9905" y="4571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457199"/>
                </a:lnTo>
                <a:lnTo>
                  <a:pt x="9905" y="457199"/>
                </a:lnTo>
                <a:close/>
              </a:path>
              <a:path w="1381760" h="467360">
                <a:moveTo>
                  <a:pt x="1376159" y="457199"/>
                </a:moveTo>
                <a:lnTo>
                  <a:pt x="4572" y="457199"/>
                </a:lnTo>
                <a:lnTo>
                  <a:pt x="9905" y="461771"/>
                </a:lnTo>
                <a:lnTo>
                  <a:pt x="9905" y="467105"/>
                </a:lnTo>
                <a:lnTo>
                  <a:pt x="1371600" y="467105"/>
                </a:lnTo>
                <a:lnTo>
                  <a:pt x="1371600" y="461771"/>
                </a:lnTo>
                <a:lnTo>
                  <a:pt x="1376159" y="457199"/>
                </a:lnTo>
                <a:close/>
              </a:path>
              <a:path w="1381760" h="467360">
                <a:moveTo>
                  <a:pt x="9905" y="467105"/>
                </a:moveTo>
                <a:lnTo>
                  <a:pt x="9905" y="461771"/>
                </a:lnTo>
                <a:lnTo>
                  <a:pt x="4572" y="457199"/>
                </a:lnTo>
                <a:lnTo>
                  <a:pt x="4572" y="467105"/>
                </a:lnTo>
                <a:lnTo>
                  <a:pt x="9905" y="467105"/>
                </a:lnTo>
                <a:close/>
              </a:path>
              <a:path w="1381760" h="467360">
                <a:moveTo>
                  <a:pt x="1376159" y="9905"/>
                </a:moveTo>
                <a:lnTo>
                  <a:pt x="1371600" y="4571"/>
                </a:lnTo>
                <a:lnTo>
                  <a:pt x="1371600" y="9905"/>
                </a:lnTo>
                <a:lnTo>
                  <a:pt x="1376159" y="9905"/>
                </a:lnTo>
                <a:close/>
              </a:path>
              <a:path w="1381760" h="467360">
                <a:moveTo>
                  <a:pt x="1376159" y="457199"/>
                </a:moveTo>
                <a:lnTo>
                  <a:pt x="1376159" y="9905"/>
                </a:lnTo>
                <a:lnTo>
                  <a:pt x="1371600" y="9905"/>
                </a:lnTo>
                <a:lnTo>
                  <a:pt x="1371600" y="457199"/>
                </a:lnTo>
                <a:lnTo>
                  <a:pt x="1376159" y="457199"/>
                </a:lnTo>
                <a:close/>
              </a:path>
              <a:path w="1381760" h="467360">
                <a:moveTo>
                  <a:pt x="1376159" y="467105"/>
                </a:moveTo>
                <a:lnTo>
                  <a:pt x="1376159" y="457199"/>
                </a:lnTo>
                <a:lnTo>
                  <a:pt x="1371600" y="461771"/>
                </a:lnTo>
                <a:lnTo>
                  <a:pt x="1371600" y="467105"/>
                </a:lnTo>
                <a:lnTo>
                  <a:pt x="1376159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98814" y="2413890"/>
            <a:ext cx="109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宋体"/>
                <a:cs typeface="宋体"/>
              </a:rPr>
              <a:t>颁发者</a:t>
            </a:r>
            <a:endParaRPr sz="1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latin typeface="宋体"/>
                <a:cs typeface="宋体"/>
              </a:rPr>
              <a:t>北京邮电大学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53794" y="2867025"/>
            <a:ext cx="1381760" cy="467359"/>
          </a:xfrm>
          <a:custGeom>
            <a:avLst/>
            <a:gdLst/>
            <a:ahLst/>
            <a:cxnLst/>
            <a:rect l="l" t="t" r="r" b="b"/>
            <a:pathLst>
              <a:path w="1381760" h="467360">
                <a:moveTo>
                  <a:pt x="1381506" y="467105"/>
                </a:moveTo>
                <a:lnTo>
                  <a:pt x="1381506" y="0"/>
                </a:lnTo>
                <a:lnTo>
                  <a:pt x="0" y="0"/>
                </a:lnTo>
                <a:lnTo>
                  <a:pt x="0" y="467106"/>
                </a:lnTo>
                <a:lnTo>
                  <a:pt x="4572" y="4671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371600" y="9906"/>
                </a:lnTo>
                <a:lnTo>
                  <a:pt x="1371600" y="4572"/>
                </a:lnTo>
                <a:lnTo>
                  <a:pt x="1376159" y="9906"/>
                </a:lnTo>
                <a:lnTo>
                  <a:pt x="1376159" y="467105"/>
                </a:lnTo>
                <a:lnTo>
                  <a:pt x="1381506" y="467105"/>
                </a:lnTo>
                <a:close/>
              </a:path>
              <a:path w="1381760" h="4673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381760" h="467360">
                <a:moveTo>
                  <a:pt x="9905" y="4572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57200"/>
                </a:lnTo>
                <a:lnTo>
                  <a:pt x="9905" y="457200"/>
                </a:lnTo>
                <a:close/>
              </a:path>
              <a:path w="1381760" h="467360">
                <a:moveTo>
                  <a:pt x="1376159" y="457200"/>
                </a:moveTo>
                <a:lnTo>
                  <a:pt x="4572" y="457200"/>
                </a:lnTo>
                <a:lnTo>
                  <a:pt x="9905" y="461772"/>
                </a:lnTo>
                <a:lnTo>
                  <a:pt x="9905" y="467106"/>
                </a:lnTo>
                <a:lnTo>
                  <a:pt x="1371600" y="467105"/>
                </a:lnTo>
                <a:lnTo>
                  <a:pt x="1371600" y="461772"/>
                </a:lnTo>
                <a:lnTo>
                  <a:pt x="1376159" y="457200"/>
                </a:lnTo>
                <a:close/>
              </a:path>
              <a:path w="1381760" h="467360">
                <a:moveTo>
                  <a:pt x="9905" y="467106"/>
                </a:moveTo>
                <a:lnTo>
                  <a:pt x="9905" y="461772"/>
                </a:lnTo>
                <a:lnTo>
                  <a:pt x="4572" y="457200"/>
                </a:lnTo>
                <a:lnTo>
                  <a:pt x="4572" y="467106"/>
                </a:lnTo>
                <a:lnTo>
                  <a:pt x="9905" y="467106"/>
                </a:lnTo>
                <a:close/>
              </a:path>
              <a:path w="1381760" h="467360">
                <a:moveTo>
                  <a:pt x="1376159" y="9906"/>
                </a:moveTo>
                <a:lnTo>
                  <a:pt x="1371600" y="4572"/>
                </a:lnTo>
                <a:lnTo>
                  <a:pt x="1371600" y="9906"/>
                </a:lnTo>
                <a:lnTo>
                  <a:pt x="1376159" y="9906"/>
                </a:lnTo>
                <a:close/>
              </a:path>
              <a:path w="1381760" h="467360">
                <a:moveTo>
                  <a:pt x="1376159" y="457200"/>
                </a:moveTo>
                <a:lnTo>
                  <a:pt x="1376159" y="9906"/>
                </a:lnTo>
                <a:lnTo>
                  <a:pt x="1371600" y="9906"/>
                </a:lnTo>
                <a:lnTo>
                  <a:pt x="1371600" y="457200"/>
                </a:lnTo>
                <a:lnTo>
                  <a:pt x="1376159" y="457200"/>
                </a:lnTo>
                <a:close/>
              </a:path>
              <a:path w="1381760" h="467360">
                <a:moveTo>
                  <a:pt x="1376159" y="467105"/>
                </a:moveTo>
                <a:lnTo>
                  <a:pt x="1376159" y="457200"/>
                </a:lnTo>
                <a:lnTo>
                  <a:pt x="1371600" y="461772"/>
                </a:lnTo>
                <a:lnTo>
                  <a:pt x="1371600" y="467105"/>
                </a:lnTo>
                <a:lnTo>
                  <a:pt x="1376159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37100" y="2977769"/>
            <a:ext cx="7359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宋体"/>
                <a:cs typeface="宋体"/>
              </a:rPr>
              <a:t>主体公钥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53794" y="3324225"/>
            <a:ext cx="1381760" cy="467359"/>
          </a:xfrm>
          <a:custGeom>
            <a:avLst/>
            <a:gdLst/>
            <a:ahLst/>
            <a:cxnLst/>
            <a:rect l="l" t="t" r="r" b="b"/>
            <a:pathLst>
              <a:path w="1381760" h="467360">
                <a:moveTo>
                  <a:pt x="1381506" y="467105"/>
                </a:moveTo>
                <a:lnTo>
                  <a:pt x="1381506" y="0"/>
                </a:lnTo>
                <a:lnTo>
                  <a:pt x="0" y="0"/>
                </a:lnTo>
                <a:lnTo>
                  <a:pt x="0" y="467106"/>
                </a:lnTo>
                <a:lnTo>
                  <a:pt x="4572" y="4671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371600" y="9905"/>
                </a:lnTo>
                <a:lnTo>
                  <a:pt x="1371600" y="4572"/>
                </a:lnTo>
                <a:lnTo>
                  <a:pt x="1376159" y="9905"/>
                </a:lnTo>
                <a:lnTo>
                  <a:pt x="1376159" y="467105"/>
                </a:lnTo>
                <a:lnTo>
                  <a:pt x="1381506" y="467105"/>
                </a:lnTo>
                <a:close/>
              </a:path>
              <a:path w="1381760" h="4673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381760" h="467360">
                <a:moveTo>
                  <a:pt x="9905" y="4572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57200"/>
                </a:lnTo>
                <a:lnTo>
                  <a:pt x="9905" y="457200"/>
                </a:lnTo>
                <a:close/>
              </a:path>
              <a:path w="1381760" h="467360">
                <a:moveTo>
                  <a:pt x="1376159" y="457200"/>
                </a:moveTo>
                <a:lnTo>
                  <a:pt x="4572" y="457200"/>
                </a:lnTo>
                <a:lnTo>
                  <a:pt x="9905" y="461772"/>
                </a:lnTo>
                <a:lnTo>
                  <a:pt x="9905" y="467106"/>
                </a:lnTo>
                <a:lnTo>
                  <a:pt x="1371600" y="467105"/>
                </a:lnTo>
                <a:lnTo>
                  <a:pt x="1371600" y="461772"/>
                </a:lnTo>
                <a:lnTo>
                  <a:pt x="1376159" y="457200"/>
                </a:lnTo>
                <a:close/>
              </a:path>
              <a:path w="1381760" h="467360">
                <a:moveTo>
                  <a:pt x="9905" y="467106"/>
                </a:moveTo>
                <a:lnTo>
                  <a:pt x="9905" y="461772"/>
                </a:lnTo>
                <a:lnTo>
                  <a:pt x="4572" y="457200"/>
                </a:lnTo>
                <a:lnTo>
                  <a:pt x="4572" y="467106"/>
                </a:lnTo>
                <a:lnTo>
                  <a:pt x="9905" y="467106"/>
                </a:lnTo>
                <a:close/>
              </a:path>
              <a:path w="1381760" h="467360">
                <a:moveTo>
                  <a:pt x="1376159" y="9905"/>
                </a:moveTo>
                <a:lnTo>
                  <a:pt x="1371600" y="4572"/>
                </a:lnTo>
                <a:lnTo>
                  <a:pt x="1371600" y="9905"/>
                </a:lnTo>
                <a:lnTo>
                  <a:pt x="1376159" y="9905"/>
                </a:lnTo>
                <a:close/>
              </a:path>
              <a:path w="1381760" h="467360">
                <a:moveTo>
                  <a:pt x="1376159" y="457200"/>
                </a:moveTo>
                <a:lnTo>
                  <a:pt x="1376159" y="9905"/>
                </a:lnTo>
                <a:lnTo>
                  <a:pt x="1371600" y="9905"/>
                </a:lnTo>
                <a:lnTo>
                  <a:pt x="1371600" y="457200"/>
                </a:lnTo>
                <a:lnTo>
                  <a:pt x="1376159" y="457200"/>
                </a:lnTo>
                <a:close/>
              </a:path>
              <a:path w="1381760" h="467360">
                <a:moveTo>
                  <a:pt x="1376159" y="467105"/>
                </a:moveTo>
                <a:lnTo>
                  <a:pt x="1376159" y="457200"/>
                </a:lnTo>
                <a:lnTo>
                  <a:pt x="1371600" y="461772"/>
                </a:lnTo>
                <a:lnTo>
                  <a:pt x="1371600" y="467105"/>
                </a:lnTo>
                <a:lnTo>
                  <a:pt x="1376159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53794" y="3781425"/>
            <a:ext cx="1381760" cy="467359"/>
          </a:xfrm>
          <a:custGeom>
            <a:avLst/>
            <a:gdLst/>
            <a:ahLst/>
            <a:cxnLst/>
            <a:rect l="l" t="t" r="r" b="b"/>
            <a:pathLst>
              <a:path w="1381760" h="467360">
                <a:moveTo>
                  <a:pt x="1381506" y="467105"/>
                </a:moveTo>
                <a:lnTo>
                  <a:pt x="1381506" y="0"/>
                </a:lnTo>
                <a:lnTo>
                  <a:pt x="0" y="0"/>
                </a:lnTo>
                <a:lnTo>
                  <a:pt x="0" y="467106"/>
                </a:lnTo>
                <a:lnTo>
                  <a:pt x="4572" y="4671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371600" y="9905"/>
                </a:lnTo>
                <a:lnTo>
                  <a:pt x="1371600" y="4572"/>
                </a:lnTo>
                <a:lnTo>
                  <a:pt x="1376159" y="9905"/>
                </a:lnTo>
                <a:lnTo>
                  <a:pt x="1376159" y="467105"/>
                </a:lnTo>
                <a:lnTo>
                  <a:pt x="1381506" y="467105"/>
                </a:lnTo>
                <a:close/>
              </a:path>
              <a:path w="1381760" h="4673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381760" h="467360">
                <a:moveTo>
                  <a:pt x="9905" y="4572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57200"/>
                </a:lnTo>
                <a:lnTo>
                  <a:pt x="9905" y="457200"/>
                </a:lnTo>
                <a:close/>
              </a:path>
              <a:path w="1381760" h="467360">
                <a:moveTo>
                  <a:pt x="1376159" y="457200"/>
                </a:moveTo>
                <a:lnTo>
                  <a:pt x="4572" y="457200"/>
                </a:lnTo>
                <a:lnTo>
                  <a:pt x="9905" y="461772"/>
                </a:lnTo>
                <a:lnTo>
                  <a:pt x="9905" y="467106"/>
                </a:lnTo>
                <a:lnTo>
                  <a:pt x="1371600" y="467105"/>
                </a:lnTo>
                <a:lnTo>
                  <a:pt x="1371600" y="461772"/>
                </a:lnTo>
                <a:lnTo>
                  <a:pt x="1376159" y="457200"/>
                </a:lnTo>
                <a:close/>
              </a:path>
              <a:path w="1381760" h="467360">
                <a:moveTo>
                  <a:pt x="9905" y="467106"/>
                </a:moveTo>
                <a:lnTo>
                  <a:pt x="9905" y="461772"/>
                </a:lnTo>
                <a:lnTo>
                  <a:pt x="4572" y="457200"/>
                </a:lnTo>
                <a:lnTo>
                  <a:pt x="4572" y="467106"/>
                </a:lnTo>
                <a:lnTo>
                  <a:pt x="9905" y="467106"/>
                </a:lnTo>
                <a:close/>
              </a:path>
              <a:path w="1381760" h="467360">
                <a:moveTo>
                  <a:pt x="1376159" y="9905"/>
                </a:moveTo>
                <a:lnTo>
                  <a:pt x="1371600" y="4572"/>
                </a:lnTo>
                <a:lnTo>
                  <a:pt x="1371600" y="9905"/>
                </a:lnTo>
                <a:lnTo>
                  <a:pt x="1376159" y="9905"/>
                </a:lnTo>
                <a:close/>
              </a:path>
              <a:path w="1381760" h="467360">
                <a:moveTo>
                  <a:pt x="1376159" y="457200"/>
                </a:moveTo>
                <a:lnTo>
                  <a:pt x="1376159" y="9905"/>
                </a:lnTo>
                <a:lnTo>
                  <a:pt x="1371600" y="9905"/>
                </a:lnTo>
                <a:lnTo>
                  <a:pt x="1371600" y="457200"/>
                </a:lnTo>
                <a:lnTo>
                  <a:pt x="1376159" y="457200"/>
                </a:lnTo>
                <a:close/>
              </a:path>
              <a:path w="1381760" h="467360">
                <a:moveTo>
                  <a:pt x="1376159" y="467105"/>
                </a:moveTo>
                <a:lnTo>
                  <a:pt x="1376159" y="457200"/>
                </a:lnTo>
                <a:lnTo>
                  <a:pt x="1371600" y="461772"/>
                </a:lnTo>
                <a:lnTo>
                  <a:pt x="1371600" y="467105"/>
                </a:lnTo>
                <a:lnTo>
                  <a:pt x="1376159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633964" y="3328290"/>
            <a:ext cx="1701830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 marR="93980" indent="266065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宋体"/>
                <a:cs typeface="宋体"/>
              </a:rPr>
              <a:t> </a:t>
            </a:r>
            <a:r>
              <a:rPr sz="1400" spc="-5" dirty="0" err="1">
                <a:latin typeface="宋体"/>
                <a:cs typeface="宋体"/>
              </a:rPr>
              <a:t>主体</a:t>
            </a:r>
            <a:r>
              <a:rPr sz="1400" spc="-5" dirty="0">
                <a:latin typeface="宋体"/>
                <a:cs typeface="宋体"/>
              </a:rPr>
              <a:t> </a:t>
            </a:r>
            <a:endParaRPr lang="en-US" sz="1400" spc="-5" dirty="0">
              <a:latin typeface="宋体"/>
              <a:cs typeface="宋体"/>
            </a:endParaRPr>
          </a:p>
          <a:p>
            <a:pPr marL="100965" marR="93980" indent="266065">
              <a:lnSpc>
                <a:spcPct val="100000"/>
              </a:lnSpc>
              <a:spcBef>
                <a:spcPts val="95"/>
              </a:spcBef>
            </a:pPr>
            <a:r>
              <a:rPr sz="1400" spc="-5" dirty="0" err="1">
                <a:latin typeface="宋体"/>
                <a:cs typeface="宋体"/>
              </a:rPr>
              <a:t>计算机学院</a:t>
            </a:r>
            <a:endParaRPr sz="1400" dirty="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400" spc="-5" dirty="0">
                <a:latin typeface="宋体"/>
                <a:cs typeface="宋体"/>
              </a:rPr>
              <a:t>北京邮电大学</a:t>
            </a:r>
            <a:endParaRPr sz="1400" dirty="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CA</a:t>
            </a:r>
            <a:r>
              <a:rPr sz="1400" spc="-5" dirty="0">
                <a:latin typeface="宋体"/>
                <a:cs typeface="宋体"/>
              </a:rPr>
              <a:t>签名</a:t>
            </a:r>
            <a:endParaRPr sz="1400" dirty="0">
              <a:latin typeface="宋体"/>
              <a:cs typeface="宋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58366" y="4471798"/>
            <a:ext cx="322325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15566" y="4471798"/>
            <a:ext cx="373379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72766" y="2871597"/>
            <a:ext cx="298704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15794" y="3404998"/>
            <a:ext cx="256540" cy="1144905"/>
          </a:xfrm>
          <a:custGeom>
            <a:avLst/>
            <a:gdLst/>
            <a:ahLst/>
            <a:cxnLst/>
            <a:rect l="l" t="t" r="r" b="b"/>
            <a:pathLst>
              <a:path w="256539" h="1144904">
                <a:moveTo>
                  <a:pt x="223028" y="75897"/>
                </a:moveTo>
                <a:lnTo>
                  <a:pt x="213922" y="74131"/>
                </a:lnTo>
                <a:lnTo>
                  <a:pt x="0" y="1142238"/>
                </a:lnTo>
                <a:lnTo>
                  <a:pt x="9906" y="1144524"/>
                </a:lnTo>
                <a:lnTo>
                  <a:pt x="223028" y="75897"/>
                </a:lnTo>
                <a:close/>
              </a:path>
              <a:path w="256539" h="1144904">
                <a:moveTo>
                  <a:pt x="256032" y="82296"/>
                </a:moveTo>
                <a:lnTo>
                  <a:pt x="233172" y="0"/>
                </a:lnTo>
                <a:lnTo>
                  <a:pt x="181356" y="67818"/>
                </a:lnTo>
                <a:lnTo>
                  <a:pt x="213922" y="74131"/>
                </a:lnTo>
                <a:lnTo>
                  <a:pt x="216408" y="61721"/>
                </a:lnTo>
                <a:lnTo>
                  <a:pt x="225552" y="63246"/>
                </a:lnTo>
                <a:lnTo>
                  <a:pt x="225552" y="76386"/>
                </a:lnTo>
                <a:lnTo>
                  <a:pt x="256032" y="82296"/>
                </a:lnTo>
                <a:close/>
              </a:path>
              <a:path w="256539" h="1144904">
                <a:moveTo>
                  <a:pt x="225552" y="63246"/>
                </a:moveTo>
                <a:lnTo>
                  <a:pt x="216408" y="61721"/>
                </a:lnTo>
                <a:lnTo>
                  <a:pt x="213922" y="74131"/>
                </a:lnTo>
                <a:lnTo>
                  <a:pt x="223028" y="75897"/>
                </a:lnTo>
                <a:lnTo>
                  <a:pt x="225552" y="63246"/>
                </a:lnTo>
                <a:close/>
              </a:path>
              <a:path w="256539" h="1144904">
                <a:moveTo>
                  <a:pt x="225552" y="76386"/>
                </a:moveTo>
                <a:lnTo>
                  <a:pt x="225552" y="63246"/>
                </a:lnTo>
                <a:lnTo>
                  <a:pt x="223028" y="75897"/>
                </a:lnTo>
                <a:lnTo>
                  <a:pt x="225552" y="76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15394" y="3400425"/>
            <a:ext cx="1381760" cy="467359"/>
          </a:xfrm>
          <a:custGeom>
            <a:avLst/>
            <a:gdLst/>
            <a:ahLst/>
            <a:cxnLst/>
            <a:rect l="l" t="t" r="r" b="b"/>
            <a:pathLst>
              <a:path w="1381760" h="467360">
                <a:moveTo>
                  <a:pt x="1381506" y="467105"/>
                </a:moveTo>
                <a:lnTo>
                  <a:pt x="1381506" y="0"/>
                </a:lnTo>
                <a:lnTo>
                  <a:pt x="0" y="0"/>
                </a:lnTo>
                <a:lnTo>
                  <a:pt x="0" y="467105"/>
                </a:lnTo>
                <a:lnTo>
                  <a:pt x="4571" y="467105"/>
                </a:lnTo>
                <a:lnTo>
                  <a:pt x="4571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371599" y="9905"/>
                </a:lnTo>
                <a:lnTo>
                  <a:pt x="1371599" y="4572"/>
                </a:lnTo>
                <a:lnTo>
                  <a:pt x="1376171" y="9905"/>
                </a:lnTo>
                <a:lnTo>
                  <a:pt x="1376171" y="467105"/>
                </a:lnTo>
                <a:lnTo>
                  <a:pt x="1381506" y="467105"/>
                </a:lnTo>
                <a:close/>
              </a:path>
              <a:path w="1381760" h="467360">
                <a:moveTo>
                  <a:pt x="9905" y="9905"/>
                </a:moveTo>
                <a:lnTo>
                  <a:pt x="9905" y="4572"/>
                </a:lnTo>
                <a:lnTo>
                  <a:pt x="4571" y="9905"/>
                </a:lnTo>
                <a:lnTo>
                  <a:pt x="9905" y="9905"/>
                </a:lnTo>
                <a:close/>
              </a:path>
              <a:path w="1381760" h="467360">
                <a:moveTo>
                  <a:pt x="9905" y="457200"/>
                </a:moveTo>
                <a:lnTo>
                  <a:pt x="9905" y="9905"/>
                </a:lnTo>
                <a:lnTo>
                  <a:pt x="4571" y="9905"/>
                </a:lnTo>
                <a:lnTo>
                  <a:pt x="4571" y="457200"/>
                </a:lnTo>
                <a:lnTo>
                  <a:pt x="9905" y="457200"/>
                </a:lnTo>
                <a:close/>
              </a:path>
              <a:path w="1381760" h="467360">
                <a:moveTo>
                  <a:pt x="1376171" y="457200"/>
                </a:moveTo>
                <a:lnTo>
                  <a:pt x="4571" y="457200"/>
                </a:lnTo>
                <a:lnTo>
                  <a:pt x="9905" y="461772"/>
                </a:lnTo>
                <a:lnTo>
                  <a:pt x="9905" y="467105"/>
                </a:lnTo>
                <a:lnTo>
                  <a:pt x="1371599" y="467105"/>
                </a:lnTo>
                <a:lnTo>
                  <a:pt x="1371599" y="461772"/>
                </a:lnTo>
                <a:lnTo>
                  <a:pt x="1376171" y="457200"/>
                </a:lnTo>
                <a:close/>
              </a:path>
              <a:path w="1381760" h="467360">
                <a:moveTo>
                  <a:pt x="9905" y="467105"/>
                </a:moveTo>
                <a:lnTo>
                  <a:pt x="9905" y="461772"/>
                </a:lnTo>
                <a:lnTo>
                  <a:pt x="4571" y="457200"/>
                </a:lnTo>
                <a:lnTo>
                  <a:pt x="4571" y="467105"/>
                </a:lnTo>
                <a:lnTo>
                  <a:pt x="9905" y="467105"/>
                </a:lnTo>
                <a:close/>
              </a:path>
              <a:path w="1381760" h="467360">
                <a:moveTo>
                  <a:pt x="1376171" y="9905"/>
                </a:moveTo>
                <a:lnTo>
                  <a:pt x="1371599" y="4572"/>
                </a:lnTo>
                <a:lnTo>
                  <a:pt x="1371599" y="9905"/>
                </a:lnTo>
                <a:lnTo>
                  <a:pt x="1376171" y="9905"/>
                </a:lnTo>
                <a:close/>
              </a:path>
              <a:path w="1381760" h="467360">
                <a:moveTo>
                  <a:pt x="1376171" y="457200"/>
                </a:moveTo>
                <a:lnTo>
                  <a:pt x="1376171" y="9905"/>
                </a:lnTo>
                <a:lnTo>
                  <a:pt x="1371599" y="9905"/>
                </a:lnTo>
                <a:lnTo>
                  <a:pt x="1371599" y="457200"/>
                </a:lnTo>
                <a:lnTo>
                  <a:pt x="1376171" y="457200"/>
                </a:lnTo>
                <a:close/>
              </a:path>
              <a:path w="1381760" h="467360">
                <a:moveTo>
                  <a:pt x="1376171" y="467105"/>
                </a:moveTo>
                <a:lnTo>
                  <a:pt x="1376171" y="457200"/>
                </a:lnTo>
                <a:lnTo>
                  <a:pt x="1371599" y="461772"/>
                </a:lnTo>
                <a:lnTo>
                  <a:pt x="1371599" y="467105"/>
                </a:lnTo>
                <a:lnTo>
                  <a:pt x="1376171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448814" y="3404490"/>
            <a:ext cx="913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7165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宋体"/>
                <a:cs typeface="宋体"/>
              </a:rPr>
              <a:t>颁发者 计算机学院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15394" y="3857625"/>
            <a:ext cx="1381760" cy="467359"/>
          </a:xfrm>
          <a:custGeom>
            <a:avLst/>
            <a:gdLst/>
            <a:ahLst/>
            <a:cxnLst/>
            <a:rect l="l" t="t" r="r" b="b"/>
            <a:pathLst>
              <a:path w="1381760" h="467360">
                <a:moveTo>
                  <a:pt x="1381506" y="467105"/>
                </a:moveTo>
                <a:lnTo>
                  <a:pt x="1381506" y="0"/>
                </a:lnTo>
                <a:lnTo>
                  <a:pt x="0" y="0"/>
                </a:lnTo>
                <a:lnTo>
                  <a:pt x="0" y="467105"/>
                </a:lnTo>
                <a:lnTo>
                  <a:pt x="4571" y="467105"/>
                </a:lnTo>
                <a:lnTo>
                  <a:pt x="4571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371599" y="9905"/>
                </a:lnTo>
                <a:lnTo>
                  <a:pt x="1371599" y="4572"/>
                </a:lnTo>
                <a:lnTo>
                  <a:pt x="1376171" y="9905"/>
                </a:lnTo>
                <a:lnTo>
                  <a:pt x="1376171" y="467105"/>
                </a:lnTo>
                <a:lnTo>
                  <a:pt x="1381506" y="467105"/>
                </a:lnTo>
                <a:close/>
              </a:path>
              <a:path w="1381760" h="467360">
                <a:moveTo>
                  <a:pt x="9905" y="9905"/>
                </a:moveTo>
                <a:lnTo>
                  <a:pt x="9905" y="4572"/>
                </a:lnTo>
                <a:lnTo>
                  <a:pt x="4571" y="9905"/>
                </a:lnTo>
                <a:lnTo>
                  <a:pt x="9905" y="9905"/>
                </a:lnTo>
                <a:close/>
              </a:path>
              <a:path w="1381760" h="467360">
                <a:moveTo>
                  <a:pt x="9905" y="457200"/>
                </a:moveTo>
                <a:lnTo>
                  <a:pt x="9905" y="9905"/>
                </a:lnTo>
                <a:lnTo>
                  <a:pt x="4571" y="9905"/>
                </a:lnTo>
                <a:lnTo>
                  <a:pt x="4571" y="457200"/>
                </a:lnTo>
                <a:lnTo>
                  <a:pt x="9905" y="457200"/>
                </a:lnTo>
                <a:close/>
              </a:path>
              <a:path w="1381760" h="467360">
                <a:moveTo>
                  <a:pt x="1376171" y="457200"/>
                </a:moveTo>
                <a:lnTo>
                  <a:pt x="4571" y="457200"/>
                </a:lnTo>
                <a:lnTo>
                  <a:pt x="9905" y="461772"/>
                </a:lnTo>
                <a:lnTo>
                  <a:pt x="9905" y="467105"/>
                </a:lnTo>
                <a:lnTo>
                  <a:pt x="1371599" y="467105"/>
                </a:lnTo>
                <a:lnTo>
                  <a:pt x="1371599" y="461772"/>
                </a:lnTo>
                <a:lnTo>
                  <a:pt x="1376171" y="457200"/>
                </a:lnTo>
                <a:close/>
              </a:path>
              <a:path w="1381760" h="467360">
                <a:moveTo>
                  <a:pt x="9905" y="467105"/>
                </a:moveTo>
                <a:lnTo>
                  <a:pt x="9905" y="461772"/>
                </a:lnTo>
                <a:lnTo>
                  <a:pt x="4571" y="457200"/>
                </a:lnTo>
                <a:lnTo>
                  <a:pt x="4571" y="467105"/>
                </a:lnTo>
                <a:lnTo>
                  <a:pt x="9905" y="467105"/>
                </a:lnTo>
                <a:close/>
              </a:path>
              <a:path w="1381760" h="467360">
                <a:moveTo>
                  <a:pt x="1376171" y="9905"/>
                </a:moveTo>
                <a:lnTo>
                  <a:pt x="1371599" y="4572"/>
                </a:lnTo>
                <a:lnTo>
                  <a:pt x="1371599" y="9905"/>
                </a:lnTo>
                <a:lnTo>
                  <a:pt x="1376171" y="9905"/>
                </a:lnTo>
                <a:close/>
              </a:path>
              <a:path w="1381760" h="467360">
                <a:moveTo>
                  <a:pt x="1376171" y="457200"/>
                </a:moveTo>
                <a:lnTo>
                  <a:pt x="1376171" y="9905"/>
                </a:lnTo>
                <a:lnTo>
                  <a:pt x="1371599" y="9905"/>
                </a:lnTo>
                <a:lnTo>
                  <a:pt x="1371599" y="457200"/>
                </a:lnTo>
                <a:lnTo>
                  <a:pt x="1376171" y="457200"/>
                </a:lnTo>
                <a:close/>
              </a:path>
              <a:path w="1381760" h="467360">
                <a:moveTo>
                  <a:pt x="1376171" y="467105"/>
                </a:moveTo>
                <a:lnTo>
                  <a:pt x="1376171" y="457200"/>
                </a:lnTo>
                <a:lnTo>
                  <a:pt x="1371599" y="461772"/>
                </a:lnTo>
                <a:lnTo>
                  <a:pt x="1371599" y="467105"/>
                </a:lnTo>
                <a:lnTo>
                  <a:pt x="1376171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298700" y="3968369"/>
            <a:ext cx="7359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宋体"/>
                <a:cs typeface="宋体"/>
              </a:rPr>
              <a:t>主体公钥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215394" y="4314825"/>
            <a:ext cx="1381760" cy="467359"/>
          </a:xfrm>
          <a:custGeom>
            <a:avLst/>
            <a:gdLst/>
            <a:ahLst/>
            <a:cxnLst/>
            <a:rect l="l" t="t" r="r" b="b"/>
            <a:pathLst>
              <a:path w="1381760" h="467360">
                <a:moveTo>
                  <a:pt x="1381506" y="467105"/>
                </a:moveTo>
                <a:lnTo>
                  <a:pt x="1381506" y="0"/>
                </a:lnTo>
                <a:lnTo>
                  <a:pt x="0" y="0"/>
                </a:lnTo>
                <a:lnTo>
                  <a:pt x="0" y="467105"/>
                </a:lnTo>
                <a:lnTo>
                  <a:pt x="4571" y="467105"/>
                </a:lnTo>
                <a:lnTo>
                  <a:pt x="4571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371599" y="9905"/>
                </a:lnTo>
                <a:lnTo>
                  <a:pt x="1371599" y="4572"/>
                </a:lnTo>
                <a:lnTo>
                  <a:pt x="1376171" y="9905"/>
                </a:lnTo>
                <a:lnTo>
                  <a:pt x="1376171" y="467105"/>
                </a:lnTo>
                <a:lnTo>
                  <a:pt x="1381506" y="467105"/>
                </a:lnTo>
                <a:close/>
              </a:path>
              <a:path w="1381760" h="467360">
                <a:moveTo>
                  <a:pt x="9905" y="9905"/>
                </a:moveTo>
                <a:lnTo>
                  <a:pt x="9905" y="4572"/>
                </a:lnTo>
                <a:lnTo>
                  <a:pt x="4571" y="9905"/>
                </a:lnTo>
                <a:lnTo>
                  <a:pt x="9905" y="9905"/>
                </a:lnTo>
                <a:close/>
              </a:path>
              <a:path w="1381760" h="467360">
                <a:moveTo>
                  <a:pt x="9905" y="457200"/>
                </a:moveTo>
                <a:lnTo>
                  <a:pt x="9905" y="9905"/>
                </a:lnTo>
                <a:lnTo>
                  <a:pt x="4571" y="9905"/>
                </a:lnTo>
                <a:lnTo>
                  <a:pt x="4571" y="457200"/>
                </a:lnTo>
                <a:lnTo>
                  <a:pt x="9905" y="457200"/>
                </a:lnTo>
                <a:close/>
              </a:path>
              <a:path w="1381760" h="467360">
                <a:moveTo>
                  <a:pt x="1376171" y="457200"/>
                </a:moveTo>
                <a:lnTo>
                  <a:pt x="4571" y="457200"/>
                </a:lnTo>
                <a:lnTo>
                  <a:pt x="9905" y="461772"/>
                </a:lnTo>
                <a:lnTo>
                  <a:pt x="9905" y="467105"/>
                </a:lnTo>
                <a:lnTo>
                  <a:pt x="1371599" y="467105"/>
                </a:lnTo>
                <a:lnTo>
                  <a:pt x="1371599" y="461772"/>
                </a:lnTo>
                <a:lnTo>
                  <a:pt x="1376171" y="457200"/>
                </a:lnTo>
                <a:close/>
              </a:path>
              <a:path w="1381760" h="467360">
                <a:moveTo>
                  <a:pt x="9905" y="467105"/>
                </a:moveTo>
                <a:lnTo>
                  <a:pt x="9905" y="461772"/>
                </a:lnTo>
                <a:lnTo>
                  <a:pt x="4571" y="457200"/>
                </a:lnTo>
                <a:lnTo>
                  <a:pt x="4571" y="467105"/>
                </a:lnTo>
                <a:lnTo>
                  <a:pt x="9905" y="467105"/>
                </a:lnTo>
                <a:close/>
              </a:path>
              <a:path w="1381760" h="467360">
                <a:moveTo>
                  <a:pt x="1376171" y="9905"/>
                </a:moveTo>
                <a:lnTo>
                  <a:pt x="1371599" y="4572"/>
                </a:lnTo>
                <a:lnTo>
                  <a:pt x="1371599" y="9905"/>
                </a:lnTo>
                <a:lnTo>
                  <a:pt x="1376171" y="9905"/>
                </a:lnTo>
                <a:close/>
              </a:path>
              <a:path w="1381760" h="467360">
                <a:moveTo>
                  <a:pt x="1376171" y="457200"/>
                </a:moveTo>
                <a:lnTo>
                  <a:pt x="1376171" y="9905"/>
                </a:lnTo>
                <a:lnTo>
                  <a:pt x="1371599" y="9905"/>
                </a:lnTo>
                <a:lnTo>
                  <a:pt x="1371599" y="457200"/>
                </a:lnTo>
                <a:lnTo>
                  <a:pt x="1376171" y="457200"/>
                </a:lnTo>
                <a:close/>
              </a:path>
              <a:path w="1381760" h="467360">
                <a:moveTo>
                  <a:pt x="1376171" y="467105"/>
                </a:moveTo>
                <a:lnTo>
                  <a:pt x="1376171" y="457200"/>
                </a:lnTo>
                <a:lnTo>
                  <a:pt x="1371599" y="461772"/>
                </a:lnTo>
                <a:lnTo>
                  <a:pt x="1371599" y="467105"/>
                </a:lnTo>
                <a:lnTo>
                  <a:pt x="1376171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15394" y="4772025"/>
            <a:ext cx="1381760" cy="467359"/>
          </a:xfrm>
          <a:custGeom>
            <a:avLst/>
            <a:gdLst/>
            <a:ahLst/>
            <a:cxnLst/>
            <a:rect l="l" t="t" r="r" b="b"/>
            <a:pathLst>
              <a:path w="1381760" h="467360">
                <a:moveTo>
                  <a:pt x="1381506" y="467105"/>
                </a:moveTo>
                <a:lnTo>
                  <a:pt x="1381506" y="0"/>
                </a:lnTo>
                <a:lnTo>
                  <a:pt x="0" y="0"/>
                </a:lnTo>
                <a:lnTo>
                  <a:pt x="0" y="467105"/>
                </a:lnTo>
                <a:lnTo>
                  <a:pt x="4571" y="467105"/>
                </a:lnTo>
                <a:lnTo>
                  <a:pt x="4571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371599" y="9905"/>
                </a:lnTo>
                <a:lnTo>
                  <a:pt x="1371599" y="4572"/>
                </a:lnTo>
                <a:lnTo>
                  <a:pt x="1376171" y="9905"/>
                </a:lnTo>
                <a:lnTo>
                  <a:pt x="1376171" y="467105"/>
                </a:lnTo>
                <a:lnTo>
                  <a:pt x="1381506" y="467105"/>
                </a:lnTo>
                <a:close/>
              </a:path>
              <a:path w="1381760" h="467360">
                <a:moveTo>
                  <a:pt x="9905" y="9905"/>
                </a:moveTo>
                <a:lnTo>
                  <a:pt x="9905" y="4572"/>
                </a:lnTo>
                <a:lnTo>
                  <a:pt x="4571" y="9905"/>
                </a:lnTo>
                <a:lnTo>
                  <a:pt x="9905" y="9905"/>
                </a:lnTo>
                <a:close/>
              </a:path>
              <a:path w="1381760" h="467360">
                <a:moveTo>
                  <a:pt x="9905" y="457200"/>
                </a:moveTo>
                <a:lnTo>
                  <a:pt x="9905" y="9905"/>
                </a:lnTo>
                <a:lnTo>
                  <a:pt x="4571" y="9905"/>
                </a:lnTo>
                <a:lnTo>
                  <a:pt x="4571" y="457200"/>
                </a:lnTo>
                <a:lnTo>
                  <a:pt x="9905" y="457200"/>
                </a:lnTo>
                <a:close/>
              </a:path>
              <a:path w="1381760" h="467360">
                <a:moveTo>
                  <a:pt x="1376171" y="457200"/>
                </a:moveTo>
                <a:lnTo>
                  <a:pt x="4571" y="457200"/>
                </a:lnTo>
                <a:lnTo>
                  <a:pt x="9905" y="461772"/>
                </a:lnTo>
                <a:lnTo>
                  <a:pt x="9905" y="467105"/>
                </a:lnTo>
                <a:lnTo>
                  <a:pt x="1371599" y="467105"/>
                </a:lnTo>
                <a:lnTo>
                  <a:pt x="1371599" y="461772"/>
                </a:lnTo>
                <a:lnTo>
                  <a:pt x="1376171" y="457200"/>
                </a:lnTo>
                <a:close/>
              </a:path>
              <a:path w="1381760" h="467360">
                <a:moveTo>
                  <a:pt x="9905" y="467105"/>
                </a:moveTo>
                <a:lnTo>
                  <a:pt x="9905" y="461772"/>
                </a:lnTo>
                <a:lnTo>
                  <a:pt x="4571" y="457200"/>
                </a:lnTo>
                <a:lnTo>
                  <a:pt x="4571" y="467105"/>
                </a:lnTo>
                <a:lnTo>
                  <a:pt x="9905" y="467105"/>
                </a:lnTo>
                <a:close/>
              </a:path>
              <a:path w="1381760" h="467360">
                <a:moveTo>
                  <a:pt x="1376171" y="9905"/>
                </a:moveTo>
                <a:lnTo>
                  <a:pt x="1371599" y="4572"/>
                </a:lnTo>
                <a:lnTo>
                  <a:pt x="1371599" y="9905"/>
                </a:lnTo>
                <a:lnTo>
                  <a:pt x="1376171" y="9905"/>
                </a:lnTo>
                <a:close/>
              </a:path>
              <a:path w="1381760" h="467360">
                <a:moveTo>
                  <a:pt x="1376171" y="457200"/>
                </a:moveTo>
                <a:lnTo>
                  <a:pt x="1376171" y="9905"/>
                </a:lnTo>
                <a:lnTo>
                  <a:pt x="1371599" y="9905"/>
                </a:lnTo>
                <a:lnTo>
                  <a:pt x="1371599" y="457200"/>
                </a:lnTo>
                <a:lnTo>
                  <a:pt x="1376171" y="457200"/>
                </a:lnTo>
                <a:close/>
              </a:path>
              <a:path w="1381760" h="467360">
                <a:moveTo>
                  <a:pt x="1376171" y="467105"/>
                </a:moveTo>
                <a:lnTo>
                  <a:pt x="1376171" y="457200"/>
                </a:lnTo>
                <a:lnTo>
                  <a:pt x="1371599" y="461772"/>
                </a:lnTo>
                <a:lnTo>
                  <a:pt x="1371599" y="467105"/>
                </a:lnTo>
                <a:lnTo>
                  <a:pt x="1376171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448814" y="4318890"/>
            <a:ext cx="913130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0" marR="270510" algn="ctr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宋体"/>
                <a:cs typeface="宋体"/>
              </a:rPr>
              <a:t>主体 张三</a:t>
            </a:r>
            <a:endParaRPr sz="1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400" spc="-5" dirty="0">
                <a:latin typeface="宋体"/>
                <a:cs typeface="宋体"/>
              </a:rPr>
              <a:t>计算机学院</a:t>
            </a:r>
            <a:endParaRPr sz="1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CA</a:t>
            </a:r>
            <a:r>
              <a:rPr sz="1400" spc="-5" dirty="0">
                <a:latin typeface="宋体"/>
                <a:cs typeface="宋体"/>
              </a:rPr>
              <a:t>签名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219966" y="5462398"/>
            <a:ext cx="322325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77166" y="5462398"/>
            <a:ext cx="373379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34366" y="3862198"/>
            <a:ext cx="298704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77394" y="4395598"/>
            <a:ext cx="256540" cy="1144905"/>
          </a:xfrm>
          <a:custGeom>
            <a:avLst/>
            <a:gdLst/>
            <a:ahLst/>
            <a:cxnLst/>
            <a:rect l="l" t="t" r="r" b="b"/>
            <a:pathLst>
              <a:path w="256539" h="1144904">
                <a:moveTo>
                  <a:pt x="223028" y="75897"/>
                </a:moveTo>
                <a:lnTo>
                  <a:pt x="213922" y="74131"/>
                </a:lnTo>
                <a:lnTo>
                  <a:pt x="0" y="1142238"/>
                </a:lnTo>
                <a:lnTo>
                  <a:pt x="9906" y="1144524"/>
                </a:lnTo>
                <a:lnTo>
                  <a:pt x="223028" y="75897"/>
                </a:lnTo>
                <a:close/>
              </a:path>
              <a:path w="256539" h="1144904">
                <a:moveTo>
                  <a:pt x="256031" y="82296"/>
                </a:moveTo>
                <a:lnTo>
                  <a:pt x="233171" y="0"/>
                </a:lnTo>
                <a:lnTo>
                  <a:pt x="181355" y="67818"/>
                </a:lnTo>
                <a:lnTo>
                  <a:pt x="213922" y="74131"/>
                </a:lnTo>
                <a:lnTo>
                  <a:pt x="216408" y="61721"/>
                </a:lnTo>
                <a:lnTo>
                  <a:pt x="225551" y="63246"/>
                </a:lnTo>
                <a:lnTo>
                  <a:pt x="225551" y="76386"/>
                </a:lnTo>
                <a:lnTo>
                  <a:pt x="256031" y="82296"/>
                </a:lnTo>
                <a:close/>
              </a:path>
              <a:path w="256539" h="1144904">
                <a:moveTo>
                  <a:pt x="225551" y="63246"/>
                </a:moveTo>
                <a:lnTo>
                  <a:pt x="216408" y="61721"/>
                </a:lnTo>
                <a:lnTo>
                  <a:pt x="213922" y="74131"/>
                </a:lnTo>
                <a:lnTo>
                  <a:pt x="223028" y="75897"/>
                </a:lnTo>
                <a:lnTo>
                  <a:pt x="225551" y="63246"/>
                </a:lnTo>
                <a:close/>
              </a:path>
              <a:path w="256539" h="1144904">
                <a:moveTo>
                  <a:pt x="225551" y="76386"/>
                </a:moveTo>
                <a:lnTo>
                  <a:pt x="225551" y="63246"/>
                </a:lnTo>
                <a:lnTo>
                  <a:pt x="223028" y="75897"/>
                </a:lnTo>
                <a:lnTo>
                  <a:pt x="225551" y="76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841500" y="5263007"/>
            <a:ext cx="473710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计算机学院的公</a:t>
            </a:r>
            <a:r>
              <a:rPr sz="1800" spc="-5" dirty="0">
                <a:latin typeface="Arial"/>
                <a:cs typeface="Arial"/>
              </a:rPr>
              <a:t>/</a:t>
            </a:r>
            <a:r>
              <a:rPr sz="1800" dirty="0">
                <a:latin typeface="宋体"/>
                <a:cs typeface="宋体"/>
              </a:rPr>
              <a:t>私钥对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宋体"/>
                <a:cs typeface="宋体"/>
              </a:rPr>
              <a:t>用户的公</a:t>
            </a:r>
            <a:r>
              <a:rPr sz="1800" spc="-5" dirty="0">
                <a:latin typeface="Arial"/>
                <a:cs typeface="Arial"/>
              </a:rPr>
              <a:t>/</a:t>
            </a:r>
            <a:r>
              <a:rPr sz="1800" dirty="0">
                <a:latin typeface="宋体"/>
                <a:cs typeface="宋体"/>
              </a:rPr>
              <a:t>私钥对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13522" y="4577207"/>
            <a:ext cx="2603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北京邮电大学的公</a:t>
            </a:r>
            <a:r>
              <a:rPr sz="1800" spc="-5" dirty="0">
                <a:latin typeface="Arial"/>
                <a:cs typeface="Arial"/>
              </a:rPr>
              <a:t>/</a:t>
            </a:r>
            <a:r>
              <a:rPr sz="1800" dirty="0">
                <a:latin typeface="宋体"/>
                <a:cs typeface="宋体"/>
              </a:rPr>
              <a:t>私钥对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168394" y="3328798"/>
            <a:ext cx="106045" cy="458470"/>
          </a:xfrm>
          <a:custGeom>
            <a:avLst/>
            <a:gdLst/>
            <a:ahLst/>
            <a:cxnLst/>
            <a:rect l="l" t="t" r="r" b="b"/>
            <a:pathLst>
              <a:path w="106045" h="458470">
                <a:moveTo>
                  <a:pt x="73405" y="76225"/>
                </a:moveTo>
                <a:lnTo>
                  <a:pt x="64233" y="74728"/>
                </a:lnTo>
                <a:lnTo>
                  <a:pt x="0" y="456438"/>
                </a:lnTo>
                <a:lnTo>
                  <a:pt x="9905" y="457962"/>
                </a:lnTo>
                <a:lnTo>
                  <a:pt x="73405" y="76225"/>
                </a:lnTo>
                <a:close/>
              </a:path>
              <a:path w="106045" h="458470">
                <a:moveTo>
                  <a:pt x="105917" y="81534"/>
                </a:moveTo>
                <a:lnTo>
                  <a:pt x="80771" y="0"/>
                </a:lnTo>
                <a:lnTo>
                  <a:pt x="31241" y="69342"/>
                </a:lnTo>
                <a:lnTo>
                  <a:pt x="64233" y="74728"/>
                </a:lnTo>
                <a:lnTo>
                  <a:pt x="66293" y="62484"/>
                </a:lnTo>
                <a:lnTo>
                  <a:pt x="75437" y="64008"/>
                </a:lnTo>
                <a:lnTo>
                  <a:pt x="75437" y="76557"/>
                </a:lnTo>
                <a:lnTo>
                  <a:pt x="105917" y="81534"/>
                </a:lnTo>
                <a:close/>
              </a:path>
              <a:path w="106045" h="458470">
                <a:moveTo>
                  <a:pt x="75437" y="64008"/>
                </a:moveTo>
                <a:lnTo>
                  <a:pt x="66293" y="62484"/>
                </a:lnTo>
                <a:lnTo>
                  <a:pt x="64233" y="74728"/>
                </a:lnTo>
                <a:lnTo>
                  <a:pt x="73405" y="76225"/>
                </a:lnTo>
                <a:lnTo>
                  <a:pt x="75437" y="64008"/>
                </a:lnTo>
                <a:close/>
              </a:path>
              <a:path w="106045" h="458470">
                <a:moveTo>
                  <a:pt x="75437" y="76557"/>
                </a:moveTo>
                <a:lnTo>
                  <a:pt x="75437" y="64008"/>
                </a:lnTo>
                <a:lnTo>
                  <a:pt x="73405" y="76225"/>
                </a:lnTo>
                <a:lnTo>
                  <a:pt x="75437" y="76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25154" y="4058031"/>
            <a:ext cx="1220470" cy="114300"/>
          </a:xfrm>
          <a:custGeom>
            <a:avLst/>
            <a:gdLst/>
            <a:ahLst/>
            <a:cxnLst/>
            <a:rect l="l" t="t" r="r" b="b"/>
            <a:pathLst>
              <a:path w="1220470" h="114300">
                <a:moveTo>
                  <a:pt x="78486" y="0"/>
                </a:moveTo>
                <a:lnTo>
                  <a:pt x="0" y="32766"/>
                </a:lnTo>
                <a:lnTo>
                  <a:pt x="63246" y="69931"/>
                </a:lnTo>
                <a:lnTo>
                  <a:pt x="63246" y="41910"/>
                </a:lnTo>
                <a:lnTo>
                  <a:pt x="64008" y="32004"/>
                </a:lnTo>
                <a:lnTo>
                  <a:pt x="76518" y="32787"/>
                </a:lnTo>
                <a:lnTo>
                  <a:pt x="78486" y="0"/>
                </a:lnTo>
                <a:close/>
              </a:path>
              <a:path w="1220470" h="114300">
                <a:moveTo>
                  <a:pt x="76518" y="32787"/>
                </a:moveTo>
                <a:lnTo>
                  <a:pt x="64008" y="32004"/>
                </a:lnTo>
                <a:lnTo>
                  <a:pt x="63246" y="41910"/>
                </a:lnTo>
                <a:lnTo>
                  <a:pt x="75923" y="42703"/>
                </a:lnTo>
                <a:lnTo>
                  <a:pt x="76518" y="32787"/>
                </a:lnTo>
                <a:close/>
              </a:path>
              <a:path w="1220470" h="114300">
                <a:moveTo>
                  <a:pt x="75923" y="42703"/>
                </a:moveTo>
                <a:lnTo>
                  <a:pt x="63246" y="41910"/>
                </a:lnTo>
                <a:lnTo>
                  <a:pt x="63246" y="69931"/>
                </a:lnTo>
                <a:lnTo>
                  <a:pt x="73913" y="76200"/>
                </a:lnTo>
                <a:lnTo>
                  <a:pt x="75923" y="42703"/>
                </a:lnTo>
                <a:close/>
              </a:path>
              <a:path w="1220470" h="114300">
                <a:moveTo>
                  <a:pt x="1219962" y="104394"/>
                </a:moveTo>
                <a:lnTo>
                  <a:pt x="76518" y="32787"/>
                </a:lnTo>
                <a:lnTo>
                  <a:pt x="75923" y="42703"/>
                </a:lnTo>
                <a:lnTo>
                  <a:pt x="1219200" y="114300"/>
                </a:lnTo>
                <a:lnTo>
                  <a:pt x="1219962" y="104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62966" y="4848225"/>
            <a:ext cx="1373505" cy="330835"/>
          </a:xfrm>
          <a:custGeom>
            <a:avLst/>
            <a:gdLst/>
            <a:ahLst/>
            <a:cxnLst/>
            <a:rect l="l" t="t" r="r" b="b"/>
            <a:pathLst>
              <a:path w="1373504" h="330835">
                <a:moveTo>
                  <a:pt x="73535" y="288289"/>
                </a:moveTo>
                <a:lnTo>
                  <a:pt x="66293" y="256032"/>
                </a:lnTo>
                <a:lnTo>
                  <a:pt x="0" y="309372"/>
                </a:lnTo>
                <a:lnTo>
                  <a:pt x="60959" y="325031"/>
                </a:lnTo>
                <a:lnTo>
                  <a:pt x="60959" y="291084"/>
                </a:lnTo>
                <a:lnTo>
                  <a:pt x="73535" y="288289"/>
                </a:lnTo>
                <a:close/>
              </a:path>
              <a:path w="1373504" h="330835">
                <a:moveTo>
                  <a:pt x="75600" y="297489"/>
                </a:moveTo>
                <a:lnTo>
                  <a:pt x="73535" y="288289"/>
                </a:lnTo>
                <a:lnTo>
                  <a:pt x="60959" y="291084"/>
                </a:lnTo>
                <a:lnTo>
                  <a:pt x="63246" y="300228"/>
                </a:lnTo>
                <a:lnTo>
                  <a:pt x="75600" y="297489"/>
                </a:lnTo>
                <a:close/>
              </a:path>
              <a:path w="1373504" h="330835">
                <a:moveTo>
                  <a:pt x="83057" y="330708"/>
                </a:moveTo>
                <a:lnTo>
                  <a:pt x="75600" y="297489"/>
                </a:lnTo>
                <a:lnTo>
                  <a:pt x="63246" y="300228"/>
                </a:lnTo>
                <a:lnTo>
                  <a:pt x="60959" y="291084"/>
                </a:lnTo>
                <a:lnTo>
                  <a:pt x="60959" y="325031"/>
                </a:lnTo>
                <a:lnTo>
                  <a:pt x="83057" y="330708"/>
                </a:lnTo>
                <a:close/>
              </a:path>
              <a:path w="1373504" h="330835">
                <a:moveTo>
                  <a:pt x="1373124" y="9906"/>
                </a:moveTo>
                <a:lnTo>
                  <a:pt x="1370838" y="0"/>
                </a:lnTo>
                <a:lnTo>
                  <a:pt x="73535" y="288289"/>
                </a:lnTo>
                <a:lnTo>
                  <a:pt x="75600" y="297489"/>
                </a:lnTo>
                <a:lnTo>
                  <a:pt x="1373124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15366" y="3523869"/>
            <a:ext cx="1295400" cy="116839"/>
          </a:xfrm>
          <a:custGeom>
            <a:avLst/>
            <a:gdLst/>
            <a:ahLst/>
            <a:cxnLst/>
            <a:rect l="l" t="t" r="r" b="b"/>
            <a:pathLst>
              <a:path w="1295400" h="116839">
                <a:moveTo>
                  <a:pt x="1220371" y="44932"/>
                </a:moveTo>
                <a:lnTo>
                  <a:pt x="1219594" y="31979"/>
                </a:lnTo>
                <a:lnTo>
                  <a:pt x="0" y="103632"/>
                </a:lnTo>
                <a:lnTo>
                  <a:pt x="762" y="116586"/>
                </a:lnTo>
                <a:lnTo>
                  <a:pt x="1220371" y="44932"/>
                </a:lnTo>
                <a:close/>
              </a:path>
              <a:path w="1295400" h="116839">
                <a:moveTo>
                  <a:pt x="1295400" y="33528"/>
                </a:moveTo>
                <a:lnTo>
                  <a:pt x="1217676" y="0"/>
                </a:lnTo>
                <a:lnTo>
                  <a:pt x="1219594" y="31979"/>
                </a:lnTo>
                <a:lnTo>
                  <a:pt x="1232154" y="31242"/>
                </a:lnTo>
                <a:lnTo>
                  <a:pt x="1232916" y="44196"/>
                </a:lnTo>
                <a:lnTo>
                  <a:pt x="1232916" y="69977"/>
                </a:lnTo>
                <a:lnTo>
                  <a:pt x="1295400" y="33528"/>
                </a:lnTo>
                <a:close/>
              </a:path>
              <a:path w="1295400" h="116839">
                <a:moveTo>
                  <a:pt x="1232916" y="44196"/>
                </a:moveTo>
                <a:lnTo>
                  <a:pt x="1232154" y="31242"/>
                </a:lnTo>
                <a:lnTo>
                  <a:pt x="1219594" y="31979"/>
                </a:lnTo>
                <a:lnTo>
                  <a:pt x="1220371" y="44932"/>
                </a:lnTo>
                <a:lnTo>
                  <a:pt x="1232916" y="44196"/>
                </a:lnTo>
                <a:close/>
              </a:path>
              <a:path w="1295400" h="116839">
                <a:moveTo>
                  <a:pt x="1232916" y="69977"/>
                </a:moveTo>
                <a:lnTo>
                  <a:pt x="1232916" y="44196"/>
                </a:lnTo>
                <a:lnTo>
                  <a:pt x="1220371" y="44932"/>
                </a:lnTo>
                <a:lnTo>
                  <a:pt x="1222248" y="76200"/>
                </a:lnTo>
                <a:lnTo>
                  <a:pt x="1232916" y="699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53766" y="2636902"/>
            <a:ext cx="1143000" cy="116205"/>
          </a:xfrm>
          <a:custGeom>
            <a:avLst/>
            <a:gdLst/>
            <a:ahLst/>
            <a:cxnLst/>
            <a:rect l="l" t="t" r="r" b="b"/>
            <a:pathLst>
              <a:path w="1143000" h="116205">
                <a:moveTo>
                  <a:pt x="1067614" y="71525"/>
                </a:moveTo>
                <a:lnTo>
                  <a:pt x="762" y="0"/>
                </a:lnTo>
                <a:lnTo>
                  <a:pt x="0" y="12954"/>
                </a:lnTo>
                <a:lnTo>
                  <a:pt x="1066761" y="83720"/>
                </a:lnTo>
                <a:lnTo>
                  <a:pt x="1067614" y="71525"/>
                </a:lnTo>
                <a:close/>
              </a:path>
              <a:path w="1143000" h="116205">
                <a:moveTo>
                  <a:pt x="1080516" y="108988"/>
                </a:moveTo>
                <a:lnTo>
                  <a:pt x="1080516" y="72389"/>
                </a:lnTo>
                <a:lnTo>
                  <a:pt x="1079754" y="84581"/>
                </a:lnTo>
                <a:lnTo>
                  <a:pt x="1066761" y="83720"/>
                </a:lnTo>
                <a:lnTo>
                  <a:pt x="1064514" y="115823"/>
                </a:lnTo>
                <a:lnTo>
                  <a:pt x="1080516" y="108988"/>
                </a:lnTo>
                <a:close/>
              </a:path>
              <a:path w="1143000" h="116205">
                <a:moveTo>
                  <a:pt x="1080516" y="72389"/>
                </a:moveTo>
                <a:lnTo>
                  <a:pt x="1067614" y="71525"/>
                </a:lnTo>
                <a:lnTo>
                  <a:pt x="1066761" y="83720"/>
                </a:lnTo>
                <a:lnTo>
                  <a:pt x="1079754" y="84581"/>
                </a:lnTo>
                <a:lnTo>
                  <a:pt x="1080516" y="72389"/>
                </a:lnTo>
                <a:close/>
              </a:path>
              <a:path w="1143000" h="116205">
                <a:moveTo>
                  <a:pt x="1143000" y="82295"/>
                </a:moveTo>
                <a:lnTo>
                  <a:pt x="1069848" y="39623"/>
                </a:lnTo>
                <a:lnTo>
                  <a:pt x="1067614" y="71525"/>
                </a:lnTo>
                <a:lnTo>
                  <a:pt x="1080516" y="72389"/>
                </a:lnTo>
                <a:lnTo>
                  <a:pt x="1080516" y="108988"/>
                </a:lnTo>
                <a:lnTo>
                  <a:pt x="1143000" y="822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82">
            <a:extLst>
              <a:ext uri="{FF2B5EF4-FFF2-40B4-BE49-F238E27FC236}">
                <a16:creationId xmlns:a16="http://schemas.microsoft.com/office/drawing/2014/main" id="{A960ECB2-6AEB-4C3D-B702-E99865001D49}"/>
              </a:ext>
            </a:extLst>
          </p:cNvPr>
          <p:cNvSpPr txBox="1">
            <a:spLocks/>
          </p:cNvSpPr>
          <p:nvPr/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en-US" altLang="zh-CN" spc="-5" smtClean="0"/>
              <a:pPr marL="25400">
                <a:lnSpc>
                  <a:spcPts val="1645"/>
                </a:lnSpc>
              </a:pPr>
              <a:t>41</a:t>
            </a:fld>
            <a:endParaRPr lang="en-US" altLang="zh-CN" spc="-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8" y="714248"/>
            <a:ext cx="26163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对等模型</a:t>
            </a:r>
            <a:r>
              <a:rPr sz="3200" b="1" spc="-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endParaRPr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73743" y="2933700"/>
            <a:ext cx="1080135" cy="927735"/>
          </a:xfrm>
          <a:custGeom>
            <a:avLst/>
            <a:gdLst/>
            <a:ahLst/>
            <a:cxnLst/>
            <a:rect l="l" t="t" r="r" b="b"/>
            <a:pathLst>
              <a:path w="1080135" h="927735">
                <a:moveTo>
                  <a:pt x="1079754" y="475488"/>
                </a:moveTo>
                <a:lnTo>
                  <a:pt x="1079754" y="463295"/>
                </a:lnTo>
                <a:lnTo>
                  <a:pt x="1078992" y="451103"/>
                </a:lnTo>
                <a:lnTo>
                  <a:pt x="1078992" y="439673"/>
                </a:lnTo>
                <a:lnTo>
                  <a:pt x="1072872" y="391140"/>
                </a:lnTo>
                <a:lnTo>
                  <a:pt x="1061555" y="344906"/>
                </a:lnTo>
                <a:lnTo>
                  <a:pt x="1045390" y="301079"/>
                </a:lnTo>
                <a:lnTo>
                  <a:pt x="1024729" y="259769"/>
                </a:lnTo>
                <a:lnTo>
                  <a:pt x="999923" y="221085"/>
                </a:lnTo>
                <a:lnTo>
                  <a:pt x="971324" y="185136"/>
                </a:lnTo>
                <a:lnTo>
                  <a:pt x="939283" y="152030"/>
                </a:lnTo>
                <a:lnTo>
                  <a:pt x="904151" y="121877"/>
                </a:lnTo>
                <a:lnTo>
                  <a:pt x="866279" y="94784"/>
                </a:lnTo>
                <a:lnTo>
                  <a:pt x="826019" y="70862"/>
                </a:lnTo>
                <a:lnTo>
                  <a:pt x="783721" y="50219"/>
                </a:lnTo>
                <a:lnTo>
                  <a:pt x="739738" y="32964"/>
                </a:lnTo>
                <a:lnTo>
                  <a:pt x="694421" y="19205"/>
                </a:lnTo>
                <a:lnTo>
                  <a:pt x="648120" y="9052"/>
                </a:lnTo>
                <a:lnTo>
                  <a:pt x="601187" y="2614"/>
                </a:lnTo>
                <a:lnTo>
                  <a:pt x="553974" y="0"/>
                </a:lnTo>
                <a:lnTo>
                  <a:pt x="525780" y="0"/>
                </a:lnTo>
                <a:lnTo>
                  <a:pt x="479336" y="2582"/>
                </a:lnTo>
                <a:lnTo>
                  <a:pt x="433142" y="8835"/>
                </a:lnTo>
                <a:lnTo>
                  <a:pt x="387535" y="18665"/>
                </a:lnTo>
                <a:lnTo>
                  <a:pt x="342852" y="31974"/>
                </a:lnTo>
                <a:lnTo>
                  <a:pt x="299430" y="48668"/>
                </a:lnTo>
                <a:lnTo>
                  <a:pt x="257608" y="68650"/>
                </a:lnTo>
                <a:lnTo>
                  <a:pt x="217721" y="91824"/>
                </a:lnTo>
                <a:lnTo>
                  <a:pt x="180108" y="118095"/>
                </a:lnTo>
                <a:lnTo>
                  <a:pt x="145105" y="147367"/>
                </a:lnTo>
                <a:lnTo>
                  <a:pt x="113051" y="179544"/>
                </a:lnTo>
                <a:lnTo>
                  <a:pt x="84282" y="214530"/>
                </a:lnTo>
                <a:lnTo>
                  <a:pt x="59135" y="252229"/>
                </a:lnTo>
                <a:lnTo>
                  <a:pt x="37949" y="292546"/>
                </a:lnTo>
                <a:lnTo>
                  <a:pt x="21060" y="335385"/>
                </a:lnTo>
                <a:lnTo>
                  <a:pt x="8806" y="380649"/>
                </a:lnTo>
                <a:lnTo>
                  <a:pt x="1524" y="428244"/>
                </a:lnTo>
                <a:lnTo>
                  <a:pt x="0" y="451866"/>
                </a:lnTo>
                <a:lnTo>
                  <a:pt x="0" y="461010"/>
                </a:lnTo>
                <a:lnTo>
                  <a:pt x="762" y="459486"/>
                </a:lnTo>
                <a:lnTo>
                  <a:pt x="3048" y="457962"/>
                </a:lnTo>
                <a:lnTo>
                  <a:pt x="5334" y="457200"/>
                </a:lnTo>
                <a:lnTo>
                  <a:pt x="7620" y="457200"/>
                </a:lnTo>
                <a:lnTo>
                  <a:pt x="9144" y="457962"/>
                </a:lnTo>
                <a:lnTo>
                  <a:pt x="9906" y="457962"/>
                </a:lnTo>
                <a:lnTo>
                  <a:pt x="9906" y="464629"/>
                </a:lnTo>
                <a:lnTo>
                  <a:pt x="12192" y="463296"/>
                </a:lnTo>
                <a:lnTo>
                  <a:pt x="12430" y="466867"/>
                </a:lnTo>
                <a:lnTo>
                  <a:pt x="12954" y="466344"/>
                </a:lnTo>
                <a:lnTo>
                  <a:pt x="12954" y="451866"/>
                </a:lnTo>
                <a:lnTo>
                  <a:pt x="14478" y="429006"/>
                </a:lnTo>
                <a:lnTo>
                  <a:pt x="21765" y="381798"/>
                </a:lnTo>
                <a:lnTo>
                  <a:pt x="34117" y="336947"/>
                </a:lnTo>
                <a:lnTo>
                  <a:pt x="51180" y="294552"/>
                </a:lnTo>
                <a:lnTo>
                  <a:pt x="72599" y="254714"/>
                </a:lnTo>
                <a:lnTo>
                  <a:pt x="98019" y="217535"/>
                </a:lnTo>
                <a:lnTo>
                  <a:pt x="127085" y="183117"/>
                </a:lnTo>
                <a:lnTo>
                  <a:pt x="159443" y="151559"/>
                </a:lnTo>
                <a:lnTo>
                  <a:pt x="194738" y="122962"/>
                </a:lnTo>
                <a:lnTo>
                  <a:pt x="232615" y="97429"/>
                </a:lnTo>
                <a:lnTo>
                  <a:pt x="272720" y="75061"/>
                </a:lnTo>
                <a:lnTo>
                  <a:pt x="314697" y="55957"/>
                </a:lnTo>
                <a:lnTo>
                  <a:pt x="358192" y="40219"/>
                </a:lnTo>
                <a:lnTo>
                  <a:pt x="402850" y="27949"/>
                </a:lnTo>
                <a:lnTo>
                  <a:pt x="448317" y="19248"/>
                </a:lnTo>
                <a:lnTo>
                  <a:pt x="494238" y="14215"/>
                </a:lnTo>
                <a:lnTo>
                  <a:pt x="539496" y="12974"/>
                </a:lnTo>
                <a:lnTo>
                  <a:pt x="553974" y="12996"/>
                </a:lnTo>
                <a:lnTo>
                  <a:pt x="612022" y="16984"/>
                </a:lnTo>
                <a:lnTo>
                  <a:pt x="656801" y="23850"/>
                </a:lnTo>
                <a:lnTo>
                  <a:pt x="700937" y="34210"/>
                </a:lnTo>
                <a:lnTo>
                  <a:pt x="744099" y="47963"/>
                </a:lnTo>
                <a:lnTo>
                  <a:pt x="785957" y="65007"/>
                </a:lnTo>
                <a:lnTo>
                  <a:pt x="826182" y="85239"/>
                </a:lnTo>
                <a:lnTo>
                  <a:pt x="864444" y="108557"/>
                </a:lnTo>
                <a:lnTo>
                  <a:pt x="900412" y="134859"/>
                </a:lnTo>
                <a:lnTo>
                  <a:pt x="933758" y="164043"/>
                </a:lnTo>
                <a:lnTo>
                  <a:pt x="964151" y="196007"/>
                </a:lnTo>
                <a:lnTo>
                  <a:pt x="991262" y="230647"/>
                </a:lnTo>
                <a:lnTo>
                  <a:pt x="1014760" y="267863"/>
                </a:lnTo>
                <a:lnTo>
                  <a:pt x="1034317" y="307552"/>
                </a:lnTo>
                <a:lnTo>
                  <a:pt x="1049602" y="349612"/>
                </a:lnTo>
                <a:lnTo>
                  <a:pt x="1060285" y="393941"/>
                </a:lnTo>
                <a:lnTo>
                  <a:pt x="1066038" y="440436"/>
                </a:lnTo>
                <a:lnTo>
                  <a:pt x="1066800" y="451866"/>
                </a:lnTo>
                <a:lnTo>
                  <a:pt x="1066800" y="561706"/>
                </a:lnTo>
                <a:lnTo>
                  <a:pt x="1073121" y="535366"/>
                </a:lnTo>
                <a:lnTo>
                  <a:pt x="1078992" y="487680"/>
                </a:lnTo>
                <a:lnTo>
                  <a:pt x="1079754" y="475488"/>
                </a:lnTo>
                <a:close/>
              </a:path>
              <a:path w="1080135" h="927735">
                <a:moveTo>
                  <a:pt x="9906" y="457962"/>
                </a:moveTo>
                <a:lnTo>
                  <a:pt x="9144" y="457962"/>
                </a:lnTo>
                <a:lnTo>
                  <a:pt x="7620" y="457200"/>
                </a:lnTo>
                <a:lnTo>
                  <a:pt x="5334" y="457200"/>
                </a:lnTo>
                <a:lnTo>
                  <a:pt x="3048" y="457962"/>
                </a:lnTo>
                <a:lnTo>
                  <a:pt x="762" y="459486"/>
                </a:lnTo>
                <a:lnTo>
                  <a:pt x="0" y="461010"/>
                </a:lnTo>
                <a:lnTo>
                  <a:pt x="0" y="463296"/>
                </a:lnTo>
                <a:lnTo>
                  <a:pt x="9906" y="457962"/>
                </a:lnTo>
                <a:close/>
              </a:path>
              <a:path w="1080135" h="927735">
                <a:moveTo>
                  <a:pt x="9906" y="464629"/>
                </a:moveTo>
                <a:lnTo>
                  <a:pt x="9906" y="457962"/>
                </a:lnTo>
                <a:lnTo>
                  <a:pt x="0" y="463296"/>
                </a:lnTo>
                <a:lnTo>
                  <a:pt x="0" y="475488"/>
                </a:lnTo>
                <a:lnTo>
                  <a:pt x="1524" y="499110"/>
                </a:lnTo>
                <a:lnTo>
                  <a:pt x="3048" y="509147"/>
                </a:lnTo>
                <a:lnTo>
                  <a:pt x="3048" y="468630"/>
                </a:lnTo>
                <a:lnTo>
                  <a:pt x="9906" y="464629"/>
                </a:lnTo>
                <a:close/>
              </a:path>
              <a:path w="1080135" h="927735">
                <a:moveTo>
                  <a:pt x="12430" y="466867"/>
                </a:moveTo>
                <a:lnTo>
                  <a:pt x="12192" y="463296"/>
                </a:lnTo>
                <a:lnTo>
                  <a:pt x="3048" y="468630"/>
                </a:lnTo>
                <a:lnTo>
                  <a:pt x="3048" y="469392"/>
                </a:lnTo>
                <a:lnTo>
                  <a:pt x="5334" y="470154"/>
                </a:lnTo>
                <a:lnTo>
                  <a:pt x="7620" y="470154"/>
                </a:lnTo>
                <a:lnTo>
                  <a:pt x="9906" y="469392"/>
                </a:lnTo>
                <a:lnTo>
                  <a:pt x="12430" y="466867"/>
                </a:lnTo>
                <a:close/>
              </a:path>
              <a:path w="1080135" h="927735">
                <a:moveTo>
                  <a:pt x="1066800" y="561706"/>
                </a:moveTo>
                <a:lnTo>
                  <a:pt x="1066800" y="475488"/>
                </a:lnTo>
                <a:lnTo>
                  <a:pt x="1066038" y="486917"/>
                </a:lnTo>
                <a:lnTo>
                  <a:pt x="1060170" y="534305"/>
                </a:lnTo>
                <a:lnTo>
                  <a:pt x="1049168" y="579419"/>
                </a:lnTo>
                <a:lnTo>
                  <a:pt x="1033385" y="622156"/>
                </a:lnTo>
                <a:lnTo>
                  <a:pt x="1013173" y="662413"/>
                </a:lnTo>
                <a:lnTo>
                  <a:pt x="988882" y="700086"/>
                </a:lnTo>
                <a:lnTo>
                  <a:pt x="960866" y="735072"/>
                </a:lnTo>
                <a:lnTo>
                  <a:pt x="929476" y="767268"/>
                </a:lnTo>
                <a:lnTo>
                  <a:pt x="895064" y="796570"/>
                </a:lnTo>
                <a:lnTo>
                  <a:pt x="857982" y="822875"/>
                </a:lnTo>
                <a:lnTo>
                  <a:pt x="818582" y="846080"/>
                </a:lnTo>
                <a:lnTo>
                  <a:pt x="777216" y="866080"/>
                </a:lnTo>
                <a:lnTo>
                  <a:pt x="734235" y="882772"/>
                </a:lnTo>
                <a:lnTo>
                  <a:pt x="689993" y="896054"/>
                </a:lnTo>
                <a:lnTo>
                  <a:pt x="644840" y="905821"/>
                </a:lnTo>
                <a:lnTo>
                  <a:pt x="599129" y="911971"/>
                </a:lnTo>
                <a:lnTo>
                  <a:pt x="553974" y="914359"/>
                </a:lnTo>
                <a:lnTo>
                  <a:pt x="525780" y="914400"/>
                </a:lnTo>
                <a:lnTo>
                  <a:pt x="480796" y="911982"/>
                </a:lnTo>
                <a:lnTo>
                  <a:pt x="435948" y="905972"/>
                </a:lnTo>
                <a:lnTo>
                  <a:pt x="391579" y="896468"/>
                </a:lnTo>
                <a:lnTo>
                  <a:pt x="348032" y="883564"/>
                </a:lnTo>
                <a:lnTo>
                  <a:pt x="305649" y="867355"/>
                </a:lnTo>
                <a:lnTo>
                  <a:pt x="264775" y="847938"/>
                </a:lnTo>
                <a:lnTo>
                  <a:pt x="225752" y="825408"/>
                </a:lnTo>
                <a:lnTo>
                  <a:pt x="188923" y="799861"/>
                </a:lnTo>
                <a:lnTo>
                  <a:pt x="154632" y="771393"/>
                </a:lnTo>
                <a:lnTo>
                  <a:pt x="123222" y="740099"/>
                </a:lnTo>
                <a:lnTo>
                  <a:pt x="95036" y="706074"/>
                </a:lnTo>
                <a:lnTo>
                  <a:pt x="70417" y="669415"/>
                </a:lnTo>
                <a:lnTo>
                  <a:pt x="49709" y="630217"/>
                </a:lnTo>
                <a:lnTo>
                  <a:pt x="33254" y="588576"/>
                </a:lnTo>
                <a:lnTo>
                  <a:pt x="21396" y="544588"/>
                </a:lnTo>
                <a:lnTo>
                  <a:pt x="14478" y="498348"/>
                </a:lnTo>
                <a:lnTo>
                  <a:pt x="12954" y="474726"/>
                </a:lnTo>
                <a:lnTo>
                  <a:pt x="12430" y="466867"/>
                </a:lnTo>
                <a:lnTo>
                  <a:pt x="9906" y="469392"/>
                </a:lnTo>
                <a:lnTo>
                  <a:pt x="7620" y="470154"/>
                </a:lnTo>
                <a:lnTo>
                  <a:pt x="5334" y="470154"/>
                </a:lnTo>
                <a:lnTo>
                  <a:pt x="3048" y="469392"/>
                </a:lnTo>
                <a:lnTo>
                  <a:pt x="3048" y="509147"/>
                </a:lnTo>
                <a:lnTo>
                  <a:pt x="8858" y="547413"/>
                </a:lnTo>
                <a:lnTo>
                  <a:pt x="21397" y="593347"/>
                </a:lnTo>
                <a:lnTo>
                  <a:pt x="38778" y="636805"/>
                </a:lnTo>
                <a:lnTo>
                  <a:pt x="60636" y="677679"/>
                </a:lnTo>
                <a:lnTo>
                  <a:pt x="86606" y="715861"/>
                </a:lnTo>
                <a:lnTo>
                  <a:pt x="116324" y="751244"/>
                </a:lnTo>
                <a:lnTo>
                  <a:pt x="149425" y="783718"/>
                </a:lnTo>
                <a:lnTo>
                  <a:pt x="185547" y="813177"/>
                </a:lnTo>
                <a:lnTo>
                  <a:pt x="224323" y="839513"/>
                </a:lnTo>
                <a:lnTo>
                  <a:pt x="265390" y="862618"/>
                </a:lnTo>
                <a:lnTo>
                  <a:pt x="308383" y="882383"/>
                </a:lnTo>
                <a:lnTo>
                  <a:pt x="352939" y="898702"/>
                </a:lnTo>
                <a:lnTo>
                  <a:pt x="398692" y="911467"/>
                </a:lnTo>
                <a:lnTo>
                  <a:pt x="445279" y="920568"/>
                </a:lnTo>
                <a:lnTo>
                  <a:pt x="492335" y="925900"/>
                </a:lnTo>
                <a:lnTo>
                  <a:pt x="539496" y="927354"/>
                </a:lnTo>
                <a:lnTo>
                  <a:pt x="553212" y="926632"/>
                </a:lnTo>
                <a:lnTo>
                  <a:pt x="567690" y="926592"/>
                </a:lnTo>
                <a:lnTo>
                  <a:pt x="613987" y="923071"/>
                </a:lnTo>
                <a:lnTo>
                  <a:pt x="659938" y="915875"/>
                </a:lnTo>
                <a:lnTo>
                  <a:pt x="705207" y="905107"/>
                </a:lnTo>
                <a:lnTo>
                  <a:pt x="749459" y="890873"/>
                </a:lnTo>
                <a:lnTo>
                  <a:pt x="792359" y="873276"/>
                </a:lnTo>
                <a:lnTo>
                  <a:pt x="833570" y="852422"/>
                </a:lnTo>
                <a:lnTo>
                  <a:pt x="872757" y="828414"/>
                </a:lnTo>
                <a:lnTo>
                  <a:pt x="909585" y="801357"/>
                </a:lnTo>
                <a:lnTo>
                  <a:pt x="943717" y="771356"/>
                </a:lnTo>
                <a:lnTo>
                  <a:pt x="974819" y="738514"/>
                </a:lnTo>
                <a:lnTo>
                  <a:pt x="1002554" y="702938"/>
                </a:lnTo>
                <a:lnTo>
                  <a:pt x="1026588" y="664730"/>
                </a:lnTo>
                <a:lnTo>
                  <a:pt x="1046584" y="623996"/>
                </a:lnTo>
                <a:lnTo>
                  <a:pt x="1062207" y="580840"/>
                </a:lnTo>
                <a:lnTo>
                  <a:pt x="1066800" y="561706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49943" y="3009900"/>
            <a:ext cx="927735" cy="774700"/>
          </a:xfrm>
          <a:custGeom>
            <a:avLst/>
            <a:gdLst/>
            <a:ahLst/>
            <a:cxnLst/>
            <a:rect l="l" t="t" r="r" b="b"/>
            <a:pathLst>
              <a:path w="927735" h="774700">
                <a:moveTo>
                  <a:pt x="927354" y="397764"/>
                </a:moveTo>
                <a:lnTo>
                  <a:pt x="927354" y="377190"/>
                </a:lnTo>
                <a:lnTo>
                  <a:pt x="925830" y="357378"/>
                </a:lnTo>
                <a:lnTo>
                  <a:pt x="917529" y="309061"/>
                </a:lnTo>
                <a:lnTo>
                  <a:pt x="902978" y="263740"/>
                </a:lnTo>
                <a:lnTo>
                  <a:pt x="882725" y="221546"/>
                </a:lnTo>
                <a:lnTo>
                  <a:pt x="857321" y="182613"/>
                </a:lnTo>
                <a:lnTo>
                  <a:pt x="827316" y="147072"/>
                </a:lnTo>
                <a:lnTo>
                  <a:pt x="793261" y="115057"/>
                </a:lnTo>
                <a:lnTo>
                  <a:pt x="755706" y="86698"/>
                </a:lnTo>
                <a:lnTo>
                  <a:pt x="715200" y="62129"/>
                </a:lnTo>
                <a:lnTo>
                  <a:pt x="672295" y="41482"/>
                </a:lnTo>
                <a:lnTo>
                  <a:pt x="627540" y="24890"/>
                </a:lnTo>
                <a:lnTo>
                  <a:pt x="581486" y="12484"/>
                </a:lnTo>
                <a:lnTo>
                  <a:pt x="534682" y="4397"/>
                </a:lnTo>
                <a:lnTo>
                  <a:pt x="487680" y="762"/>
                </a:lnTo>
                <a:lnTo>
                  <a:pt x="463295" y="0"/>
                </a:lnTo>
                <a:lnTo>
                  <a:pt x="439673" y="762"/>
                </a:lnTo>
                <a:lnTo>
                  <a:pt x="393117" y="4124"/>
                </a:lnTo>
                <a:lnTo>
                  <a:pt x="346546" y="12088"/>
                </a:lnTo>
                <a:lnTo>
                  <a:pt x="300548" y="24492"/>
                </a:lnTo>
                <a:lnTo>
                  <a:pt x="255713" y="41177"/>
                </a:lnTo>
                <a:lnTo>
                  <a:pt x="212627" y="61980"/>
                </a:lnTo>
                <a:lnTo>
                  <a:pt x="171879" y="86740"/>
                </a:lnTo>
                <a:lnTo>
                  <a:pt x="134058" y="115299"/>
                </a:lnTo>
                <a:lnTo>
                  <a:pt x="99751" y="147493"/>
                </a:lnTo>
                <a:lnTo>
                  <a:pt x="69548" y="183162"/>
                </a:lnTo>
                <a:lnTo>
                  <a:pt x="44035" y="222147"/>
                </a:lnTo>
                <a:lnTo>
                  <a:pt x="23801" y="264284"/>
                </a:lnTo>
                <a:lnTo>
                  <a:pt x="9434" y="309415"/>
                </a:lnTo>
                <a:lnTo>
                  <a:pt x="1523" y="357378"/>
                </a:lnTo>
                <a:lnTo>
                  <a:pt x="0" y="377190"/>
                </a:lnTo>
                <a:lnTo>
                  <a:pt x="0" y="397764"/>
                </a:lnTo>
                <a:lnTo>
                  <a:pt x="2286" y="427482"/>
                </a:lnTo>
                <a:lnTo>
                  <a:pt x="12098" y="474918"/>
                </a:lnTo>
                <a:lnTo>
                  <a:pt x="12954" y="477342"/>
                </a:lnTo>
                <a:lnTo>
                  <a:pt x="12954" y="377952"/>
                </a:lnTo>
                <a:lnTo>
                  <a:pt x="14477" y="358902"/>
                </a:lnTo>
                <a:lnTo>
                  <a:pt x="22878" y="310058"/>
                </a:lnTo>
                <a:lnTo>
                  <a:pt x="37842" y="264493"/>
                </a:lnTo>
                <a:lnTo>
                  <a:pt x="58766" y="222320"/>
                </a:lnTo>
                <a:lnTo>
                  <a:pt x="85049" y="183653"/>
                </a:lnTo>
                <a:lnTo>
                  <a:pt x="116088" y="148605"/>
                </a:lnTo>
                <a:lnTo>
                  <a:pt x="151280" y="117291"/>
                </a:lnTo>
                <a:lnTo>
                  <a:pt x="190022" y="89824"/>
                </a:lnTo>
                <a:lnTo>
                  <a:pt x="231712" y="66318"/>
                </a:lnTo>
                <a:lnTo>
                  <a:pt x="275748" y="46888"/>
                </a:lnTo>
                <a:lnTo>
                  <a:pt x="321527" y="31646"/>
                </a:lnTo>
                <a:lnTo>
                  <a:pt x="368446" y="20707"/>
                </a:lnTo>
                <a:lnTo>
                  <a:pt x="415903" y="14184"/>
                </a:lnTo>
                <a:lnTo>
                  <a:pt x="463295" y="12192"/>
                </a:lnTo>
                <a:lnTo>
                  <a:pt x="486918" y="12954"/>
                </a:lnTo>
                <a:lnTo>
                  <a:pt x="554416" y="20172"/>
                </a:lnTo>
                <a:lnTo>
                  <a:pt x="598632" y="29835"/>
                </a:lnTo>
                <a:lnTo>
                  <a:pt x="641924" y="43361"/>
                </a:lnTo>
                <a:lnTo>
                  <a:pt x="683791" y="60646"/>
                </a:lnTo>
                <a:lnTo>
                  <a:pt x="723729" y="81585"/>
                </a:lnTo>
                <a:lnTo>
                  <a:pt x="761239" y="106073"/>
                </a:lnTo>
                <a:lnTo>
                  <a:pt x="795870" y="134058"/>
                </a:lnTo>
                <a:lnTo>
                  <a:pt x="826962" y="165275"/>
                </a:lnTo>
                <a:lnTo>
                  <a:pt x="854173" y="199780"/>
                </a:lnTo>
                <a:lnTo>
                  <a:pt x="876948" y="237415"/>
                </a:lnTo>
                <a:lnTo>
                  <a:pt x="894785" y="278074"/>
                </a:lnTo>
                <a:lnTo>
                  <a:pt x="907182" y="321652"/>
                </a:lnTo>
                <a:lnTo>
                  <a:pt x="913638" y="368046"/>
                </a:lnTo>
                <a:lnTo>
                  <a:pt x="914400" y="377952"/>
                </a:lnTo>
                <a:lnTo>
                  <a:pt x="914400" y="476239"/>
                </a:lnTo>
                <a:lnTo>
                  <a:pt x="922302" y="444552"/>
                </a:lnTo>
                <a:lnTo>
                  <a:pt x="927354" y="397764"/>
                </a:lnTo>
                <a:close/>
              </a:path>
              <a:path w="927735" h="774700">
                <a:moveTo>
                  <a:pt x="914400" y="476239"/>
                </a:moveTo>
                <a:lnTo>
                  <a:pt x="914400" y="397002"/>
                </a:lnTo>
                <a:lnTo>
                  <a:pt x="913638" y="406908"/>
                </a:lnTo>
                <a:lnTo>
                  <a:pt x="907295" y="453049"/>
                </a:lnTo>
                <a:lnTo>
                  <a:pt x="894956" y="496502"/>
                </a:lnTo>
                <a:lnTo>
                  <a:pt x="877133" y="537135"/>
                </a:lnTo>
                <a:lnTo>
                  <a:pt x="854336" y="574817"/>
                </a:lnTo>
                <a:lnTo>
                  <a:pt x="827078" y="609419"/>
                </a:lnTo>
                <a:lnTo>
                  <a:pt x="795817" y="640854"/>
                </a:lnTo>
                <a:lnTo>
                  <a:pt x="761223" y="668862"/>
                </a:lnTo>
                <a:lnTo>
                  <a:pt x="723649" y="693442"/>
                </a:lnTo>
                <a:lnTo>
                  <a:pt x="683660" y="714420"/>
                </a:lnTo>
                <a:lnTo>
                  <a:pt x="641767" y="731667"/>
                </a:lnTo>
                <a:lnTo>
                  <a:pt x="598481" y="745051"/>
                </a:lnTo>
                <a:lnTo>
                  <a:pt x="554314" y="754444"/>
                </a:lnTo>
                <a:lnTo>
                  <a:pt x="509778" y="759714"/>
                </a:lnTo>
                <a:lnTo>
                  <a:pt x="463295" y="762000"/>
                </a:lnTo>
                <a:lnTo>
                  <a:pt x="416822" y="760390"/>
                </a:lnTo>
                <a:lnTo>
                  <a:pt x="370186" y="754293"/>
                </a:lnTo>
                <a:lnTo>
                  <a:pt x="323977" y="743829"/>
                </a:lnTo>
                <a:lnTo>
                  <a:pt x="278785" y="729115"/>
                </a:lnTo>
                <a:lnTo>
                  <a:pt x="235201" y="710272"/>
                </a:lnTo>
                <a:lnTo>
                  <a:pt x="193815" y="687420"/>
                </a:lnTo>
                <a:lnTo>
                  <a:pt x="155217" y="660676"/>
                </a:lnTo>
                <a:lnTo>
                  <a:pt x="119998" y="630161"/>
                </a:lnTo>
                <a:lnTo>
                  <a:pt x="88748" y="595995"/>
                </a:lnTo>
                <a:lnTo>
                  <a:pt x="62056" y="558295"/>
                </a:lnTo>
                <a:lnTo>
                  <a:pt x="40514" y="517183"/>
                </a:lnTo>
                <a:lnTo>
                  <a:pt x="24712" y="472776"/>
                </a:lnTo>
                <a:lnTo>
                  <a:pt x="15240" y="425196"/>
                </a:lnTo>
                <a:lnTo>
                  <a:pt x="12954" y="397002"/>
                </a:lnTo>
                <a:lnTo>
                  <a:pt x="12954" y="477342"/>
                </a:lnTo>
                <a:lnTo>
                  <a:pt x="27754" y="519261"/>
                </a:lnTo>
                <a:lnTo>
                  <a:pt x="48749" y="560412"/>
                </a:lnTo>
                <a:lnTo>
                  <a:pt x="74578" y="598273"/>
                </a:lnTo>
                <a:lnTo>
                  <a:pt x="104736" y="632744"/>
                </a:lnTo>
                <a:lnTo>
                  <a:pt x="138719" y="663727"/>
                </a:lnTo>
                <a:lnTo>
                  <a:pt x="176022" y="691124"/>
                </a:lnTo>
                <a:lnTo>
                  <a:pt x="216139" y="714835"/>
                </a:lnTo>
                <a:lnTo>
                  <a:pt x="258566" y="734763"/>
                </a:lnTo>
                <a:lnTo>
                  <a:pt x="302798" y="750808"/>
                </a:lnTo>
                <a:lnTo>
                  <a:pt x="348330" y="762872"/>
                </a:lnTo>
                <a:lnTo>
                  <a:pt x="394658" y="770857"/>
                </a:lnTo>
                <a:lnTo>
                  <a:pt x="441276" y="774663"/>
                </a:lnTo>
                <a:lnTo>
                  <a:pt x="487680" y="774192"/>
                </a:lnTo>
                <a:lnTo>
                  <a:pt x="534162" y="770382"/>
                </a:lnTo>
                <a:lnTo>
                  <a:pt x="578827" y="762971"/>
                </a:lnTo>
                <a:lnTo>
                  <a:pt x="622884" y="751498"/>
                </a:lnTo>
                <a:lnTo>
                  <a:pt x="665845" y="736103"/>
                </a:lnTo>
                <a:lnTo>
                  <a:pt x="707218" y="716930"/>
                </a:lnTo>
                <a:lnTo>
                  <a:pt x="746515" y="694119"/>
                </a:lnTo>
                <a:lnTo>
                  <a:pt x="783245" y="667814"/>
                </a:lnTo>
                <a:lnTo>
                  <a:pt x="816919" y="638156"/>
                </a:lnTo>
                <a:lnTo>
                  <a:pt x="847047" y="605288"/>
                </a:lnTo>
                <a:lnTo>
                  <a:pt x="873139" y="569351"/>
                </a:lnTo>
                <a:lnTo>
                  <a:pt x="894705" y="530488"/>
                </a:lnTo>
                <a:lnTo>
                  <a:pt x="911257" y="488841"/>
                </a:lnTo>
                <a:lnTo>
                  <a:pt x="914400" y="476239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12331" y="2933700"/>
            <a:ext cx="1080135" cy="927735"/>
          </a:xfrm>
          <a:custGeom>
            <a:avLst/>
            <a:gdLst/>
            <a:ahLst/>
            <a:cxnLst/>
            <a:rect l="l" t="t" r="r" b="b"/>
            <a:pathLst>
              <a:path w="1080134" h="927735">
                <a:moveTo>
                  <a:pt x="1079753" y="475488"/>
                </a:moveTo>
                <a:lnTo>
                  <a:pt x="1079753" y="463295"/>
                </a:lnTo>
                <a:lnTo>
                  <a:pt x="1078991" y="451103"/>
                </a:lnTo>
                <a:lnTo>
                  <a:pt x="1078991" y="439673"/>
                </a:lnTo>
                <a:lnTo>
                  <a:pt x="1072872" y="391140"/>
                </a:lnTo>
                <a:lnTo>
                  <a:pt x="1061555" y="344906"/>
                </a:lnTo>
                <a:lnTo>
                  <a:pt x="1045390" y="301079"/>
                </a:lnTo>
                <a:lnTo>
                  <a:pt x="1024729" y="259769"/>
                </a:lnTo>
                <a:lnTo>
                  <a:pt x="999923" y="221085"/>
                </a:lnTo>
                <a:lnTo>
                  <a:pt x="971324" y="185136"/>
                </a:lnTo>
                <a:lnTo>
                  <a:pt x="939283" y="152030"/>
                </a:lnTo>
                <a:lnTo>
                  <a:pt x="904151" y="121877"/>
                </a:lnTo>
                <a:lnTo>
                  <a:pt x="866279" y="94784"/>
                </a:lnTo>
                <a:lnTo>
                  <a:pt x="826019" y="70862"/>
                </a:lnTo>
                <a:lnTo>
                  <a:pt x="783721" y="50219"/>
                </a:lnTo>
                <a:lnTo>
                  <a:pt x="739738" y="32964"/>
                </a:lnTo>
                <a:lnTo>
                  <a:pt x="694421" y="19205"/>
                </a:lnTo>
                <a:lnTo>
                  <a:pt x="648120" y="9052"/>
                </a:lnTo>
                <a:lnTo>
                  <a:pt x="601187" y="2614"/>
                </a:lnTo>
                <a:lnTo>
                  <a:pt x="553973" y="0"/>
                </a:lnTo>
                <a:lnTo>
                  <a:pt x="525779" y="0"/>
                </a:lnTo>
                <a:lnTo>
                  <a:pt x="479336" y="2582"/>
                </a:lnTo>
                <a:lnTo>
                  <a:pt x="433142" y="8835"/>
                </a:lnTo>
                <a:lnTo>
                  <a:pt x="387535" y="18665"/>
                </a:lnTo>
                <a:lnTo>
                  <a:pt x="342852" y="31974"/>
                </a:lnTo>
                <a:lnTo>
                  <a:pt x="299430" y="48668"/>
                </a:lnTo>
                <a:lnTo>
                  <a:pt x="257608" y="68650"/>
                </a:lnTo>
                <a:lnTo>
                  <a:pt x="217721" y="91824"/>
                </a:lnTo>
                <a:lnTo>
                  <a:pt x="180108" y="118095"/>
                </a:lnTo>
                <a:lnTo>
                  <a:pt x="145105" y="147367"/>
                </a:lnTo>
                <a:lnTo>
                  <a:pt x="113051" y="179544"/>
                </a:lnTo>
                <a:lnTo>
                  <a:pt x="84282" y="214530"/>
                </a:lnTo>
                <a:lnTo>
                  <a:pt x="59135" y="252229"/>
                </a:lnTo>
                <a:lnTo>
                  <a:pt x="37949" y="292546"/>
                </a:lnTo>
                <a:lnTo>
                  <a:pt x="21060" y="335385"/>
                </a:lnTo>
                <a:lnTo>
                  <a:pt x="8806" y="380649"/>
                </a:lnTo>
                <a:lnTo>
                  <a:pt x="1523" y="428244"/>
                </a:lnTo>
                <a:lnTo>
                  <a:pt x="0" y="451866"/>
                </a:lnTo>
                <a:lnTo>
                  <a:pt x="0" y="461010"/>
                </a:lnTo>
                <a:lnTo>
                  <a:pt x="761" y="459486"/>
                </a:lnTo>
                <a:lnTo>
                  <a:pt x="3047" y="457962"/>
                </a:lnTo>
                <a:lnTo>
                  <a:pt x="5333" y="457200"/>
                </a:lnTo>
                <a:lnTo>
                  <a:pt x="7619" y="457200"/>
                </a:lnTo>
                <a:lnTo>
                  <a:pt x="9143" y="457962"/>
                </a:lnTo>
                <a:lnTo>
                  <a:pt x="9905" y="457962"/>
                </a:lnTo>
                <a:lnTo>
                  <a:pt x="9905" y="464629"/>
                </a:lnTo>
                <a:lnTo>
                  <a:pt x="12191" y="463296"/>
                </a:lnTo>
                <a:lnTo>
                  <a:pt x="12430" y="466867"/>
                </a:lnTo>
                <a:lnTo>
                  <a:pt x="12953" y="466344"/>
                </a:lnTo>
                <a:lnTo>
                  <a:pt x="12953" y="451866"/>
                </a:lnTo>
                <a:lnTo>
                  <a:pt x="14477" y="429006"/>
                </a:lnTo>
                <a:lnTo>
                  <a:pt x="21765" y="381798"/>
                </a:lnTo>
                <a:lnTo>
                  <a:pt x="34117" y="336947"/>
                </a:lnTo>
                <a:lnTo>
                  <a:pt x="51180" y="294552"/>
                </a:lnTo>
                <a:lnTo>
                  <a:pt x="72599" y="254714"/>
                </a:lnTo>
                <a:lnTo>
                  <a:pt x="98019" y="217535"/>
                </a:lnTo>
                <a:lnTo>
                  <a:pt x="127085" y="183117"/>
                </a:lnTo>
                <a:lnTo>
                  <a:pt x="159443" y="151559"/>
                </a:lnTo>
                <a:lnTo>
                  <a:pt x="194738" y="122962"/>
                </a:lnTo>
                <a:lnTo>
                  <a:pt x="232615" y="97429"/>
                </a:lnTo>
                <a:lnTo>
                  <a:pt x="272720" y="75061"/>
                </a:lnTo>
                <a:lnTo>
                  <a:pt x="314697" y="55957"/>
                </a:lnTo>
                <a:lnTo>
                  <a:pt x="358192" y="40219"/>
                </a:lnTo>
                <a:lnTo>
                  <a:pt x="402850" y="27949"/>
                </a:lnTo>
                <a:lnTo>
                  <a:pt x="448317" y="19248"/>
                </a:lnTo>
                <a:lnTo>
                  <a:pt x="494238" y="14215"/>
                </a:lnTo>
                <a:lnTo>
                  <a:pt x="539495" y="12974"/>
                </a:lnTo>
                <a:lnTo>
                  <a:pt x="553973" y="12996"/>
                </a:lnTo>
                <a:lnTo>
                  <a:pt x="612031" y="16981"/>
                </a:lnTo>
                <a:lnTo>
                  <a:pt x="656817" y="23847"/>
                </a:lnTo>
                <a:lnTo>
                  <a:pt x="700955" y="34212"/>
                </a:lnTo>
                <a:lnTo>
                  <a:pt x="744117" y="47970"/>
                </a:lnTo>
                <a:lnTo>
                  <a:pt x="785973" y="65021"/>
                </a:lnTo>
                <a:lnTo>
                  <a:pt x="826193" y="85261"/>
                </a:lnTo>
                <a:lnTo>
                  <a:pt x="864449" y="108588"/>
                </a:lnTo>
                <a:lnTo>
                  <a:pt x="900412" y="134897"/>
                </a:lnTo>
                <a:lnTo>
                  <a:pt x="933752" y="164088"/>
                </a:lnTo>
                <a:lnTo>
                  <a:pt x="964140" y="196056"/>
                </a:lnTo>
                <a:lnTo>
                  <a:pt x="991246" y="230698"/>
                </a:lnTo>
                <a:lnTo>
                  <a:pt x="1014742" y="267913"/>
                </a:lnTo>
                <a:lnTo>
                  <a:pt x="1034299" y="307597"/>
                </a:lnTo>
                <a:lnTo>
                  <a:pt x="1049586" y="349648"/>
                </a:lnTo>
                <a:lnTo>
                  <a:pt x="1060276" y="393961"/>
                </a:lnTo>
                <a:lnTo>
                  <a:pt x="1066037" y="440436"/>
                </a:lnTo>
                <a:lnTo>
                  <a:pt x="1066799" y="451866"/>
                </a:lnTo>
                <a:lnTo>
                  <a:pt x="1066799" y="561706"/>
                </a:lnTo>
                <a:lnTo>
                  <a:pt x="1073121" y="535366"/>
                </a:lnTo>
                <a:lnTo>
                  <a:pt x="1078991" y="487680"/>
                </a:lnTo>
                <a:lnTo>
                  <a:pt x="1079753" y="475488"/>
                </a:lnTo>
                <a:close/>
              </a:path>
              <a:path w="1080134" h="927735">
                <a:moveTo>
                  <a:pt x="9905" y="457962"/>
                </a:moveTo>
                <a:lnTo>
                  <a:pt x="9143" y="457962"/>
                </a:lnTo>
                <a:lnTo>
                  <a:pt x="7619" y="457200"/>
                </a:lnTo>
                <a:lnTo>
                  <a:pt x="5333" y="457200"/>
                </a:lnTo>
                <a:lnTo>
                  <a:pt x="3047" y="457962"/>
                </a:lnTo>
                <a:lnTo>
                  <a:pt x="761" y="459486"/>
                </a:lnTo>
                <a:lnTo>
                  <a:pt x="0" y="461010"/>
                </a:lnTo>
                <a:lnTo>
                  <a:pt x="0" y="463296"/>
                </a:lnTo>
                <a:lnTo>
                  <a:pt x="9905" y="457962"/>
                </a:lnTo>
                <a:close/>
              </a:path>
              <a:path w="1080134" h="927735">
                <a:moveTo>
                  <a:pt x="9905" y="464629"/>
                </a:moveTo>
                <a:lnTo>
                  <a:pt x="9905" y="457962"/>
                </a:lnTo>
                <a:lnTo>
                  <a:pt x="0" y="463296"/>
                </a:lnTo>
                <a:lnTo>
                  <a:pt x="0" y="475488"/>
                </a:lnTo>
                <a:lnTo>
                  <a:pt x="1523" y="499110"/>
                </a:lnTo>
                <a:lnTo>
                  <a:pt x="3047" y="509147"/>
                </a:lnTo>
                <a:lnTo>
                  <a:pt x="3047" y="468630"/>
                </a:lnTo>
                <a:lnTo>
                  <a:pt x="9905" y="464629"/>
                </a:lnTo>
                <a:close/>
              </a:path>
              <a:path w="1080134" h="927735">
                <a:moveTo>
                  <a:pt x="12430" y="466867"/>
                </a:moveTo>
                <a:lnTo>
                  <a:pt x="12191" y="463296"/>
                </a:lnTo>
                <a:lnTo>
                  <a:pt x="3047" y="468630"/>
                </a:lnTo>
                <a:lnTo>
                  <a:pt x="3047" y="469392"/>
                </a:lnTo>
                <a:lnTo>
                  <a:pt x="5333" y="470154"/>
                </a:lnTo>
                <a:lnTo>
                  <a:pt x="7619" y="470154"/>
                </a:lnTo>
                <a:lnTo>
                  <a:pt x="9905" y="469392"/>
                </a:lnTo>
                <a:lnTo>
                  <a:pt x="12430" y="466867"/>
                </a:lnTo>
                <a:close/>
              </a:path>
              <a:path w="1080134" h="927735">
                <a:moveTo>
                  <a:pt x="1066799" y="561706"/>
                </a:moveTo>
                <a:lnTo>
                  <a:pt x="1066799" y="475488"/>
                </a:lnTo>
                <a:lnTo>
                  <a:pt x="1066037" y="486917"/>
                </a:lnTo>
                <a:lnTo>
                  <a:pt x="1060179" y="534296"/>
                </a:lnTo>
                <a:lnTo>
                  <a:pt x="1049182" y="579403"/>
                </a:lnTo>
                <a:lnTo>
                  <a:pt x="1033399" y="622136"/>
                </a:lnTo>
                <a:lnTo>
                  <a:pt x="1013183" y="662389"/>
                </a:lnTo>
                <a:lnTo>
                  <a:pt x="988887" y="700061"/>
                </a:lnTo>
                <a:lnTo>
                  <a:pt x="960864" y="735047"/>
                </a:lnTo>
                <a:lnTo>
                  <a:pt x="929465" y="767243"/>
                </a:lnTo>
                <a:lnTo>
                  <a:pt x="895045" y="796547"/>
                </a:lnTo>
                <a:lnTo>
                  <a:pt x="857955" y="822854"/>
                </a:lnTo>
                <a:lnTo>
                  <a:pt x="818548" y="846061"/>
                </a:lnTo>
                <a:lnTo>
                  <a:pt x="777178" y="866064"/>
                </a:lnTo>
                <a:lnTo>
                  <a:pt x="734196" y="882760"/>
                </a:lnTo>
                <a:lnTo>
                  <a:pt x="689956" y="896045"/>
                </a:lnTo>
                <a:lnTo>
                  <a:pt x="644810" y="905816"/>
                </a:lnTo>
                <a:lnTo>
                  <a:pt x="599111" y="911968"/>
                </a:lnTo>
                <a:lnTo>
                  <a:pt x="553973" y="914359"/>
                </a:lnTo>
                <a:lnTo>
                  <a:pt x="525779" y="914400"/>
                </a:lnTo>
                <a:lnTo>
                  <a:pt x="480796" y="911982"/>
                </a:lnTo>
                <a:lnTo>
                  <a:pt x="435948" y="905972"/>
                </a:lnTo>
                <a:lnTo>
                  <a:pt x="391579" y="896468"/>
                </a:lnTo>
                <a:lnTo>
                  <a:pt x="348032" y="883564"/>
                </a:lnTo>
                <a:lnTo>
                  <a:pt x="305649" y="867355"/>
                </a:lnTo>
                <a:lnTo>
                  <a:pt x="264775" y="847938"/>
                </a:lnTo>
                <a:lnTo>
                  <a:pt x="225752" y="825408"/>
                </a:lnTo>
                <a:lnTo>
                  <a:pt x="188923" y="799861"/>
                </a:lnTo>
                <a:lnTo>
                  <a:pt x="154632" y="771393"/>
                </a:lnTo>
                <a:lnTo>
                  <a:pt x="123222" y="740099"/>
                </a:lnTo>
                <a:lnTo>
                  <a:pt x="95036" y="706074"/>
                </a:lnTo>
                <a:lnTo>
                  <a:pt x="70417" y="669415"/>
                </a:lnTo>
                <a:lnTo>
                  <a:pt x="49709" y="630217"/>
                </a:lnTo>
                <a:lnTo>
                  <a:pt x="33254" y="588576"/>
                </a:lnTo>
                <a:lnTo>
                  <a:pt x="21396" y="544588"/>
                </a:lnTo>
                <a:lnTo>
                  <a:pt x="14477" y="498348"/>
                </a:lnTo>
                <a:lnTo>
                  <a:pt x="12953" y="474726"/>
                </a:lnTo>
                <a:lnTo>
                  <a:pt x="12430" y="466867"/>
                </a:lnTo>
                <a:lnTo>
                  <a:pt x="9905" y="469392"/>
                </a:lnTo>
                <a:lnTo>
                  <a:pt x="7619" y="470154"/>
                </a:lnTo>
                <a:lnTo>
                  <a:pt x="5333" y="470154"/>
                </a:lnTo>
                <a:lnTo>
                  <a:pt x="3047" y="469392"/>
                </a:lnTo>
                <a:lnTo>
                  <a:pt x="3047" y="509147"/>
                </a:lnTo>
                <a:lnTo>
                  <a:pt x="8858" y="547413"/>
                </a:lnTo>
                <a:lnTo>
                  <a:pt x="21397" y="593347"/>
                </a:lnTo>
                <a:lnTo>
                  <a:pt x="38778" y="636805"/>
                </a:lnTo>
                <a:lnTo>
                  <a:pt x="60636" y="677679"/>
                </a:lnTo>
                <a:lnTo>
                  <a:pt x="86606" y="715861"/>
                </a:lnTo>
                <a:lnTo>
                  <a:pt x="116324" y="751244"/>
                </a:lnTo>
                <a:lnTo>
                  <a:pt x="149425" y="783718"/>
                </a:lnTo>
                <a:lnTo>
                  <a:pt x="185546" y="813177"/>
                </a:lnTo>
                <a:lnTo>
                  <a:pt x="224323" y="839513"/>
                </a:lnTo>
                <a:lnTo>
                  <a:pt x="265390" y="862618"/>
                </a:lnTo>
                <a:lnTo>
                  <a:pt x="308383" y="882383"/>
                </a:lnTo>
                <a:lnTo>
                  <a:pt x="352939" y="898702"/>
                </a:lnTo>
                <a:lnTo>
                  <a:pt x="398692" y="911467"/>
                </a:lnTo>
                <a:lnTo>
                  <a:pt x="445279" y="920568"/>
                </a:lnTo>
                <a:lnTo>
                  <a:pt x="492335" y="925900"/>
                </a:lnTo>
                <a:lnTo>
                  <a:pt x="539495" y="927354"/>
                </a:lnTo>
                <a:lnTo>
                  <a:pt x="553211" y="926632"/>
                </a:lnTo>
                <a:lnTo>
                  <a:pt x="567689" y="926592"/>
                </a:lnTo>
                <a:lnTo>
                  <a:pt x="613987" y="923071"/>
                </a:lnTo>
                <a:lnTo>
                  <a:pt x="659938" y="915875"/>
                </a:lnTo>
                <a:lnTo>
                  <a:pt x="705207" y="905107"/>
                </a:lnTo>
                <a:lnTo>
                  <a:pt x="749459" y="890873"/>
                </a:lnTo>
                <a:lnTo>
                  <a:pt x="792359" y="873276"/>
                </a:lnTo>
                <a:lnTo>
                  <a:pt x="833570" y="852422"/>
                </a:lnTo>
                <a:lnTo>
                  <a:pt x="872757" y="828414"/>
                </a:lnTo>
                <a:lnTo>
                  <a:pt x="909585" y="801357"/>
                </a:lnTo>
                <a:lnTo>
                  <a:pt x="943717" y="771356"/>
                </a:lnTo>
                <a:lnTo>
                  <a:pt x="974819" y="738514"/>
                </a:lnTo>
                <a:lnTo>
                  <a:pt x="1002554" y="702938"/>
                </a:lnTo>
                <a:lnTo>
                  <a:pt x="1026588" y="664730"/>
                </a:lnTo>
                <a:lnTo>
                  <a:pt x="1046584" y="623996"/>
                </a:lnTo>
                <a:lnTo>
                  <a:pt x="1062207" y="580840"/>
                </a:lnTo>
                <a:lnTo>
                  <a:pt x="1066799" y="561706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88543" y="3009900"/>
            <a:ext cx="927735" cy="774700"/>
          </a:xfrm>
          <a:custGeom>
            <a:avLst/>
            <a:gdLst/>
            <a:ahLst/>
            <a:cxnLst/>
            <a:rect l="l" t="t" r="r" b="b"/>
            <a:pathLst>
              <a:path w="927734" h="774700">
                <a:moveTo>
                  <a:pt x="927354" y="397764"/>
                </a:moveTo>
                <a:lnTo>
                  <a:pt x="927354" y="377190"/>
                </a:lnTo>
                <a:lnTo>
                  <a:pt x="925830" y="357378"/>
                </a:lnTo>
                <a:lnTo>
                  <a:pt x="917529" y="309061"/>
                </a:lnTo>
                <a:lnTo>
                  <a:pt x="902978" y="263740"/>
                </a:lnTo>
                <a:lnTo>
                  <a:pt x="882725" y="221546"/>
                </a:lnTo>
                <a:lnTo>
                  <a:pt x="857321" y="182613"/>
                </a:lnTo>
                <a:lnTo>
                  <a:pt x="827316" y="147072"/>
                </a:lnTo>
                <a:lnTo>
                  <a:pt x="793261" y="115057"/>
                </a:lnTo>
                <a:lnTo>
                  <a:pt x="755706" y="86698"/>
                </a:lnTo>
                <a:lnTo>
                  <a:pt x="715200" y="62129"/>
                </a:lnTo>
                <a:lnTo>
                  <a:pt x="672295" y="41482"/>
                </a:lnTo>
                <a:lnTo>
                  <a:pt x="627540" y="24890"/>
                </a:lnTo>
                <a:lnTo>
                  <a:pt x="581486" y="12484"/>
                </a:lnTo>
                <a:lnTo>
                  <a:pt x="534682" y="4397"/>
                </a:lnTo>
                <a:lnTo>
                  <a:pt x="487680" y="762"/>
                </a:lnTo>
                <a:lnTo>
                  <a:pt x="463295" y="0"/>
                </a:lnTo>
                <a:lnTo>
                  <a:pt x="439673" y="762"/>
                </a:lnTo>
                <a:lnTo>
                  <a:pt x="393117" y="4124"/>
                </a:lnTo>
                <a:lnTo>
                  <a:pt x="346546" y="12088"/>
                </a:lnTo>
                <a:lnTo>
                  <a:pt x="300548" y="24492"/>
                </a:lnTo>
                <a:lnTo>
                  <a:pt x="255713" y="41177"/>
                </a:lnTo>
                <a:lnTo>
                  <a:pt x="212627" y="61980"/>
                </a:lnTo>
                <a:lnTo>
                  <a:pt x="171879" y="86740"/>
                </a:lnTo>
                <a:lnTo>
                  <a:pt x="134058" y="115299"/>
                </a:lnTo>
                <a:lnTo>
                  <a:pt x="99751" y="147493"/>
                </a:lnTo>
                <a:lnTo>
                  <a:pt x="69548" y="183162"/>
                </a:lnTo>
                <a:lnTo>
                  <a:pt x="44035" y="222147"/>
                </a:lnTo>
                <a:lnTo>
                  <a:pt x="23801" y="264284"/>
                </a:lnTo>
                <a:lnTo>
                  <a:pt x="9434" y="309415"/>
                </a:lnTo>
                <a:lnTo>
                  <a:pt x="1523" y="357378"/>
                </a:lnTo>
                <a:lnTo>
                  <a:pt x="0" y="377190"/>
                </a:lnTo>
                <a:lnTo>
                  <a:pt x="0" y="397764"/>
                </a:lnTo>
                <a:lnTo>
                  <a:pt x="2286" y="427482"/>
                </a:lnTo>
                <a:lnTo>
                  <a:pt x="12098" y="474918"/>
                </a:lnTo>
                <a:lnTo>
                  <a:pt x="12954" y="477342"/>
                </a:lnTo>
                <a:lnTo>
                  <a:pt x="12954" y="377952"/>
                </a:lnTo>
                <a:lnTo>
                  <a:pt x="14477" y="358902"/>
                </a:lnTo>
                <a:lnTo>
                  <a:pt x="22878" y="310058"/>
                </a:lnTo>
                <a:lnTo>
                  <a:pt x="37842" y="264493"/>
                </a:lnTo>
                <a:lnTo>
                  <a:pt x="58766" y="222320"/>
                </a:lnTo>
                <a:lnTo>
                  <a:pt x="85049" y="183653"/>
                </a:lnTo>
                <a:lnTo>
                  <a:pt x="116088" y="148605"/>
                </a:lnTo>
                <a:lnTo>
                  <a:pt x="151280" y="117291"/>
                </a:lnTo>
                <a:lnTo>
                  <a:pt x="190022" y="89824"/>
                </a:lnTo>
                <a:lnTo>
                  <a:pt x="231712" y="66318"/>
                </a:lnTo>
                <a:lnTo>
                  <a:pt x="275748" y="46888"/>
                </a:lnTo>
                <a:lnTo>
                  <a:pt x="321527" y="31646"/>
                </a:lnTo>
                <a:lnTo>
                  <a:pt x="368446" y="20707"/>
                </a:lnTo>
                <a:lnTo>
                  <a:pt x="415903" y="14184"/>
                </a:lnTo>
                <a:lnTo>
                  <a:pt x="463295" y="12192"/>
                </a:lnTo>
                <a:lnTo>
                  <a:pt x="486918" y="12954"/>
                </a:lnTo>
                <a:lnTo>
                  <a:pt x="554416" y="20172"/>
                </a:lnTo>
                <a:lnTo>
                  <a:pt x="598632" y="29835"/>
                </a:lnTo>
                <a:lnTo>
                  <a:pt x="641924" y="43361"/>
                </a:lnTo>
                <a:lnTo>
                  <a:pt x="683791" y="60646"/>
                </a:lnTo>
                <a:lnTo>
                  <a:pt x="723729" y="81585"/>
                </a:lnTo>
                <a:lnTo>
                  <a:pt x="761239" y="106073"/>
                </a:lnTo>
                <a:lnTo>
                  <a:pt x="795870" y="134058"/>
                </a:lnTo>
                <a:lnTo>
                  <a:pt x="826962" y="165275"/>
                </a:lnTo>
                <a:lnTo>
                  <a:pt x="854173" y="199780"/>
                </a:lnTo>
                <a:lnTo>
                  <a:pt x="876948" y="237415"/>
                </a:lnTo>
                <a:lnTo>
                  <a:pt x="894785" y="278074"/>
                </a:lnTo>
                <a:lnTo>
                  <a:pt x="907182" y="321652"/>
                </a:lnTo>
                <a:lnTo>
                  <a:pt x="913638" y="368046"/>
                </a:lnTo>
                <a:lnTo>
                  <a:pt x="914400" y="377952"/>
                </a:lnTo>
                <a:lnTo>
                  <a:pt x="914400" y="476239"/>
                </a:lnTo>
                <a:lnTo>
                  <a:pt x="922302" y="444552"/>
                </a:lnTo>
                <a:lnTo>
                  <a:pt x="927354" y="397764"/>
                </a:lnTo>
                <a:close/>
              </a:path>
              <a:path w="927734" h="774700">
                <a:moveTo>
                  <a:pt x="914400" y="476239"/>
                </a:moveTo>
                <a:lnTo>
                  <a:pt x="914400" y="397002"/>
                </a:lnTo>
                <a:lnTo>
                  <a:pt x="913638" y="406908"/>
                </a:lnTo>
                <a:lnTo>
                  <a:pt x="907295" y="453049"/>
                </a:lnTo>
                <a:lnTo>
                  <a:pt x="894956" y="496502"/>
                </a:lnTo>
                <a:lnTo>
                  <a:pt x="877133" y="537135"/>
                </a:lnTo>
                <a:lnTo>
                  <a:pt x="854336" y="574817"/>
                </a:lnTo>
                <a:lnTo>
                  <a:pt x="827078" y="609419"/>
                </a:lnTo>
                <a:lnTo>
                  <a:pt x="795817" y="640854"/>
                </a:lnTo>
                <a:lnTo>
                  <a:pt x="761223" y="668862"/>
                </a:lnTo>
                <a:lnTo>
                  <a:pt x="723649" y="693442"/>
                </a:lnTo>
                <a:lnTo>
                  <a:pt x="683660" y="714420"/>
                </a:lnTo>
                <a:lnTo>
                  <a:pt x="641767" y="731667"/>
                </a:lnTo>
                <a:lnTo>
                  <a:pt x="598481" y="745051"/>
                </a:lnTo>
                <a:lnTo>
                  <a:pt x="554314" y="754444"/>
                </a:lnTo>
                <a:lnTo>
                  <a:pt x="509778" y="759714"/>
                </a:lnTo>
                <a:lnTo>
                  <a:pt x="463295" y="762000"/>
                </a:lnTo>
                <a:lnTo>
                  <a:pt x="416822" y="760390"/>
                </a:lnTo>
                <a:lnTo>
                  <a:pt x="370186" y="754293"/>
                </a:lnTo>
                <a:lnTo>
                  <a:pt x="323977" y="743829"/>
                </a:lnTo>
                <a:lnTo>
                  <a:pt x="278785" y="729115"/>
                </a:lnTo>
                <a:lnTo>
                  <a:pt x="235201" y="710272"/>
                </a:lnTo>
                <a:lnTo>
                  <a:pt x="193815" y="687420"/>
                </a:lnTo>
                <a:lnTo>
                  <a:pt x="155217" y="660676"/>
                </a:lnTo>
                <a:lnTo>
                  <a:pt x="119998" y="630161"/>
                </a:lnTo>
                <a:lnTo>
                  <a:pt x="88748" y="595995"/>
                </a:lnTo>
                <a:lnTo>
                  <a:pt x="62056" y="558295"/>
                </a:lnTo>
                <a:lnTo>
                  <a:pt x="40514" y="517183"/>
                </a:lnTo>
                <a:lnTo>
                  <a:pt x="24712" y="472776"/>
                </a:lnTo>
                <a:lnTo>
                  <a:pt x="15240" y="425196"/>
                </a:lnTo>
                <a:lnTo>
                  <a:pt x="12954" y="397002"/>
                </a:lnTo>
                <a:lnTo>
                  <a:pt x="12954" y="477342"/>
                </a:lnTo>
                <a:lnTo>
                  <a:pt x="27754" y="519261"/>
                </a:lnTo>
                <a:lnTo>
                  <a:pt x="48749" y="560412"/>
                </a:lnTo>
                <a:lnTo>
                  <a:pt x="74578" y="598273"/>
                </a:lnTo>
                <a:lnTo>
                  <a:pt x="104736" y="632744"/>
                </a:lnTo>
                <a:lnTo>
                  <a:pt x="138719" y="663727"/>
                </a:lnTo>
                <a:lnTo>
                  <a:pt x="176022" y="691124"/>
                </a:lnTo>
                <a:lnTo>
                  <a:pt x="216139" y="714835"/>
                </a:lnTo>
                <a:lnTo>
                  <a:pt x="258566" y="734763"/>
                </a:lnTo>
                <a:lnTo>
                  <a:pt x="302798" y="750808"/>
                </a:lnTo>
                <a:lnTo>
                  <a:pt x="348330" y="762872"/>
                </a:lnTo>
                <a:lnTo>
                  <a:pt x="394658" y="770857"/>
                </a:lnTo>
                <a:lnTo>
                  <a:pt x="441276" y="774663"/>
                </a:lnTo>
                <a:lnTo>
                  <a:pt x="487680" y="774192"/>
                </a:lnTo>
                <a:lnTo>
                  <a:pt x="534162" y="770382"/>
                </a:lnTo>
                <a:lnTo>
                  <a:pt x="578827" y="762971"/>
                </a:lnTo>
                <a:lnTo>
                  <a:pt x="622884" y="751498"/>
                </a:lnTo>
                <a:lnTo>
                  <a:pt x="665845" y="736103"/>
                </a:lnTo>
                <a:lnTo>
                  <a:pt x="707218" y="716930"/>
                </a:lnTo>
                <a:lnTo>
                  <a:pt x="746515" y="694119"/>
                </a:lnTo>
                <a:lnTo>
                  <a:pt x="783245" y="667814"/>
                </a:lnTo>
                <a:lnTo>
                  <a:pt x="816919" y="638156"/>
                </a:lnTo>
                <a:lnTo>
                  <a:pt x="847047" y="605288"/>
                </a:lnTo>
                <a:lnTo>
                  <a:pt x="873139" y="569351"/>
                </a:lnTo>
                <a:lnTo>
                  <a:pt x="894705" y="530488"/>
                </a:lnTo>
                <a:lnTo>
                  <a:pt x="911257" y="488841"/>
                </a:lnTo>
                <a:lnTo>
                  <a:pt x="914400" y="476239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6639" y="3282696"/>
            <a:ext cx="2971800" cy="76200"/>
          </a:xfrm>
          <a:custGeom>
            <a:avLst/>
            <a:gdLst/>
            <a:ahLst/>
            <a:cxnLst/>
            <a:rect l="l" t="t" r="r" b="b"/>
            <a:pathLst>
              <a:path w="2971800" h="76200">
                <a:moveTo>
                  <a:pt x="2908554" y="44957"/>
                </a:moveTo>
                <a:lnTo>
                  <a:pt x="2908554" y="32003"/>
                </a:lnTo>
                <a:lnTo>
                  <a:pt x="0" y="32004"/>
                </a:lnTo>
                <a:lnTo>
                  <a:pt x="0" y="44958"/>
                </a:lnTo>
                <a:lnTo>
                  <a:pt x="2908554" y="44957"/>
                </a:lnTo>
                <a:close/>
              </a:path>
              <a:path w="2971800" h="76200">
                <a:moveTo>
                  <a:pt x="2971787" y="38100"/>
                </a:moveTo>
                <a:lnTo>
                  <a:pt x="2895587" y="0"/>
                </a:lnTo>
                <a:lnTo>
                  <a:pt x="2895587" y="32003"/>
                </a:lnTo>
                <a:lnTo>
                  <a:pt x="2908554" y="32003"/>
                </a:lnTo>
                <a:lnTo>
                  <a:pt x="2908554" y="69716"/>
                </a:lnTo>
                <a:lnTo>
                  <a:pt x="2971787" y="38100"/>
                </a:lnTo>
                <a:close/>
              </a:path>
              <a:path w="2971800" h="76200">
                <a:moveTo>
                  <a:pt x="2908554" y="69716"/>
                </a:moveTo>
                <a:lnTo>
                  <a:pt x="2908554" y="44957"/>
                </a:lnTo>
                <a:lnTo>
                  <a:pt x="2895587" y="44957"/>
                </a:lnTo>
                <a:lnTo>
                  <a:pt x="2895587" y="76200"/>
                </a:lnTo>
                <a:lnTo>
                  <a:pt x="2908554" y="69716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46639" y="3358896"/>
            <a:ext cx="2971800" cy="76200"/>
          </a:xfrm>
          <a:custGeom>
            <a:avLst/>
            <a:gdLst/>
            <a:ahLst/>
            <a:cxnLst/>
            <a:rect l="l" t="t" r="r" b="b"/>
            <a:pathLst>
              <a:path w="2971800" h="76200">
                <a:moveTo>
                  <a:pt x="76200" y="32003"/>
                </a:moveTo>
                <a:lnTo>
                  <a:pt x="76200" y="0"/>
                </a:lnTo>
                <a:lnTo>
                  <a:pt x="0" y="38100"/>
                </a:lnTo>
                <a:lnTo>
                  <a:pt x="63995" y="70097"/>
                </a:lnTo>
                <a:lnTo>
                  <a:pt x="63995" y="32003"/>
                </a:lnTo>
                <a:lnTo>
                  <a:pt x="76200" y="32003"/>
                </a:lnTo>
                <a:close/>
              </a:path>
              <a:path w="2971800" h="76200">
                <a:moveTo>
                  <a:pt x="2971787" y="44957"/>
                </a:moveTo>
                <a:lnTo>
                  <a:pt x="2971787" y="32003"/>
                </a:lnTo>
                <a:lnTo>
                  <a:pt x="63995" y="32003"/>
                </a:lnTo>
                <a:lnTo>
                  <a:pt x="63995" y="44957"/>
                </a:lnTo>
                <a:lnTo>
                  <a:pt x="2971787" y="44957"/>
                </a:lnTo>
                <a:close/>
              </a:path>
              <a:path w="2971800" h="76200">
                <a:moveTo>
                  <a:pt x="76200" y="76200"/>
                </a:moveTo>
                <a:lnTo>
                  <a:pt x="76200" y="44957"/>
                </a:lnTo>
                <a:lnTo>
                  <a:pt x="63995" y="44957"/>
                </a:lnTo>
                <a:lnTo>
                  <a:pt x="63995" y="70097"/>
                </a:lnTo>
                <a:lnTo>
                  <a:pt x="76200" y="7620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05635" y="2082431"/>
            <a:ext cx="257175" cy="7143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>
              <a:lnSpc>
                <a:spcPct val="75000"/>
              </a:lnSpc>
              <a:spcBef>
                <a:spcPts val="535"/>
              </a:spcBef>
            </a:pPr>
            <a:r>
              <a:rPr sz="2800" b="1" dirty="0">
                <a:solidFill>
                  <a:srgbClr val="B1B1B1"/>
                </a:solidFill>
                <a:latin typeface="Times New Roman"/>
                <a:cs typeface="Times New Roman"/>
              </a:rPr>
              <a:t>B  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05576" y="5301591"/>
            <a:ext cx="1061402" cy="834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47528" y="5225837"/>
            <a:ext cx="986561" cy="834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5891" y="3854196"/>
            <a:ext cx="86360" cy="1371600"/>
          </a:xfrm>
          <a:custGeom>
            <a:avLst/>
            <a:gdLst/>
            <a:ahLst/>
            <a:cxnLst/>
            <a:rect l="l" t="t" r="r" b="b"/>
            <a:pathLst>
              <a:path w="86360" h="1371600">
                <a:moveTo>
                  <a:pt x="57150" y="1344168"/>
                </a:moveTo>
                <a:lnTo>
                  <a:pt x="57150" y="1300734"/>
                </a:lnTo>
                <a:lnTo>
                  <a:pt x="28956" y="1300734"/>
                </a:lnTo>
                <a:lnTo>
                  <a:pt x="28939" y="1286256"/>
                </a:lnTo>
                <a:lnTo>
                  <a:pt x="0" y="1286256"/>
                </a:lnTo>
                <a:lnTo>
                  <a:pt x="43434" y="1371600"/>
                </a:lnTo>
                <a:lnTo>
                  <a:pt x="57150" y="1344168"/>
                </a:lnTo>
                <a:close/>
              </a:path>
              <a:path w="86360" h="1371600">
                <a:moveTo>
                  <a:pt x="57133" y="1286256"/>
                </a:moveTo>
                <a:lnTo>
                  <a:pt x="55625" y="0"/>
                </a:lnTo>
                <a:lnTo>
                  <a:pt x="27431" y="0"/>
                </a:lnTo>
                <a:lnTo>
                  <a:pt x="28939" y="1286256"/>
                </a:lnTo>
                <a:lnTo>
                  <a:pt x="57133" y="1286256"/>
                </a:lnTo>
                <a:close/>
              </a:path>
              <a:path w="86360" h="1371600">
                <a:moveTo>
                  <a:pt x="57150" y="1300734"/>
                </a:moveTo>
                <a:lnTo>
                  <a:pt x="57133" y="1286256"/>
                </a:lnTo>
                <a:lnTo>
                  <a:pt x="28939" y="1286256"/>
                </a:lnTo>
                <a:lnTo>
                  <a:pt x="28956" y="1300734"/>
                </a:lnTo>
                <a:lnTo>
                  <a:pt x="57150" y="1300734"/>
                </a:lnTo>
                <a:close/>
              </a:path>
              <a:path w="86360" h="1371600">
                <a:moveTo>
                  <a:pt x="86106" y="1286256"/>
                </a:moveTo>
                <a:lnTo>
                  <a:pt x="57133" y="1286256"/>
                </a:lnTo>
                <a:lnTo>
                  <a:pt x="57150" y="1344168"/>
                </a:lnTo>
                <a:lnTo>
                  <a:pt x="86106" y="1286256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10691" y="3854196"/>
            <a:ext cx="86360" cy="1295400"/>
          </a:xfrm>
          <a:custGeom>
            <a:avLst/>
            <a:gdLst/>
            <a:ahLst/>
            <a:cxnLst/>
            <a:rect l="l" t="t" r="r" b="b"/>
            <a:pathLst>
              <a:path w="86359" h="1295400">
                <a:moveTo>
                  <a:pt x="57150" y="1267968"/>
                </a:moveTo>
                <a:lnTo>
                  <a:pt x="57150" y="1224534"/>
                </a:lnTo>
                <a:lnTo>
                  <a:pt x="28956" y="1224534"/>
                </a:lnTo>
                <a:lnTo>
                  <a:pt x="28937" y="1210056"/>
                </a:lnTo>
                <a:lnTo>
                  <a:pt x="0" y="1210056"/>
                </a:lnTo>
                <a:lnTo>
                  <a:pt x="43434" y="1295400"/>
                </a:lnTo>
                <a:lnTo>
                  <a:pt x="57150" y="1267968"/>
                </a:lnTo>
                <a:close/>
              </a:path>
              <a:path w="86359" h="1295400">
                <a:moveTo>
                  <a:pt x="57131" y="1210056"/>
                </a:moveTo>
                <a:lnTo>
                  <a:pt x="55625" y="0"/>
                </a:lnTo>
                <a:lnTo>
                  <a:pt x="27431" y="0"/>
                </a:lnTo>
                <a:lnTo>
                  <a:pt x="28937" y="1210056"/>
                </a:lnTo>
                <a:lnTo>
                  <a:pt x="57131" y="1210056"/>
                </a:lnTo>
                <a:close/>
              </a:path>
              <a:path w="86359" h="1295400">
                <a:moveTo>
                  <a:pt x="57150" y="1224534"/>
                </a:moveTo>
                <a:lnTo>
                  <a:pt x="57131" y="1210056"/>
                </a:lnTo>
                <a:lnTo>
                  <a:pt x="28937" y="1210056"/>
                </a:lnTo>
                <a:lnTo>
                  <a:pt x="28956" y="1224534"/>
                </a:lnTo>
                <a:lnTo>
                  <a:pt x="57150" y="1224534"/>
                </a:lnTo>
                <a:close/>
              </a:path>
              <a:path w="86359" h="1295400">
                <a:moveTo>
                  <a:pt x="86106" y="1210056"/>
                </a:moveTo>
                <a:lnTo>
                  <a:pt x="57131" y="1210056"/>
                </a:lnTo>
                <a:lnTo>
                  <a:pt x="57150" y="1267968"/>
                </a:lnTo>
                <a:lnTo>
                  <a:pt x="86106" y="1210056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78935" y="3190747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64135" y="3190747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62835" y="3682631"/>
            <a:ext cx="257175" cy="7143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>
              <a:lnSpc>
                <a:spcPct val="75000"/>
              </a:lnSpc>
              <a:spcBef>
                <a:spcPts val="535"/>
              </a:spcBef>
            </a:pPr>
            <a:r>
              <a:rPr sz="2800" b="1" dirty="0">
                <a:solidFill>
                  <a:srgbClr val="B1B1B1"/>
                </a:solidFill>
                <a:latin typeface="Times New Roman"/>
                <a:cs typeface="Times New Roman"/>
              </a:rPr>
              <a:t>A  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80039" y="1949195"/>
            <a:ext cx="1370075" cy="137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13439" y="3549396"/>
            <a:ext cx="1520952" cy="152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70239" y="3168395"/>
            <a:ext cx="611212" cy="573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37627" y="3092195"/>
            <a:ext cx="688263" cy="644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82">
            <a:extLst>
              <a:ext uri="{FF2B5EF4-FFF2-40B4-BE49-F238E27FC236}">
                <a16:creationId xmlns:a16="http://schemas.microsoft.com/office/drawing/2014/main" id="{5B3886DA-B59C-4617-B212-7801B8B7CFA8}"/>
              </a:ext>
            </a:extLst>
          </p:cNvPr>
          <p:cNvSpPr txBox="1">
            <a:spLocks/>
          </p:cNvSpPr>
          <p:nvPr/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en-US" altLang="zh-CN" spc="-5" smtClean="0"/>
              <a:pPr marL="25400">
                <a:lnSpc>
                  <a:spcPts val="1645"/>
                </a:lnSpc>
              </a:pPr>
              <a:t>42</a:t>
            </a:fld>
            <a:endParaRPr lang="en-US" altLang="zh-CN" spc="-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714248"/>
            <a:ext cx="378282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对等模型</a:t>
            </a:r>
            <a:r>
              <a:rPr sz="3200" b="1" spc="-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（续）</a:t>
            </a:r>
            <a:endParaRPr sz="3200" b="1" dirty="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80467" y="1792223"/>
            <a:ext cx="1381760" cy="467359"/>
          </a:xfrm>
          <a:custGeom>
            <a:avLst/>
            <a:gdLst/>
            <a:ahLst/>
            <a:cxnLst/>
            <a:rect l="l" t="t" r="r" b="b"/>
            <a:pathLst>
              <a:path w="1381759" h="467360">
                <a:moveTo>
                  <a:pt x="1381506" y="467105"/>
                </a:moveTo>
                <a:lnTo>
                  <a:pt x="1381506" y="0"/>
                </a:lnTo>
                <a:lnTo>
                  <a:pt x="0" y="0"/>
                </a:lnTo>
                <a:lnTo>
                  <a:pt x="0" y="467105"/>
                </a:lnTo>
                <a:lnTo>
                  <a:pt x="4572" y="4671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1371599" y="9905"/>
                </a:lnTo>
                <a:lnTo>
                  <a:pt x="1371599" y="4571"/>
                </a:lnTo>
                <a:lnTo>
                  <a:pt x="1376159" y="9905"/>
                </a:lnTo>
                <a:lnTo>
                  <a:pt x="1376159" y="467105"/>
                </a:lnTo>
                <a:lnTo>
                  <a:pt x="1381506" y="467105"/>
                </a:lnTo>
                <a:close/>
              </a:path>
              <a:path w="1381759" h="4673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381759" h="467360">
                <a:moveTo>
                  <a:pt x="9905" y="4571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457199"/>
                </a:lnTo>
                <a:lnTo>
                  <a:pt x="9905" y="457199"/>
                </a:lnTo>
                <a:close/>
              </a:path>
              <a:path w="1381759" h="467360">
                <a:moveTo>
                  <a:pt x="1376159" y="457199"/>
                </a:moveTo>
                <a:lnTo>
                  <a:pt x="4572" y="457199"/>
                </a:lnTo>
                <a:lnTo>
                  <a:pt x="9905" y="461771"/>
                </a:lnTo>
                <a:lnTo>
                  <a:pt x="9905" y="467105"/>
                </a:lnTo>
                <a:lnTo>
                  <a:pt x="1371599" y="467105"/>
                </a:lnTo>
                <a:lnTo>
                  <a:pt x="1371599" y="461771"/>
                </a:lnTo>
                <a:lnTo>
                  <a:pt x="1376159" y="457199"/>
                </a:lnTo>
                <a:close/>
              </a:path>
              <a:path w="1381759" h="467360">
                <a:moveTo>
                  <a:pt x="9905" y="467105"/>
                </a:moveTo>
                <a:lnTo>
                  <a:pt x="9905" y="461771"/>
                </a:lnTo>
                <a:lnTo>
                  <a:pt x="4572" y="457199"/>
                </a:lnTo>
                <a:lnTo>
                  <a:pt x="4572" y="467105"/>
                </a:lnTo>
                <a:lnTo>
                  <a:pt x="9905" y="467105"/>
                </a:lnTo>
                <a:close/>
              </a:path>
              <a:path w="1381759" h="467360">
                <a:moveTo>
                  <a:pt x="1376159" y="9905"/>
                </a:moveTo>
                <a:lnTo>
                  <a:pt x="1371599" y="4571"/>
                </a:lnTo>
                <a:lnTo>
                  <a:pt x="1371599" y="9905"/>
                </a:lnTo>
                <a:lnTo>
                  <a:pt x="1376159" y="9905"/>
                </a:lnTo>
                <a:close/>
              </a:path>
              <a:path w="1381759" h="467360">
                <a:moveTo>
                  <a:pt x="1376159" y="457199"/>
                </a:moveTo>
                <a:lnTo>
                  <a:pt x="1376159" y="9905"/>
                </a:lnTo>
                <a:lnTo>
                  <a:pt x="1371599" y="9905"/>
                </a:lnTo>
                <a:lnTo>
                  <a:pt x="1371599" y="457199"/>
                </a:lnTo>
                <a:lnTo>
                  <a:pt x="1376159" y="457199"/>
                </a:lnTo>
                <a:close/>
              </a:path>
              <a:path w="1381759" h="467360">
                <a:moveTo>
                  <a:pt x="1376159" y="467105"/>
                </a:moveTo>
                <a:lnTo>
                  <a:pt x="1376159" y="457199"/>
                </a:lnTo>
                <a:lnTo>
                  <a:pt x="1371599" y="461771"/>
                </a:lnTo>
                <a:lnTo>
                  <a:pt x="1371599" y="467105"/>
                </a:lnTo>
                <a:lnTo>
                  <a:pt x="1376159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13887" y="1796288"/>
            <a:ext cx="913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7165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宋体"/>
                <a:cs typeface="宋体"/>
              </a:rPr>
              <a:t>颁发者 计算机学院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80467" y="2249423"/>
            <a:ext cx="1381760" cy="467359"/>
          </a:xfrm>
          <a:custGeom>
            <a:avLst/>
            <a:gdLst/>
            <a:ahLst/>
            <a:cxnLst/>
            <a:rect l="l" t="t" r="r" b="b"/>
            <a:pathLst>
              <a:path w="1381759" h="467360">
                <a:moveTo>
                  <a:pt x="1381506" y="467105"/>
                </a:moveTo>
                <a:lnTo>
                  <a:pt x="1381506" y="0"/>
                </a:lnTo>
                <a:lnTo>
                  <a:pt x="0" y="0"/>
                </a:lnTo>
                <a:lnTo>
                  <a:pt x="0" y="467105"/>
                </a:lnTo>
                <a:lnTo>
                  <a:pt x="4572" y="4671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1371599" y="9905"/>
                </a:lnTo>
                <a:lnTo>
                  <a:pt x="1371599" y="4571"/>
                </a:lnTo>
                <a:lnTo>
                  <a:pt x="1376159" y="9905"/>
                </a:lnTo>
                <a:lnTo>
                  <a:pt x="1376159" y="467105"/>
                </a:lnTo>
                <a:lnTo>
                  <a:pt x="1381506" y="467105"/>
                </a:lnTo>
                <a:close/>
              </a:path>
              <a:path w="1381759" h="4673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381759" h="467360">
                <a:moveTo>
                  <a:pt x="9905" y="4571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457199"/>
                </a:lnTo>
                <a:lnTo>
                  <a:pt x="9905" y="457199"/>
                </a:lnTo>
                <a:close/>
              </a:path>
              <a:path w="1381759" h="467360">
                <a:moveTo>
                  <a:pt x="1376159" y="457199"/>
                </a:moveTo>
                <a:lnTo>
                  <a:pt x="4572" y="457199"/>
                </a:lnTo>
                <a:lnTo>
                  <a:pt x="9905" y="461771"/>
                </a:lnTo>
                <a:lnTo>
                  <a:pt x="9905" y="467105"/>
                </a:lnTo>
                <a:lnTo>
                  <a:pt x="1371599" y="467105"/>
                </a:lnTo>
                <a:lnTo>
                  <a:pt x="1371599" y="461771"/>
                </a:lnTo>
                <a:lnTo>
                  <a:pt x="1376159" y="457199"/>
                </a:lnTo>
                <a:close/>
              </a:path>
              <a:path w="1381759" h="467360">
                <a:moveTo>
                  <a:pt x="9905" y="467105"/>
                </a:moveTo>
                <a:lnTo>
                  <a:pt x="9905" y="461771"/>
                </a:lnTo>
                <a:lnTo>
                  <a:pt x="4572" y="457199"/>
                </a:lnTo>
                <a:lnTo>
                  <a:pt x="4572" y="467105"/>
                </a:lnTo>
                <a:lnTo>
                  <a:pt x="9905" y="467105"/>
                </a:lnTo>
                <a:close/>
              </a:path>
              <a:path w="1381759" h="467360">
                <a:moveTo>
                  <a:pt x="1376159" y="9905"/>
                </a:moveTo>
                <a:lnTo>
                  <a:pt x="1371599" y="4571"/>
                </a:lnTo>
                <a:lnTo>
                  <a:pt x="1371599" y="9905"/>
                </a:lnTo>
                <a:lnTo>
                  <a:pt x="1376159" y="9905"/>
                </a:lnTo>
                <a:close/>
              </a:path>
              <a:path w="1381759" h="467360">
                <a:moveTo>
                  <a:pt x="1376159" y="457199"/>
                </a:moveTo>
                <a:lnTo>
                  <a:pt x="1376159" y="9905"/>
                </a:lnTo>
                <a:lnTo>
                  <a:pt x="1371599" y="9905"/>
                </a:lnTo>
                <a:lnTo>
                  <a:pt x="1371599" y="457199"/>
                </a:lnTo>
                <a:lnTo>
                  <a:pt x="1376159" y="457199"/>
                </a:lnTo>
                <a:close/>
              </a:path>
              <a:path w="1381759" h="467360">
                <a:moveTo>
                  <a:pt x="1376159" y="467105"/>
                </a:moveTo>
                <a:lnTo>
                  <a:pt x="1376159" y="457199"/>
                </a:lnTo>
                <a:lnTo>
                  <a:pt x="1371599" y="461771"/>
                </a:lnTo>
                <a:lnTo>
                  <a:pt x="1371599" y="467105"/>
                </a:lnTo>
                <a:lnTo>
                  <a:pt x="1376159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63773" y="2360168"/>
            <a:ext cx="7359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宋体"/>
                <a:cs typeface="宋体"/>
              </a:rPr>
              <a:t>主体公钥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80467" y="2706623"/>
            <a:ext cx="1381760" cy="467359"/>
          </a:xfrm>
          <a:custGeom>
            <a:avLst/>
            <a:gdLst/>
            <a:ahLst/>
            <a:cxnLst/>
            <a:rect l="l" t="t" r="r" b="b"/>
            <a:pathLst>
              <a:path w="1381759" h="467360">
                <a:moveTo>
                  <a:pt x="1381506" y="467105"/>
                </a:moveTo>
                <a:lnTo>
                  <a:pt x="1381506" y="0"/>
                </a:lnTo>
                <a:lnTo>
                  <a:pt x="0" y="0"/>
                </a:lnTo>
                <a:lnTo>
                  <a:pt x="0" y="467105"/>
                </a:lnTo>
                <a:lnTo>
                  <a:pt x="4572" y="4671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1371599" y="9905"/>
                </a:lnTo>
                <a:lnTo>
                  <a:pt x="1371599" y="4571"/>
                </a:lnTo>
                <a:lnTo>
                  <a:pt x="1376159" y="9905"/>
                </a:lnTo>
                <a:lnTo>
                  <a:pt x="1376159" y="467105"/>
                </a:lnTo>
                <a:lnTo>
                  <a:pt x="1381506" y="467105"/>
                </a:lnTo>
                <a:close/>
              </a:path>
              <a:path w="1381759" h="4673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381759" h="467360">
                <a:moveTo>
                  <a:pt x="9905" y="4571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457199"/>
                </a:lnTo>
                <a:lnTo>
                  <a:pt x="9905" y="457199"/>
                </a:lnTo>
                <a:close/>
              </a:path>
              <a:path w="1381759" h="467360">
                <a:moveTo>
                  <a:pt x="1376159" y="457199"/>
                </a:moveTo>
                <a:lnTo>
                  <a:pt x="4572" y="457199"/>
                </a:lnTo>
                <a:lnTo>
                  <a:pt x="9905" y="461771"/>
                </a:lnTo>
                <a:lnTo>
                  <a:pt x="9905" y="467105"/>
                </a:lnTo>
                <a:lnTo>
                  <a:pt x="1371599" y="467105"/>
                </a:lnTo>
                <a:lnTo>
                  <a:pt x="1371599" y="461771"/>
                </a:lnTo>
                <a:lnTo>
                  <a:pt x="1376159" y="457199"/>
                </a:lnTo>
                <a:close/>
              </a:path>
              <a:path w="1381759" h="467360">
                <a:moveTo>
                  <a:pt x="9905" y="467105"/>
                </a:moveTo>
                <a:lnTo>
                  <a:pt x="9905" y="461771"/>
                </a:lnTo>
                <a:lnTo>
                  <a:pt x="4572" y="457199"/>
                </a:lnTo>
                <a:lnTo>
                  <a:pt x="4572" y="467105"/>
                </a:lnTo>
                <a:lnTo>
                  <a:pt x="9905" y="467105"/>
                </a:lnTo>
                <a:close/>
              </a:path>
              <a:path w="1381759" h="467360">
                <a:moveTo>
                  <a:pt x="1376159" y="9905"/>
                </a:moveTo>
                <a:lnTo>
                  <a:pt x="1371599" y="4571"/>
                </a:lnTo>
                <a:lnTo>
                  <a:pt x="1371599" y="9905"/>
                </a:lnTo>
                <a:lnTo>
                  <a:pt x="1376159" y="9905"/>
                </a:lnTo>
                <a:close/>
              </a:path>
              <a:path w="1381759" h="467360">
                <a:moveTo>
                  <a:pt x="1376159" y="457199"/>
                </a:moveTo>
                <a:lnTo>
                  <a:pt x="1376159" y="9905"/>
                </a:lnTo>
                <a:lnTo>
                  <a:pt x="1371599" y="9905"/>
                </a:lnTo>
                <a:lnTo>
                  <a:pt x="1371599" y="457199"/>
                </a:lnTo>
                <a:lnTo>
                  <a:pt x="1376159" y="457199"/>
                </a:lnTo>
                <a:close/>
              </a:path>
              <a:path w="1381759" h="467360">
                <a:moveTo>
                  <a:pt x="1376159" y="467105"/>
                </a:moveTo>
                <a:lnTo>
                  <a:pt x="1376159" y="457199"/>
                </a:lnTo>
                <a:lnTo>
                  <a:pt x="1371599" y="461771"/>
                </a:lnTo>
                <a:lnTo>
                  <a:pt x="1371599" y="467105"/>
                </a:lnTo>
                <a:lnTo>
                  <a:pt x="1376159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0467" y="3163823"/>
            <a:ext cx="1381760" cy="467359"/>
          </a:xfrm>
          <a:custGeom>
            <a:avLst/>
            <a:gdLst/>
            <a:ahLst/>
            <a:cxnLst/>
            <a:rect l="l" t="t" r="r" b="b"/>
            <a:pathLst>
              <a:path w="1381759" h="467360">
                <a:moveTo>
                  <a:pt x="1381506" y="467105"/>
                </a:moveTo>
                <a:lnTo>
                  <a:pt x="1381506" y="0"/>
                </a:lnTo>
                <a:lnTo>
                  <a:pt x="0" y="0"/>
                </a:lnTo>
                <a:lnTo>
                  <a:pt x="0" y="467105"/>
                </a:lnTo>
                <a:lnTo>
                  <a:pt x="4572" y="467105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371599" y="9906"/>
                </a:lnTo>
                <a:lnTo>
                  <a:pt x="1371599" y="4572"/>
                </a:lnTo>
                <a:lnTo>
                  <a:pt x="1376159" y="9906"/>
                </a:lnTo>
                <a:lnTo>
                  <a:pt x="1376159" y="467105"/>
                </a:lnTo>
                <a:lnTo>
                  <a:pt x="1381506" y="467105"/>
                </a:lnTo>
                <a:close/>
              </a:path>
              <a:path w="1381759" h="4673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381759" h="467360">
                <a:moveTo>
                  <a:pt x="9905" y="4572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57200"/>
                </a:lnTo>
                <a:lnTo>
                  <a:pt x="9905" y="457200"/>
                </a:lnTo>
                <a:close/>
              </a:path>
              <a:path w="1381759" h="467360">
                <a:moveTo>
                  <a:pt x="1376159" y="457200"/>
                </a:moveTo>
                <a:lnTo>
                  <a:pt x="4572" y="457200"/>
                </a:lnTo>
                <a:lnTo>
                  <a:pt x="9905" y="461772"/>
                </a:lnTo>
                <a:lnTo>
                  <a:pt x="9905" y="467105"/>
                </a:lnTo>
                <a:lnTo>
                  <a:pt x="1371599" y="467105"/>
                </a:lnTo>
                <a:lnTo>
                  <a:pt x="1371599" y="461772"/>
                </a:lnTo>
                <a:lnTo>
                  <a:pt x="1376159" y="457200"/>
                </a:lnTo>
                <a:close/>
              </a:path>
              <a:path w="1381759" h="467360">
                <a:moveTo>
                  <a:pt x="9905" y="467105"/>
                </a:moveTo>
                <a:lnTo>
                  <a:pt x="9905" y="461772"/>
                </a:lnTo>
                <a:lnTo>
                  <a:pt x="4572" y="457200"/>
                </a:lnTo>
                <a:lnTo>
                  <a:pt x="4572" y="467105"/>
                </a:lnTo>
                <a:lnTo>
                  <a:pt x="9905" y="467105"/>
                </a:lnTo>
                <a:close/>
              </a:path>
              <a:path w="1381759" h="467360">
                <a:moveTo>
                  <a:pt x="1376159" y="9906"/>
                </a:moveTo>
                <a:lnTo>
                  <a:pt x="1371599" y="4572"/>
                </a:lnTo>
                <a:lnTo>
                  <a:pt x="1371599" y="9906"/>
                </a:lnTo>
                <a:lnTo>
                  <a:pt x="1376159" y="9906"/>
                </a:lnTo>
                <a:close/>
              </a:path>
              <a:path w="1381759" h="467360">
                <a:moveTo>
                  <a:pt x="1376159" y="457200"/>
                </a:moveTo>
                <a:lnTo>
                  <a:pt x="1376159" y="9906"/>
                </a:lnTo>
                <a:lnTo>
                  <a:pt x="1371599" y="9906"/>
                </a:lnTo>
                <a:lnTo>
                  <a:pt x="1371599" y="457200"/>
                </a:lnTo>
                <a:lnTo>
                  <a:pt x="1376159" y="457200"/>
                </a:lnTo>
                <a:close/>
              </a:path>
              <a:path w="1381759" h="467360">
                <a:moveTo>
                  <a:pt x="1376159" y="467105"/>
                </a:moveTo>
                <a:lnTo>
                  <a:pt x="1376159" y="457200"/>
                </a:lnTo>
                <a:lnTo>
                  <a:pt x="1371599" y="461772"/>
                </a:lnTo>
                <a:lnTo>
                  <a:pt x="1371599" y="467105"/>
                </a:lnTo>
                <a:lnTo>
                  <a:pt x="1376159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25495" y="2710688"/>
            <a:ext cx="1090930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宋体"/>
                <a:cs typeface="宋体"/>
              </a:rPr>
              <a:t>主体</a:t>
            </a:r>
            <a:endParaRPr sz="1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latin typeface="宋体"/>
                <a:cs typeface="宋体"/>
              </a:rPr>
              <a:t>信息通信学院</a:t>
            </a:r>
            <a:endParaRPr sz="1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400" spc="-5" dirty="0">
                <a:latin typeface="宋体"/>
                <a:cs typeface="宋体"/>
              </a:rPr>
              <a:t>计算机学院</a:t>
            </a:r>
            <a:endParaRPr sz="1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CA</a:t>
            </a:r>
            <a:r>
              <a:rPr sz="1400" spc="-5" dirty="0">
                <a:latin typeface="宋体"/>
                <a:cs typeface="宋体"/>
              </a:rPr>
              <a:t>签名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89827" y="3777996"/>
            <a:ext cx="322325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70827" y="3701796"/>
            <a:ext cx="373379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99427" y="2253995"/>
            <a:ext cx="298704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42455" y="2787395"/>
            <a:ext cx="256540" cy="1144905"/>
          </a:xfrm>
          <a:custGeom>
            <a:avLst/>
            <a:gdLst/>
            <a:ahLst/>
            <a:cxnLst/>
            <a:rect l="l" t="t" r="r" b="b"/>
            <a:pathLst>
              <a:path w="256540" h="1144904">
                <a:moveTo>
                  <a:pt x="223028" y="75897"/>
                </a:moveTo>
                <a:lnTo>
                  <a:pt x="213922" y="74131"/>
                </a:lnTo>
                <a:lnTo>
                  <a:pt x="0" y="1142238"/>
                </a:lnTo>
                <a:lnTo>
                  <a:pt x="9905" y="1144524"/>
                </a:lnTo>
                <a:lnTo>
                  <a:pt x="223028" y="75897"/>
                </a:lnTo>
                <a:close/>
              </a:path>
              <a:path w="256540" h="1144904">
                <a:moveTo>
                  <a:pt x="256031" y="82296"/>
                </a:moveTo>
                <a:lnTo>
                  <a:pt x="233171" y="0"/>
                </a:lnTo>
                <a:lnTo>
                  <a:pt x="181355" y="67818"/>
                </a:lnTo>
                <a:lnTo>
                  <a:pt x="213922" y="74131"/>
                </a:lnTo>
                <a:lnTo>
                  <a:pt x="216407" y="61721"/>
                </a:lnTo>
                <a:lnTo>
                  <a:pt x="225551" y="63246"/>
                </a:lnTo>
                <a:lnTo>
                  <a:pt x="225551" y="76386"/>
                </a:lnTo>
                <a:lnTo>
                  <a:pt x="256031" y="82296"/>
                </a:lnTo>
                <a:close/>
              </a:path>
              <a:path w="256540" h="1144904">
                <a:moveTo>
                  <a:pt x="225551" y="63246"/>
                </a:moveTo>
                <a:lnTo>
                  <a:pt x="216407" y="61721"/>
                </a:lnTo>
                <a:lnTo>
                  <a:pt x="213922" y="74131"/>
                </a:lnTo>
                <a:lnTo>
                  <a:pt x="223028" y="75897"/>
                </a:lnTo>
                <a:lnTo>
                  <a:pt x="225551" y="63246"/>
                </a:lnTo>
                <a:close/>
              </a:path>
              <a:path w="256540" h="1144904">
                <a:moveTo>
                  <a:pt x="225551" y="76386"/>
                </a:moveTo>
                <a:lnTo>
                  <a:pt x="225551" y="63246"/>
                </a:lnTo>
                <a:lnTo>
                  <a:pt x="223028" y="75897"/>
                </a:lnTo>
                <a:lnTo>
                  <a:pt x="225551" y="76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46867" y="1792223"/>
            <a:ext cx="1381760" cy="467359"/>
          </a:xfrm>
          <a:custGeom>
            <a:avLst/>
            <a:gdLst/>
            <a:ahLst/>
            <a:cxnLst/>
            <a:rect l="l" t="t" r="r" b="b"/>
            <a:pathLst>
              <a:path w="1381760" h="467360">
                <a:moveTo>
                  <a:pt x="1381506" y="467105"/>
                </a:moveTo>
                <a:lnTo>
                  <a:pt x="1381506" y="0"/>
                </a:lnTo>
                <a:lnTo>
                  <a:pt x="0" y="0"/>
                </a:lnTo>
                <a:lnTo>
                  <a:pt x="0" y="467105"/>
                </a:lnTo>
                <a:lnTo>
                  <a:pt x="4572" y="4671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1371600" y="9905"/>
                </a:lnTo>
                <a:lnTo>
                  <a:pt x="1371600" y="4571"/>
                </a:lnTo>
                <a:lnTo>
                  <a:pt x="1376172" y="9905"/>
                </a:lnTo>
                <a:lnTo>
                  <a:pt x="1376172" y="467105"/>
                </a:lnTo>
                <a:lnTo>
                  <a:pt x="1381506" y="467105"/>
                </a:lnTo>
                <a:close/>
              </a:path>
              <a:path w="1381760" h="4673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381760" h="467360">
                <a:moveTo>
                  <a:pt x="9905" y="4571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457199"/>
                </a:lnTo>
                <a:lnTo>
                  <a:pt x="9905" y="457199"/>
                </a:lnTo>
                <a:close/>
              </a:path>
              <a:path w="1381760" h="467360">
                <a:moveTo>
                  <a:pt x="1376172" y="457199"/>
                </a:moveTo>
                <a:lnTo>
                  <a:pt x="4572" y="457199"/>
                </a:lnTo>
                <a:lnTo>
                  <a:pt x="9905" y="461771"/>
                </a:lnTo>
                <a:lnTo>
                  <a:pt x="9905" y="467105"/>
                </a:lnTo>
                <a:lnTo>
                  <a:pt x="1371600" y="467105"/>
                </a:lnTo>
                <a:lnTo>
                  <a:pt x="1371600" y="461771"/>
                </a:lnTo>
                <a:lnTo>
                  <a:pt x="1376172" y="457199"/>
                </a:lnTo>
                <a:close/>
              </a:path>
              <a:path w="1381760" h="467360">
                <a:moveTo>
                  <a:pt x="9905" y="467105"/>
                </a:moveTo>
                <a:lnTo>
                  <a:pt x="9905" y="461771"/>
                </a:lnTo>
                <a:lnTo>
                  <a:pt x="4572" y="457199"/>
                </a:lnTo>
                <a:lnTo>
                  <a:pt x="4572" y="467105"/>
                </a:lnTo>
                <a:lnTo>
                  <a:pt x="9905" y="467105"/>
                </a:lnTo>
                <a:close/>
              </a:path>
              <a:path w="1381760" h="467360">
                <a:moveTo>
                  <a:pt x="1376172" y="9905"/>
                </a:moveTo>
                <a:lnTo>
                  <a:pt x="1371600" y="4571"/>
                </a:lnTo>
                <a:lnTo>
                  <a:pt x="1371600" y="9905"/>
                </a:lnTo>
                <a:lnTo>
                  <a:pt x="1376172" y="9905"/>
                </a:lnTo>
                <a:close/>
              </a:path>
              <a:path w="1381760" h="467360">
                <a:moveTo>
                  <a:pt x="1376172" y="457199"/>
                </a:moveTo>
                <a:lnTo>
                  <a:pt x="1376172" y="9905"/>
                </a:lnTo>
                <a:lnTo>
                  <a:pt x="1371600" y="9905"/>
                </a:lnTo>
                <a:lnTo>
                  <a:pt x="1371600" y="457199"/>
                </a:lnTo>
                <a:lnTo>
                  <a:pt x="1376172" y="457199"/>
                </a:lnTo>
                <a:close/>
              </a:path>
              <a:path w="1381760" h="467360">
                <a:moveTo>
                  <a:pt x="1376172" y="467105"/>
                </a:moveTo>
                <a:lnTo>
                  <a:pt x="1376172" y="457199"/>
                </a:lnTo>
                <a:lnTo>
                  <a:pt x="1371600" y="461771"/>
                </a:lnTo>
                <a:lnTo>
                  <a:pt x="1371600" y="467105"/>
                </a:lnTo>
                <a:lnTo>
                  <a:pt x="1376172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91887" y="1796288"/>
            <a:ext cx="109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宋体"/>
                <a:cs typeface="宋体"/>
              </a:rPr>
              <a:t>颁发者</a:t>
            </a:r>
            <a:endParaRPr sz="1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latin typeface="宋体"/>
                <a:cs typeface="宋体"/>
              </a:rPr>
              <a:t>信息通信学院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46867" y="2249423"/>
            <a:ext cx="1381760" cy="467359"/>
          </a:xfrm>
          <a:custGeom>
            <a:avLst/>
            <a:gdLst/>
            <a:ahLst/>
            <a:cxnLst/>
            <a:rect l="l" t="t" r="r" b="b"/>
            <a:pathLst>
              <a:path w="1381760" h="467360">
                <a:moveTo>
                  <a:pt x="1381506" y="467105"/>
                </a:moveTo>
                <a:lnTo>
                  <a:pt x="1381506" y="0"/>
                </a:lnTo>
                <a:lnTo>
                  <a:pt x="0" y="0"/>
                </a:lnTo>
                <a:lnTo>
                  <a:pt x="0" y="467105"/>
                </a:lnTo>
                <a:lnTo>
                  <a:pt x="4572" y="4671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1371600" y="9905"/>
                </a:lnTo>
                <a:lnTo>
                  <a:pt x="1371600" y="4571"/>
                </a:lnTo>
                <a:lnTo>
                  <a:pt x="1376172" y="9905"/>
                </a:lnTo>
                <a:lnTo>
                  <a:pt x="1376172" y="467105"/>
                </a:lnTo>
                <a:lnTo>
                  <a:pt x="1381506" y="467105"/>
                </a:lnTo>
                <a:close/>
              </a:path>
              <a:path w="1381760" h="4673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381760" h="467360">
                <a:moveTo>
                  <a:pt x="9905" y="4571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457199"/>
                </a:lnTo>
                <a:lnTo>
                  <a:pt x="9905" y="457199"/>
                </a:lnTo>
                <a:close/>
              </a:path>
              <a:path w="1381760" h="467360">
                <a:moveTo>
                  <a:pt x="1376172" y="457199"/>
                </a:moveTo>
                <a:lnTo>
                  <a:pt x="4572" y="457199"/>
                </a:lnTo>
                <a:lnTo>
                  <a:pt x="9905" y="461771"/>
                </a:lnTo>
                <a:lnTo>
                  <a:pt x="9905" y="467105"/>
                </a:lnTo>
                <a:lnTo>
                  <a:pt x="1371600" y="467105"/>
                </a:lnTo>
                <a:lnTo>
                  <a:pt x="1371600" y="461771"/>
                </a:lnTo>
                <a:lnTo>
                  <a:pt x="1376172" y="457199"/>
                </a:lnTo>
                <a:close/>
              </a:path>
              <a:path w="1381760" h="467360">
                <a:moveTo>
                  <a:pt x="9905" y="467105"/>
                </a:moveTo>
                <a:lnTo>
                  <a:pt x="9905" y="461771"/>
                </a:lnTo>
                <a:lnTo>
                  <a:pt x="4572" y="457199"/>
                </a:lnTo>
                <a:lnTo>
                  <a:pt x="4572" y="467105"/>
                </a:lnTo>
                <a:lnTo>
                  <a:pt x="9905" y="467105"/>
                </a:lnTo>
                <a:close/>
              </a:path>
              <a:path w="1381760" h="467360">
                <a:moveTo>
                  <a:pt x="1376172" y="9905"/>
                </a:moveTo>
                <a:lnTo>
                  <a:pt x="1371600" y="4571"/>
                </a:lnTo>
                <a:lnTo>
                  <a:pt x="1371600" y="9905"/>
                </a:lnTo>
                <a:lnTo>
                  <a:pt x="1376172" y="9905"/>
                </a:lnTo>
                <a:close/>
              </a:path>
              <a:path w="1381760" h="467360">
                <a:moveTo>
                  <a:pt x="1376172" y="457199"/>
                </a:moveTo>
                <a:lnTo>
                  <a:pt x="1376172" y="9905"/>
                </a:lnTo>
                <a:lnTo>
                  <a:pt x="1371600" y="9905"/>
                </a:lnTo>
                <a:lnTo>
                  <a:pt x="1371600" y="457199"/>
                </a:lnTo>
                <a:lnTo>
                  <a:pt x="1376172" y="457199"/>
                </a:lnTo>
                <a:close/>
              </a:path>
              <a:path w="1381760" h="467360">
                <a:moveTo>
                  <a:pt x="1376172" y="467105"/>
                </a:moveTo>
                <a:lnTo>
                  <a:pt x="1376172" y="457199"/>
                </a:lnTo>
                <a:lnTo>
                  <a:pt x="1371600" y="461771"/>
                </a:lnTo>
                <a:lnTo>
                  <a:pt x="1371600" y="467105"/>
                </a:lnTo>
                <a:lnTo>
                  <a:pt x="1376172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30173" y="2360168"/>
            <a:ext cx="7359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宋体"/>
                <a:cs typeface="宋体"/>
              </a:rPr>
              <a:t>主体公钥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46867" y="2706623"/>
            <a:ext cx="1381760" cy="467359"/>
          </a:xfrm>
          <a:custGeom>
            <a:avLst/>
            <a:gdLst/>
            <a:ahLst/>
            <a:cxnLst/>
            <a:rect l="l" t="t" r="r" b="b"/>
            <a:pathLst>
              <a:path w="1381760" h="467360">
                <a:moveTo>
                  <a:pt x="1381506" y="467105"/>
                </a:moveTo>
                <a:lnTo>
                  <a:pt x="1381506" y="0"/>
                </a:lnTo>
                <a:lnTo>
                  <a:pt x="0" y="0"/>
                </a:lnTo>
                <a:lnTo>
                  <a:pt x="0" y="467105"/>
                </a:lnTo>
                <a:lnTo>
                  <a:pt x="4572" y="4671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1371600" y="9905"/>
                </a:lnTo>
                <a:lnTo>
                  <a:pt x="1371600" y="4571"/>
                </a:lnTo>
                <a:lnTo>
                  <a:pt x="1376172" y="9905"/>
                </a:lnTo>
                <a:lnTo>
                  <a:pt x="1376172" y="467105"/>
                </a:lnTo>
                <a:lnTo>
                  <a:pt x="1381506" y="467105"/>
                </a:lnTo>
                <a:close/>
              </a:path>
              <a:path w="1381760" h="4673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381760" h="467360">
                <a:moveTo>
                  <a:pt x="9905" y="4571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457199"/>
                </a:lnTo>
                <a:lnTo>
                  <a:pt x="9905" y="457199"/>
                </a:lnTo>
                <a:close/>
              </a:path>
              <a:path w="1381760" h="467360">
                <a:moveTo>
                  <a:pt x="1376172" y="457199"/>
                </a:moveTo>
                <a:lnTo>
                  <a:pt x="4572" y="457199"/>
                </a:lnTo>
                <a:lnTo>
                  <a:pt x="9905" y="461771"/>
                </a:lnTo>
                <a:lnTo>
                  <a:pt x="9905" y="467105"/>
                </a:lnTo>
                <a:lnTo>
                  <a:pt x="1371600" y="467105"/>
                </a:lnTo>
                <a:lnTo>
                  <a:pt x="1371600" y="461771"/>
                </a:lnTo>
                <a:lnTo>
                  <a:pt x="1376172" y="457199"/>
                </a:lnTo>
                <a:close/>
              </a:path>
              <a:path w="1381760" h="467360">
                <a:moveTo>
                  <a:pt x="9905" y="467105"/>
                </a:moveTo>
                <a:lnTo>
                  <a:pt x="9905" y="461771"/>
                </a:lnTo>
                <a:lnTo>
                  <a:pt x="4572" y="457199"/>
                </a:lnTo>
                <a:lnTo>
                  <a:pt x="4572" y="467105"/>
                </a:lnTo>
                <a:lnTo>
                  <a:pt x="9905" y="467105"/>
                </a:lnTo>
                <a:close/>
              </a:path>
              <a:path w="1381760" h="467360">
                <a:moveTo>
                  <a:pt x="1376172" y="9905"/>
                </a:moveTo>
                <a:lnTo>
                  <a:pt x="1371600" y="4571"/>
                </a:lnTo>
                <a:lnTo>
                  <a:pt x="1371600" y="9905"/>
                </a:lnTo>
                <a:lnTo>
                  <a:pt x="1376172" y="9905"/>
                </a:lnTo>
                <a:close/>
              </a:path>
              <a:path w="1381760" h="467360">
                <a:moveTo>
                  <a:pt x="1376172" y="457199"/>
                </a:moveTo>
                <a:lnTo>
                  <a:pt x="1376172" y="9905"/>
                </a:lnTo>
                <a:lnTo>
                  <a:pt x="1371600" y="9905"/>
                </a:lnTo>
                <a:lnTo>
                  <a:pt x="1371600" y="457199"/>
                </a:lnTo>
                <a:lnTo>
                  <a:pt x="1376172" y="457199"/>
                </a:lnTo>
                <a:close/>
              </a:path>
              <a:path w="1381760" h="467360">
                <a:moveTo>
                  <a:pt x="1376172" y="467105"/>
                </a:moveTo>
                <a:lnTo>
                  <a:pt x="1376172" y="457199"/>
                </a:lnTo>
                <a:lnTo>
                  <a:pt x="1371600" y="461771"/>
                </a:lnTo>
                <a:lnTo>
                  <a:pt x="1371600" y="467105"/>
                </a:lnTo>
                <a:lnTo>
                  <a:pt x="1376172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46867" y="3163823"/>
            <a:ext cx="1381760" cy="467359"/>
          </a:xfrm>
          <a:custGeom>
            <a:avLst/>
            <a:gdLst/>
            <a:ahLst/>
            <a:cxnLst/>
            <a:rect l="l" t="t" r="r" b="b"/>
            <a:pathLst>
              <a:path w="1381760" h="467360">
                <a:moveTo>
                  <a:pt x="1381506" y="467106"/>
                </a:moveTo>
                <a:lnTo>
                  <a:pt x="1381506" y="0"/>
                </a:lnTo>
                <a:lnTo>
                  <a:pt x="0" y="0"/>
                </a:lnTo>
                <a:lnTo>
                  <a:pt x="0" y="467106"/>
                </a:lnTo>
                <a:lnTo>
                  <a:pt x="4572" y="4671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371600" y="9906"/>
                </a:lnTo>
                <a:lnTo>
                  <a:pt x="1371600" y="4572"/>
                </a:lnTo>
                <a:lnTo>
                  <a:pt x="1376172" y="9906"/>
                </a:lnTo>
                <a:lnTo>
                  <a:pt x="1376172" y="467106"/>
                </a:lnTo>
                <a:lnTo>
                  <a:pt x="1381506" y="467106"/>
                </a:lnTo>
                <a:close/>
              </a:path>
              <a:path w="1381760" h="4673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381760" h="467360">
                <a:moveTo>
                  <a:pt x="9905" y="4572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57200"/>
                </a:lnTo>
                <a:lnTo>
                  <a:pt x="9905" y="457200"/>
                </a:lnTo>
                <a:close/>
              </a:path>
              <a:path w="1381760" h="467360">
                <a:moveTo>
                  <a:pt x="1376172" y="457200"/>
                </a:moveTo>
                <a:lnTo>
                  <a:pt x="4572" y="457200"/>
                </a:lnTo>
                <a:lnTo>
                  <a:pt x="9905" y="461772"/>
                </a:lnTo>
                <a:lnTo>
                  <a:pt x="9905" y="467106"/>
                </a:lnTo>
                <a:lnTo>
                  <a:pt x="1371600" y="467106"/>
                </a:lnTo>
                <a:lnTo>
                  <a:pt x="1371600" y="461772"/>
                </a:lnTo>
                <a:lnTo>
                  <a:pt x="1376172" y="457200"/>
                </a:lnTo>
                <a:close/>
              </a:path>
              <a:path w="1381760" h="467360">
                <a:moveTo>
                  <a:pt x="9905" y="467106"/>
                </a:moveTo>
                <a:lnTo>
                  <a:pt x="9905" y="461772"/>
                </a:lnTo>
                <a:lnTo>
                  <a:pt x="4572" y="457200"/>
                </a:lnTo>
                <a:lnTo>
                  <a:pt x="4572" y="467106"/>
                </a:lnTo>
                <a:lnTo>
                  <a:pt x="9905" y="467106"/>
                </a:lnTo>
                <a:close/>
              </a:path>
              <a:path w="1381760" h="467360">
                <a:moveTo>
                  <a:pt x="1376172" y="9906"/>
                </a:moveTo>
                <a:lnTo>
                  <a:pt x="1371600" y="4572"/>
                </a:lnTo>
                <a:lnTo>
                  <a:pt x="1371600" y="9906"/>
                </a:lnTo>
                <a:lnTo>
                  <a:pt x="1376172" y="9906"/>
                </a:lnTo>
                <a:close/>
              </a:path>
              <a:path w="1381760" h="467360">
                <a:moveTo>
                  <a:pt x="1376172" y="457200"/>
                </a:moveTo>
                <a:lnTo>
                  <a:pt x="1376172" y="9906"/>
                </a:lnTo>
                <a:lnTo>
                  <a:pt x="1371600" y="9906"/>
                </a:lnTo>
                <a:lnTo>
                  <a:pt x="1371600" y="457200"/>
                </a:lnTo>
                <a:lnTo>
                  <a:pt x="1376172" y="457200"/>
                </a:lnTo>
                <a:close/>
              </a:path>
              <a:path w="1381760" h="467360">
                <a:moveTo>
                  <a:pt x="1376172" y="467106"/>
                </a:moveTo>
                <a:lnTo>
                  <a:pt x="1376172" y="457200"/>
                </a:lnTo>
                <a:lnTo>
                  <a:pt x="1371600" y="461772"/>
                </a:lnTo>
                <a:lnTo>
                  <a:pt x="1371600" y="467106"/>
                </a:lnTo>
                <a:lnTo>
                  <a:pt x="1376172" y="467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91895" y="2710688"/>
            <a:ext cx="1090930" cy="899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 marR="93980" indent="266065">
              <a:lnSpc>
                <a:spcPct val="100000"/>
              </a:lnSpc>
              <a:spcBef>
                <a:spcPts val="95"/>
              </a:spcBef>
            </a:pPr>
            <a:r>
              <a:rPr sz="1400" spc="-5" dirty="0" err="1">
                <a:latin typeface="宋体"/>
                <a:cs typeface="宋体"/>
              </a:rPr>
              <a:t>主体</a:t>
            </a:r>
            <a:r>
              <a:rPr sz="1400" spc="-5" dirty="0">
                <a:latin typeface="宋体"/>
                <a:cs typeface="宋体"/>
              </a:rPr>
              <a:t> </a:t>
            </a:r>
            <a:r>
              <a:rPr lang="en-US" sz="1400" spc="-5" dirty="0">
                <a:latin typeface="宋体"/>
                <a:cs typeface="宋体"/>
              </a:rPr>
              <a:t> </a:t>
            </a:r>
            <a:r>
              <a:rPr sz="1400" spc="-5" dirty="0" err="1">
                <a:latin typeface="宋体"/>
                <a:cs typeface="宋体"/>
              </a:rPr>
              <a:t>计算机学院</a:t>
            </a:r>
            <a:endParaRPr sz="1400" dirty="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400" spc="-5" dirty="0">
                <a:latin typeface="宋体"/>
                <a:cs typeface="宋体"/>
              </a:rPr>
              <a:t>信息通信学院</a:t>
            </a:r>
            <a:endParaRPr sz="1400" dirty="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CA</a:t>
            </a:r>
            <a:r>
              <a:rPr sz="1400" spc="-5" dirty="0">
                <a:latin typeface="宋体"/>
                <a:cs typeface="宋体"/>
              </a:rPr>
              <a:t>签名</a:t>
            </a:r>
            <a:endParaRPr sz="1400" dirty="0">
              <a:latin typeface="宋体"/>
              <a:cs typeface="宋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27639" y="3854196"/>
            <a:ext cx="322325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08639" y="3854196"/>
            <a:ext cx="373379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65839" y="2253995"/>
            <a:ext cx="298704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08867" y="2787395"/>
            <a:ext cx="256540" cy="1144905"/>
          </a:xfrm>
          <a:custGeom>
            <a:avLst/>
            <a:gdLst/>
            <a:ahLst/>
            <a:cxnLst/>
            <a:rect l="l" t="t" r="r" b="b"/>
            <a:pathLst>
              <a:path w="256539" h="1144904">
                <a:moveTo>
                  <a:pt x="223028" y="75897"/>
                </a:moveTo>
                <a:lnTo>
                  <a:pt x="213922" y="74131"/>
                </a:lnTo>
                <a:lnTo>
                  <a:pt x="0" y="1142238"/>
                </a:lnTo>
                <a:lnTo>
                  <a:pt x="9906" y="1144524"/>
                </a:lnTo>
                <a:lnTo>
                  <a:pt x="223028" y="75897"/>
                </a:lnTo>
                <a:close/>
              </a:path>
              <a:path w="256539" h="1144904">
                <a:moveTo>
                  <a:pt x="256032" y="82296"/>
                </a:moveTo>
                <a:lnTo>
                  <a:pt x="233172" y="0"/>
                </a:lnTo>
                <a:lnTo>
                  <a:pt x="181356" y="67818"/>
                </a:lnTo>
                <a:lnTo>
                  <a:pt x="213922" y="74131"/>
                </a:lnTo>
                <a:lnTo>
                  <a:pt x="216408" y="61721"/>
                </a:lnTo>
                <a:lnTo>
                  <a:pt x="225552" y="63246"/>
                </a:lnTo>
                <a:lnTo>
                  <a:pt x="225552" y="76386"/>
                </a:lnTo>
                <a:lnTo>
                  <a:pt x="256032" y="82296"/>
                </a:lnTo>
                <a:close/>
              </a:path>
              <a:path w="256539" h="1144904">
                <a:moveTo>
                  <a:pt x="225552" y="63246"/>
                </a:moveTo>
                <a:lnTo>
                  <a:pt x="216408" y="61721"/>
                </a:lnTo>
                <a:lnTo>
                  <a:pt x="213922" y="74131"/>
                </a:lnTo>
                <a:lnTo>
                  <a:pt x="223028" y="75897"/>
                </a:lnTo>
                <a:lnTo>
                  <a:pt x="225552" y="63246"/>
                </a:lnTo>
                <a:close/>
              </a:path>
              <a:path w="256539" h="1144904">
                <a:moveTo>
                  <a:pt x="225552" y="76386"/>
                </a:moveTo>
                <a:lnTo>
                  <a:pt x="225552" y="63246"/>
                </a:lnTo>
                <a:lnTo>
                  <a:pt x="223028" y="75897"/>
                </a:lnTo>
                <a:lnTo>
                  <a:pt x="225552" y="76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56067" y="3697223"/>
            <a:ext cx="1381760" cy="467359"/>
          </a:xfrm>
          <a:custGeom>
            <a:avLst/>
            <a:gdLst/>
            <a:ahLst/>
            <a:cxnLst/>
            <a:rect l="l" t="t" r="r" b="b"/>
            <a:pathLst>
              <a:path w="1381760" h="467360">
                <a:moveTo>
                  <a:pt x="1381506" y="467105"/>
                </a:moveTo>
                <a:lnTo>
                  <a:pt x="1381506" y="0"/>
                </a:lnTo>
                <a:lnTo>
                  <a:pt x="0" y="0"/>
                </a:lnTo>
                <a:lnTo>
                  <a:pt x="0" y="467105"/>
                </a:lnTo>
                <a:lnTo>
                  <a:pt x="4572" y="467105"/>
                </a:lnTo>
                <a:lnTo>
                  <a:pt x="4571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371600" y="9905"/>
                </a:lnTo>
                <a:lnTo>
                  <a:pt x="1371600" y="4572"/>
                </a:lnTo>
                <a:lnTo>
                  <a:pt x="1376172" y="9905"/>
                </a:lnTo>
                <a:lnTo>
                  <a:pt x="1376172" y="467105"/>
                </a:lnTo>
                <a:lnTo>
                  <a:pt x="1381506" y="467105"/>
                </a:lnTo>
                <a:close/>
              </a:path>
              <a:path w="1381760" h="467360">
                <a:moveTo>
                  <a:pt x="9905" y="9905"/>
                </a:moveTo>
                <a:lnTo>
                  <a:pt x="9905" y="4572"/>
                </a:lnTo>
                <a:lnTo>
                  <a:pt x="4571" y="9905"/>
                </a:lnTo>
                <a:lnTo>
                  <a:pt x="9905" y="9905"/>
                </a:lnTo>
                <a:close/>
              </a:path>
              <a:path w="1381760" h="467360">
                <a:moveTo>
                  <a:pt x="9905" y="457200"/>
                </a:moveTo>
                <a:lnTo>
                  <a:pt x="9905" y="9905"/>
                </a:lnTo>
                <a:lnTo>
                  <a:pt x="4571" y="9905"/>
                </a:lnTo>
                <a:lnTo>
                  <a:pt x="4571" y="457200"/>
                </a:lnTo>
                <a:lnTo>
                  <a:pt x="9905" y="457200"/>
                </a:lnTo>
                <a:close/>
              </a:path>
              <a:path w="1381760" h="467360">
                <a:moveTo>
                  <a:pt x="1376172" y="457200"/>
                </a:moveTo>
                <a:lnTo>
                  <a:pt x="4571" y="457200"/>
                </a:lnTo>
                <a:lnTo>
                  <a:pt x="9905" y="461772"/>
                </a:lnTo>
                <a:lnTo>
                  <a:pt x="9905" y="467105"/>
                </a:lnTo>
                <a:lnTo>
                  <a:pt x="1371600" y="467105"/>
                </a:lnTo>
                <a:lnTo>
                  <a:pt x="1371600" y="461772"/>
                </a:lnTo>
                <a:lnTo>
                  <a:pt x="1376172" y="457200"/>
                </a:lnTo>
                <a:close/>
              </a:path>
              <a:path w="1381760" h="467360">
                <a:moveTo>
                  <a:pt x="9905" y="467105"/>
                </a:moveTo>
                <a:lnTo>
                  <a:pt x="9905" y="461772"/>
                </a:lnTo>
                <a:lnTo>
                  <a:pt x="4571" y="457200"/>
                </a:lnTo>
                <a:lnTo>
                  <a:pt x="4572" y="467105"/>
                </a:lnTo>
                <a:lnTo>
                  <a:pt x="9905" y="467105"/>
                </a:lnTo>
                <a:close/>
              </a:path>
              <a:path w="1381760" h="467360">
                <a:moveTo>
                  <a:pt x="1376172" y="9905"/>
                </a:moveTo>
                <a:lnTo>
                  <a:pt x="1371600" y="4572"/>
                </a:lnTo>
                <a:lnTo>
                  <a:pt x="1371600" y="9905"/>
                </a:lnTo>
                <a:lnTo>
                  <a:pt x="1376172" y="9905"/>
                </a:lnTo>
                <a:close/>
              </a:path>
              <a:path w="1381760" h="467360">
                <a:moveTo>
                  <a:pt x="1376172" y="457200"/>
                </a:moveTo>
                <a:lnTo>
                  <a:pt x="1376172" y="9905"/>
                </a:lnTo>
                <a:lnTo>
                  <a:pt x="1371600" y="9905"/>
                </a:lnTo>
                <a:lnTo>
                  <a:pt x="1371600" y="457200"/>
                </a:lnTo>
                <a:lnTo>
                  <a:pt x="1376172" y="457200"/>
                </a:lnTo>
                <a:close/>
              </a:path>
              <a:path w="1381760" h="467360">
                <a:moveTo>
                  <a:pt x="1376172" y="467105"/>
                </a:moveTo>
                <a:lnTo>
                  <a:pt x="1376172" y="457200"/>
                </a:lnTo>
                <a:lnTo>
                  <a:pt x="1371600" y="461772"/>
                </a:lnTo>
                <a:lnTo>
                  <a:pt x="1371600" y="467105"/>
                </a:lnTo>
                <a:lnTo>
                  <a:pt x="1376172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89487" y="3701288"/>
            <a:ext cx="913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7165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宋体"/>
                <a:cs typeface="宋体"/>
              </a:rPr>
              <a:t>颁发者 计算机学院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56067" y="4154423"/>
            <a:ext cx="1381760" cy="467359"/>
          </a:xfrm>
          <a:custGeom>
            <a:avLst/>
            <a:gdLst/>
            <a:ahLst/>
            <a:cxnLst/>
            <a:rect l="l" t="t" r="r" b="b"/>
            <a:pathLst>
              <a:path w="1381760" h="467360">
                <a:moveTo>
                  <a:pt x="1381506" y="467105"/>
                </a:moveTo>
                <a:lnTo>
                  <a:pt x="1381506" y="0"/>
                </a:lnTo>
                <a:lnTo>
                  <a:pt x="0" y="0"/>
                </a:lnTo>
                <a:lnTo>
                  <a:pt x="0" y="467105"/>
                </a:lnTo>
                <a:lnTo>
                  <a:pt x="4572" y="467105"/>
                </a:lnTo>
                <a:lnTo>
                  <a:pt x="4571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371600" y="9905"/>
                </a:lnTo>
                <a:lnTo>
                  <a:pt x="1371600" y="4572"/>
                </a:lnTo>
                <a:lnTo>
                  <a:pt x="1376172" y="9905"/>
                </a:lnTo>
                <a:lnTo>
                  <a:pt x="1376172" y="467105"/>
                </a:lnTo>
                <a:lnTo>
                  <a:pt x="1381506" y="467105"/>
                </a:lnTo>
                <a:close/>
              </a:path>
              <a:path w="1381760" h="467360">
                <a:moveTo>
                  <a:pt x="9905" y="9905"/>
                </a:moveTo>
                <a:lnTo>
                  <a:pt x="9905" y="4572"/>
                </a:lnTo>
                <a:lnTo>
                  <a:pt x="4571" y="9905"/>
                </a:lnTo>
                <a:lnTo>
                  <a:pt x="9905" y="9905"/>
                </a:lnTo>
                <a:close/>
              </a:path>
              <a:path w="1381760" h="467360">
                <a:moveTo>
                  <a:pt x="9906" y="457200"/>
                </a:moveTo>
                <a:lnTo>
                  <a:pt x="9905" y="9905"/>
                </a:lnTo>
                <a:lnTo>
                  <a:pt x="4571" y="9905"/>
                </a:lnTo>
                <a:lnTo>
                  <a:pt x="4572" y="457200"/>
                </a:lnTo>
                <a:lnTo>
                  <a:pt x="9906" y="457200"/>
                </a:lnTo>
                <a:close/>
              </a:path>
              <a:path w="1381760" h="467360">
                <a:moveTo>
                  <a:pt x="1376172" y="457200"/>
                </a:moveTo>
                <a:lnTo>
                  <a:pt x="4572" y="457200"/>
                </a:lnTo>
                <a:lnTo>
                  <a:pt x="9906" y="461772"/>
                </a:lnTo>
                <a:lnTo>
                  <a:pt x="9906" y="467105"/>
                </a:lnTo>
                <a:lnTo>
                  <a:pt x="1371600" y="467105"/>
                </a:lnTo>
                <a:lnTo>
                  <a:pt x="1371600" y="461772"/>
                </a:lnTo>
                <a:lnTo>
                  <a:pt x="1376172" y="457200"/>
                </a:lnTo>
                <a:close/>
              </a:path>
              <a:path w="1381760" h="467360">
                <a:moveTo>
                  <a:pt x="9906" y="467105"/>
                </a:moveTo>
                <a:lnTo>
                  <a:pt x="9906" y="461772"/>
                </a:lnTo>
                <a:lnTo>
                  <a:pt x="4572" y="457200"/>
                </a:lnTo>
                <a:lnTo>
                  <a:pt x="4572" y="467105"/>
                </a:lnTo>
                <a:lnTo>
                  <a:pt x="9906" y="467105"/>
                </a:lnTo>
                <a:close/>
              </a:path>
              <a:path w="1381760" h="467360">
                <a:moveTo>
                  <a:pt x="1376172" y="9905"/>
                </a:moveTo>
                <a:lnTo>
                  <a:pt x="1371600" y="4572"/>
                </a:lnTo>
                <a:lnTo>
                  <a:pt x="1371600" y="9905"/>
                </a:lnTo>
                <a:lnTo>
                  <a:pt x="1376172" y="9905"/>
                </a:lnTo>
                <a:close/>
              </a:path>
              <a:path w="1381760" h="467360">
                <a:moveTo>
                  <a:pt x="1376172" y="457200"/>
                </a:moveTo>
                <a:lnTo>
                  <a:pt x="1376172" y="9905"/>
                </a:lnTo>
                <a:lnTo>
                  <a:pt x="1371600" y="9905"/>
                </a:lnTo>
                <a:lnTo>
                  <a:pt x="1371600" y="457200"/>
                </a:lnTo>
                <a:lnTo>
                  <a:pt x="1376172" y="457200"/>
                </a:lnTo>
                <a:close/>
              </a:path>
              <a:path w="1381760" h="467360">
                <a:moveTo>
                  <a:pt x="1376172" y="467105"/>
                </a:moveTo>
                <a:lnTo>
                  <a:pt x="1376172" y="457200"/>
                </a:lnTo>
                <a:lnTo>
                  <a:pt x="1371600" y="461772"/>
                </a:lnTo>
                <a:lnTo>
                  <a:pt x="1371600" y="467105"/>
                </a:lnTo>
                <a:lnTo>
                  <a:pt x="1376172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539373" y="4265167"/>
            <a:ext cx="7359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宋体"/>
                <a:cs typeface="宋体"/>
              </a:rPr>
              <a:t>主体公钥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56067" y="4611623"/>
            <a:ext cx="1381760" cy="467359"/>
          </a:xfrm>
          <a:custGeom>
            <a:avLst/>
            <a:gdLst/>
            <a:ahLst/>
            <a:cxnLst/>
            <a:rect l="l" t="t" r="r" b="b"/>
            <a:pathLst>
              <a:path w="1381760" h="467360">
                <a:moveTo>
                  <a:pt x="1381505" y="467105"/>
                </a:moveTo>
                <a:lnTo>
                  <a:pt x="1381505" y="0"/>
                </a:lnTo>
                <a:lnTo>
                  <a:pt x="0" y="0"/>
                </a:lnTo>
                <a:lnTo>
                  <a:pt x="0" y="467105"/>
                </a:lnTo>
                <a:lnTo>
                  <a:pt x="4572" y="467105"/>
                </a:lnTo>
                <a:lnTo>
                  <a:pt x="4571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371600" y="9905"/>
                </a:lnTo>
                <a:lnTo>
                  <a:pt x="1371600" y="4572"/>
                </a:lnTo>
                <a:lnTo>
                  <a:pt x="1376172" y="9905"/>
                </a:lnTo>
                <a:lnTo>
                  <a:pt x="1376172" y="467105"/>
                </a:lnTo>
                <a:lnTo>
                  <a:pt x="1381505" y="467105"/>
                </a:lnTo>
                <a:close/>
              </a:path>
              <a:path w="1381760" h="467360">
                <a:moveTo>
                  <a:pt x="9905" y="9905"/>
                </a:moveTo>
                <a:lnTo>
                  <a:pt x="9905" y="4572"/>
                </a:lnTo>
                <a:lnTo>
                  <a:pt x="4571" y="9905"/>
                </a:lnTo>
                <a:lnTo>
                  <a:pt x="9905" y="9905"/>
                </a:lnTo>
                <a:close/>
              </a:path>
              <a:path w="1381760" h="467360">
                <a:moveTo>
                  <a:pt x="9905" y="457200"/>
                </a:moveTo>
                <a:lnTo>
                  <a:pt x="9905" y="9905"/>
                </a:lnTo>
                <a:lnTo>
                  <a:pt x="4571" y="9905"/>
                </a:lnTo>
                <a:lnTo>
                  <a:pt x="4571" y="457200"/>
                </a:lnTo>
                <a:lnTo>
                  <a:pt x="9905" y="457200"/>
                </a:lnTo>
                <a:close/>
              </a:path>
              <a:path w="1381760" h="467360">
                <a:moveTo>
                  <a:pt x="1376172" y="457200"/>
                </a:moveTo>
                <a:lnTo>
                  <a:pt x="4571" y="457200"/>
                </a:lnTo>
                <a:lnTo>
                  <a:pt x="9905" y="461772"/>
                </a:lnTo>
                <a:lnTo>
                  <a:pt x="9905" y="467105"/>
                </a:lnTo>
                <a:lnTo>
                  <a:pt x="1371600" y="467105"/>
                </a:lnTo>
                <a:lnTo>
                  <a:pt x="1371600" y="461772"/>
                </a:lnTo>
                <a:lnTo>
                  <a:pt x="1376172" y="457200"/>
                </a:lnTo>
                <a:close/>
              </a:path>
              <a:path w="1381760" h="467360">
                <a:moveTo>
                  <a:pt x="9905" y="467105"/>
                </a:moveTo>
                <a:lnTo>
                  <a:pt x="9905" y="461772"/>
                </a:lnTo>
                <a:lnTo>
                  <a:pt x="4571" y="457200"/>
                </a:lnTo>
                <a:lnTo>
                  <a:pt x="4572" y="467105"/>
                </a:lnTo>
                <a:lnTo>
                  <a:pt x="9905" y="467105"/>
                </a:lnTo>
                <a:close/>
              </a:path>
              <a:path w="1381760" h="467360">
                <a:moveTo>
                  <a:pt x="1376172" y="9905"/>
                </a:moveTo>
                <a:lnTo>
                  <a:pt x="1371600" y="4572"/>
                </a:lnTo>
                <a:lnTo>
                  <a:pt x="1371600" y="9905"/>
                </a:lnTo>
                <a:lnTo>
                  <a:pt x="1376172" y="9905"/>
                </a:lnTo>
                <a:close/>
              </a:path>
              <a:path w="1381760" h="467360">
                <a:moveTo>
                  <a:pt x="1376172" y="457200"/>
                </a:moveTo>
                <a:lnTo>
                  <a:pt x="1376172" y="9905"/>
                </a:lnTo>
                <a:lnTo>
                  <a:pt x="1371600" y="9905"/>
                </a:lnTo>
                <a:lnTo>
                  <a:pt x="1371600" y="457200"/>
                </a:lnTo>
                <a:lnTo>
                  <a:pt x="1376172" y="457200"/>
                </a:lnTo>
                <a:close/>
              </a:path>
              <a:path w="1381760" h="467360">
                <a:moveTo>
                  <a:pt x="1376172" y="467105"/>
                </a:moveTo>
                <a:lnTo>
                  <a:pt x="1376172" y="457200"/>
                </a:lnTo>
                <a:lnTo>
                  <a:pt x="1371600" y="461772"/>
                </a:lnTo>
                <a:lnTo>
                  <a:pt x="1371600" y="467105"/>
                </a:lnTo>
                <a:lnTo>
                  <a:pt x="1376172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6067" y="5068823"/>
            <a:ext cx="1381760" cy="467359"/>
          </a:xfrm>
          <a:custGeom>
            <a:avLst/>
            <a:gdLst/>
            <a:ahLst/>
            <a:cxnLst/>
            <a:rect l="l" t="t" r="r" b="b"/>
            <a:pathLst>
              <a:path w="1381760" h="467360">
                <a:moveTo>
                  <a:pt x="1381505" y="467105"/>
                </a:moveTo>
                <a:lnTo>
                  <a:pt x="1381505" y="0"/>
                </a:lnTo>
                <a:lnTo>
                  <a:pt x="0" y="0"/>
                </a:lnTo>
                <a:lnTo>
                  <a:pt x="0" y="467105"/>
                </a:lnTo>
                <a:lnTo>
                  <a:pt x="4572" y="467105"/>
                </a:lnTo>
                <a:lnTo>
                  <a:pt x="4571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371600" y="9905"/>
                </a:lnTo>
                <a:lnTo>
                  <a:pt x="1371600" y="4572"/>
                </a:lnTo>
                <a:lnTo>
                  <a:pt x="1376172" y="9905"/>
                </a:lnTo>
                <a:lnTo>
                  <a:pt x="1376172" y="467105"/>
                </a:lnTo>
                <a:lnTo>
                  <a:pt x="1381505" y="467105"/>
                </a:lnTo>
                <a:close/>
              </a:path>
              <a:path w="1381760" h="467360">
                <a:moveTo>
                  <a:pt x="9905" y="9905"/>
                </a:moveTo>
                <a:lnTo>
                  <a:pt x="9905" y="4572"/>
                </a:lnTo>
                <a:lnTo>
                  <a:pt x="4571" y="9905"/>
                </a:lnTo>
                <a:lnTo>
                  <a:pt x="9905" y="9905"/>
                </a:lnTo>
                <a:close/>
              </a:path>
              <a:path w="1381760" h="467360">
                <a:moveTo>
                  <a:pt x="9905" y="457200"/>
                </a:moveTo>
                <a:lnTo>
                  <a:pt x="9905" y="9905"/>
                </a:lnTo>
                <a:lnTo>
                  <a:pt x="4571" y="9905"/>
                </a:lnTo>
                <a:lnTo>
                  <a:pt x="4571" y="457200"/>
                </a:lnTo>
                <a:lnTo>
                  <a:pt x="9905" y="457200"/>
                </a:lnTo>
                <a:close/>
              </a:path>
              <a:path w="1381760" h="467360">
                <a:moveTo>
                  <a:pt x="1376172" y="457200"/>
                </a:moveTo>
                <a:lnTo>
                  <a:pt x="4571" y="457200"/>
                </a:lnTo>
                <a:lnTo>
                  <a:pt x="9905" y="461772"/>
                </a:lnTo>
                <a:lnTo>
                  <a:pt x="9905" y="467105"/>
                </a:lnTo>
                <a:lnTo>
                  <a:pt x="1371600" y="467105"/>
                </a:lnTo>
                <a:lnTo>
                  <a:pt x="1371600" y="461772"/>
                </a:lnTo>
                <a:lnTo>
                  <a:pt x="1376172" y="457200"/>
                </a:lnTo>
                <a:close/>
              </a:path>
              <a:path w="1381760" h="467360">
                <a:moveTo>
                  <a:pt x="9905" y="467105"/>
                </a:moveTo>
                <a:lnTo>
                  <a:pt x="9905" y="461772"/>
                </a:lnTo>
                <a:lnTo>
                  <a:pt x="4571" y="457200"/>
                </a:lnTo>
                <a:lnTo>
                  <a:pt x="4572" y="467105"/>
                </a:lnTo>
                <a:lnTo>
                  <a:pt x="9905" y="467105"/>
                </a:lnTo>
                <a:close/>
              </a:path>
              <a:path w="1381760" h="467360">
                <a:moveTo>
                  <a:pt x="1376172" y="9905"/>
                </a:moveTo>
                <a:lnTo>
                  <a:pt x="1371600" y="4572"/>
                </a:lnTo>
                <a:lnTo>
                  <a:pt x="1371600" y="9905"/>
                </a:lnTo>
                <a:lnTo>
                  <a:pt x="1376172" y="9905"/>
                </a:lnTo>
                <a:close/>
              </a:path>
              <a:path w="1381760" h="467360">
                <a:moveTo>
                  <a:pt x="1376172" y="457200"/>
                </a:moveTo>
                <a:lnTo>
                  <a:pt x="1376172" y="9905"/>
                </a:lnTo>
                <a:lnTo>
                  <a:pt x="1371600" y="9905"/>
                </a:lnTo>
                <a:lnTo>
                  <a:pt x="1371600" y="457200"/>
                </a:lnTo>
                <a:lnTo>
                  <a:pt x="1376172" y="457200"/>
                </a:lnTo>
                <a:close/>
              </a:path>
              <a:path w="1381760" h="467360">
                <a:moveTo>
                  <a:pt x="1376172" y="467105"/>
                </a:moveTo>
                <a:lnTo>
                  <a:pt x="1376172" y="457200"/>
                </a:lnTo>
                <a:lnTo>
                  <a:pt x="1371600" y="461772"/>
                </a:lnTo>
                <a:lnTo>
                  <a:pt x="1371600" y="467105"/>
                </a:lnTo>
                <a:lnTo>
                  <a:pt x="1376172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689487" y="4615688"/>
            <a:ext cx="913130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0" marR="270510" algn="ctr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宋体"/>
                <a:cs typeface="宋体"/>
              </a:rPr>
              <a:t>主体 李四</a:t>
            </a:r>
            <a:endParaRPr sz="1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400" spc="-5" dirty="0">
                <a:latin typeface="宋体"/>
                <a:cs typeface="宋体"/>
              </a:rPr>
              <a:t>计算机学院</a:t>
            </a:r>
            <a:endParaRPr sz="1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CA</a:t>
            </a:r>
            <a:r>
              <a:rPr sz="1400" spc="-5" dirty="0">
                <a:latin typeface="宋体"/>
                <a:cs typeface="宋体"/>
              </a:rPr>
              <a:t>签名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36839" y="5759196"/>
            <a:ext cx="322325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17839" y="5759196"/>
            <a:ext cx="373379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75039" y="4158996"/>
            <a:ext cx="298704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18067" y="4692396"/>
            <a:ext cx="256540" cy="1144905"/>
          </a:xfrm>
          <a:custGeom>
            <a:avLst/>
            <a:gdLst/>
            <a:ahLst/>
            <a:cxnLst/>
            <a:rect l="l" t="t" r="r" b="b"/>
            <a:pathLst>
              <a:path w="256539" h="1144904">
                <a:moveTo>
                  <a:pt x="223028" y="75897"/>
                </a:moveTo>
                <a:lnTo>
                  <a:pt x="213922" y="74131"/>
                </a:lnTo>
                <a:lnTo>
                  <a:pt x="0" y="1142238"/>
                </a:lnTo>
                <a:lnTo>
                  <a:pt x="9906" y="1144524"/>
                </a:lnTo>
                <a:lnTo>
                  <a:pt x="223028" y="75897"/>
                </a:lnTo>
                <a:close/>
              </a:path>
              <a:path w="256539" h="1144904">
                <a:moveTo>
                  <a:pt x="256031" y="82296"/>
                </a:moveTo>
                <a:lnTo>
                  <a:pt x="233171" y="0"/>
                </a:lnTo>
                <a:lnTo>
                  <a:pt x="181355" y="67818"/>
                </a:lnTo>
                <a:lnTo>
                  <a:pt x="213922" y="74131"/>
                </a:lnTo>
                <a:lnTo>
                  <a:pt x="216408" y="61721"/>
                </a:lnTo>
                <a:lnTo>
                  <a:pt x="225551" y="63246"/>
                </a:lnTo>
                <a:lnTo>
                  <a:pt x="225551" y="76386"/>
                </a:lnTo>
                <a:lnTo>
                  <a:pt x="256031" y="82296"/>
                </a:lnTo>
                <a:close/>
              </a:path>
              <a:path w="256539" h="1144904">
                <a:moveTo>
                  <a:pt x="225551" y="63246"/>
                </a:moveTo>
                <a:lnTo>
                  <a:pt x="216408" y="61721"/>
                </a:lnTo>
                <a:lnTo>
                  <a:pt x="213922" y="74131"/>
                </a:lnTo>
                <a:lnTo>
                  <a:pt x="223028" y="75897"/>
                </a:lnTo>
                <a:lnTo>
                  <a:pt x="225551" y="63246"/>
                </a:lnTo>
                <a:close/>
              </a:path>
              <a:path w="256539" h="1144904">
                <a:moveTo>
                  <a:pt x="225551" y="76386"/>
                </a:moveTo>
                <a:lnTo>
                  <a:pt x="225551" y="63246"/>
                </a:lnTo>
                <a:lnTo>
                  <a:pt x="223028" y="75897"/>
                </a:lnTo>
                <a:lnTo>
                  <a:pt x="225551" y="76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539373" y="6474204"/>
            <a:ext cx="15062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宋体"/>
                <a:cs typeface="宋体"/>
              </a:rPr>
              <a:t>李四的公</a:t>
            </a:r>
            <a:r>
              <a:rPr sz="1600" spc="-5" dirty="0">
                <a:latin typeface="Arial"/>
                <a:cs typeface="Arial"/>
              </a:rPr>
              <a:t>/</a:t>
            </a:r>
            <a:r>
              <a:rPr sz="1600" dirty="0">
                <a:latin typeface="宋体"/>
                <a:cs typeface="宋体"/>
              </a:rPr>
              <a:t>私钥对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87585" y="4645397"/>
            <a:ext cx="12465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宋体"/>
                <a:cs typeface="宋体"/>
              </a:rPr>
              <a:t>信息通信学院 的公</a:t>
            </a:r>
            <a:r>
              <a:rPr sz="1600" spc="-5" dirty="0">
                <a:latin typeface="Arial"/>
                <a:cs typeface="Arial"/>
              </a:rPr>
              <a:t>/</a:t>
            </a:r>
            <a:r>
              <a:rPr sz="1600" dirty="0">
                <a:latin typeface="宋体"/>
                <a:cs typeface="宋体"/>
              </a:rPr>
              <a:t>私钥对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30197" y="4721590"/>
            <a:ext cx="10991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宋体"/>
                <a:cs typeface="宋体"/>
              </a:rPr>
              <a:t>计算机学院 的公</a:t>
            </a:r>
            <a:r>
              <a:rPr sz="1600" spc="-5" dirty="0">
                <a:latin typeface="Arial"/>
                <a:cs typeface="Arial"/>
              </a:rPr>
              <a:t>/</a:t>
            </a:r>
            <a:r>
              <a:rPr sz="1600" dirty="0">
                <a:latin typeface="宋体"/>
                <a:cs typeface="宋体"/>
              </a:rPr>
              <a:t>私钥对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355477" y="3449573"/>
            <a:ext cx="2134870" cy="410209"/>
          </a:xfrm>
          <a:custGeom>
            <a:avLst/>
            <a:gdLst/>
            <a:ahLst/>
            <a:cxnLst/>
            <a:rect l="l" t="t" r="r" b="b"/>
            <a:pathLst>
              <a:path w="2134870" h="410210">
                <a:moveTo>
                  <a:pt x="2060528" y="41925"/>
                </a:moveTo>
                <a:lnTo>
                  <a:pt x="2058829" y="32672"/>
                </a:lnTo>
                <a:lnTo>
                  <a:pt x="0" y="400050"/>
                </a:lnTo>
                <a:lnTo>
                  <a:pt x="2286" y="409956"/>
                </a:lnTo>
                <a:lnTo>
                  <a:pt x="2060528" y="41925"/>
                </a:lnTo>
                <a:close/>
              </a:path>
              <a:path w="2134870" h="410210">
                <a:moveTo>
                  <a:pt x="2134362" y="23622"/>
                </a:moveTo>
                <a:lnTo>
                  <a:pt x="2052828" y="0"/>
                </a:lnTo>
                <a:lnTo>
                  <a:pt x="2058829" y="32672"/>
                </a:lnTo>
                <a:lnTo>
                  <a:pt x="2071116" y="30480"/>
                </a:lnTo>
                <a:lnTo>
                  <a:pt x="2073402" y="39624"/>
                </a:lnTo>
                <a:lnTo>
                  <a:pt x="2073402" y="69513"/>
                </a:lnTo>
                <a:lnTo>
                  <a:pt x="2134362" y="23622"/>
                </a:lnTo>
                <a:close/>
              </a:path>
              <a:path w="2134870" h="410210">
                <a:moveTo>
                  <a:pt x="2073402" y="39624"/>
                </a:moveTo>
                <a:lnTo>
                  <a:pt x="2071116" y="30480"/>
                </a:lnTo>
                <a:lnTo>
                  <a:pt x="2058829" y="32672"/>
                </a:lnTo>
                <a:lnTo>
                  <a:pt x="2060528" y="41925"/>
                </a:lnTo>
                <a:lnTo>
                  <a:pt x="2073402" y="39624"/>
                </a:lnTo>
                <a:close/>
              </a:path>
              <a:path w="2134870" h="410210">
                <a:moveTo>
                  <a:pt x="2073402" y="69513"/>
                </a:moveTo>
                <a:lnTo>
                  <a:pt x="2073402" y="39624"/>
                </a:lnTo>
                <a:lnTo>
                  <a:pt x="2060528" y="41925"/>
                </a:lnTo>
                <a:lnTo>
                  <a:pt x="2066544" y="74676"/>
                </a:lnTo>
                <a:lnTo>
                  <a:pt x="2073402" y="695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70639" y="3471671"/>
            <a:ext cx="1297940" cy="615950"/>
          </a:xfrm>
          <a:custGeom>
            <a:avLst/>
            <a:gdLst/>
            <a:ahLst/>
            <a:cxnLst/>
            <a:rect l="l" t="t" r="r" b="b"/>
            <a:pathLst>
              <a:path w="1297940" h="615950">
                <a:moveTo>
                  <a:pt x="85343" y="0"/>
                </a:moveTo>
                <a:lnTo>
                  <a:pt x="0" y="1524"/>
                </a:lnTo>
                <a:lnTo>
                  <a:pt x="53339" y="68580"/>
                </a:lnTo>
                <a:lnTo>
                  <a:pt x="55625" y="63681"/>
                </a:lnTo>
                <a:lnTo>
                  <a:pt x="55625" y="33528"/>
                </a:lnTo>
                <a:lnTo>
                  <a:pt x="60197" y="24384"/>
                </a:lnTo>
                <a:lnTo>
                  <a:pt x="71483" y="29700"/>
                </a:lnTo>
                <a:lnTo>
                  <a:pt x="85343" y="0"/>
                </a:lnTo>
                <a:close/>
              </a:path>
              <a:path w="1297940" h="615950">
                <a:moveTo>
                  <a:pt x="71483" y="29700"/>
                </a:moveTo>
                <a:lnTo>
                  <a:pt x="60197" y="24384"/>
                </a:lnTo>
                <a:lnTo>
                  <a:pt x="55625" y="33528"/>
                </a:lnTo>
                <a:lnTo>
                  <a:pt x="67165" y="38953"/>
                </a:lnTo>
                <a:lnTo>
                  <a:pt x="71483" y="29700"/>
                </a:lnTo>
                <a:close/>
              </a:path>
              <a:path w="1297940" h="615950">
                <a:moveTo>
                  <a:pt x="67165" y="38953"/>
                </a:moveTo>
                <a:lnTo>
                  <a:pt x="55625" y="33528"/>
                </a:lnTo>
                <a:lnTo>
                  <a:pt x="55625" y="63681"/>
                </a:lnTo>
                <a:lnTo>
                  <a:pt x="67165" y="38953"/>
                </a:lnTo>
                <a:close/>
              </a:path>
              <a:path w="1297940" h="615950">
                <a:moveTo>
                  <a:pt x="1297686" y="607314"/>
                </a:moveTo>
                <a:lnTo>
                  <a:pt x="71483" y="29700"/>
                </a:lnTo>
                <a:lnTo>
                  <a:pt x="67165" y="38953"/>
                </a:lnTo>
                <a:lnTo>
                  <a:pt x="1293876" y="615696"/>
                </a:lnTo>
                <a:lnTo>
                  <a:pt x="1297686" y="6073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03639" y="4383785"/>
            <a:ext cx="1527175" cy="994410"/>
          </a:xfrm>
          <a:custGeom>
            <a:avLst/>
            <a:gdLst/>
            <a:ahLst/>
            <a:cxnLst/>
            <a:rect l="l" t="t" r="r" b="b"/>
            <a:pathLst>
              <a:path w="1527175" h="994410">
                <a:moveTo>
                  <a:pt x="61806" y="949318"/>
                </a:moveTo>
                <a:lnTo>
                  <a:pt x="43433" y="921258"/>
                </a:lnTo>
                <a:lnTo>
                  <a:pt x="0" y="994410"/>
                </a:lnTo>
                <a:lnTo>
                  <a:pt x="51053" y="988939"/>
                </a:lnTo>
                <a:lnTo>
                  <a:pt x="51053" y="956310"/>
                </a:lnTo>
                <a:lnTo>
                  <a:pt x="61806" y="949318"/>
                </a:lnTo>
                <a:close/>
              </a:path>
              <a:path w="1527175" h="994410">
                <a:moveTo>
                  <a:pt x="66901" y="957099"/>
                </a:moveTo>
                <a:lnTo>
                  <a:pt x="61806" y="949318"/>
                </a:lnTo>
                <a:lnTo>
                  <a:pt x="51053" y="956310"/>
                </a:lnTo>
                <a:lnTo>
                  <a:pt x="56387" y="963930"/>
                </a:lnTo>
                <a:lnTo>
                  <a:pt x="66901" y="957099"/>
                </a:lnTo>
                <a:close/>
              </a:path>
              <a:path w="1527175" h="994410">
                <a:moveTo>
                  <a:pt x="85343" y="985266"/>
                </a:moveTo>
                <a:lnTo>
                  <a:pt x="66901" y="957099"/>
                </a:lnTo>
                <a:lnTo>
                  <a:pt x="56387" y="963930"/>
                </a:lnTo>
                <a:lnTo>
                  <a:pt x="51053" y="956310"/>
                </a:lnTo>
                <a:lnTo>
                  <a:pt x="51053" y="988939"/>
                </a:lnTo>
                <a:lnTo>
                  <a:pt x="85343" y="985266"/>
                </a:lnTo>
                <a:close/>
              </a:path>
              <a:path w="1527175" h="994410">
                <a:moveTo>
                  <a:pt x="1527048" y="8381"/>
                </a:moveTo>
                <a:lnTo>
                  <a:pt x="1521714" y="0"/>
                </a:lnTo>
                <a:lnTo>
                  <a:pt x="61806" y="949318"/>
                </a:lnTo>
                <a:lnTo>
                  <a:pt x="66901" y="957099"/>
                </a:lnTo>
                <a:lnTo>
                  <a:pt x="1527048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23039" y="2021585"/>
            <a:ext cx="767715" cy="994410"/>
          </a:xfrm>
          <a:custGeom>
            <a:avLst/>
            <a:gdLst/>
            <a:ahLst/>
            <a:cxnLst/>
            <a:rect l="l" t="t" r="r" b="b"/>
            <a:pathLst>
              <a:path w="767714" h="994410">
                <a:moveTo>
                  <a:pt x="41731" y="930631"/>
                </a:moveTo>
                <a:lnTo>
                  <a:pt x="16763" y="911352"/>
                </a:lnTo>
                <a:lnTo>
                  <a:pt x="0" y="994410"/>
                </a:lnTo>
                <a:lnTo>
                  <a:pt x="34289" y="978113"/>
                </a:lnTo>
                <a:lnTo>
                  <a:pt x="34289" y="940308"/>
                </a:lnTo>
                <a:lnTo>
                  <a:pt x="41731" y="930631"/>
                </a:lnTo>
                <a:close/>
              </a:path>
              <a:path w="767714" h="994410">
                <a:moveTo>
                  <a:pt x="51627" y="938272"/>
                </a:moveTo>
                <a:lnTo>
                  <a:pt x="41731" y="930631"/>
                </a:lnTo>
                <a:lnTo>
                  <a:pt x="34289" y="940308"/>
                </a:lnTo>
                <a:lnTo>
                  <a:pt x="44195" y="947928"/>
                </a:lnTo>
                <a:lnTo>
                  <a:pt x="51627" y="938272"/>
                </a:lnTo>
                <a:close/>
              </a:path>
              <a:path w="767714" h="994410">
                <a:moveTo>
                  <a:pt x="76961" y="957834"/>
                </a:moveTo>
                <a:lnTo>
                  <a:pt x="51627" y="938272"/>
                </a:lnTo>
                <a:lnTo>
                  <a:pt x="44195" y="947928"/>
                </a:lnTo>
                <a:lnTo>
                  <a:pt x="34289" y="940308"/>
                </a:lnTo>
                <a:lnTo>
                  <a:pt x="34289" y="978113"/>
                </a:lnTo>
                <a:lnTo>
                  <a:pt x="76961" y="957834"/>
                </a:lnTo>
                <a:close/>
              </a:path>
              <a:path w="767714" h="994410">
                <a:moveTo>
                  <a:pt x="767333" y="8381"/>
                </a:moveTo>
                <a:lnTo>
                  <a:pt x="757427" y="0"/>
                </a:lnTo>
                <a:lnTo>
                  <a:pt x="41731" y="930631"/>
                </a:lnTo>
                <a:lnTo>
                  <a:pt x="51627" y="938272"/>
                </a:lnTo>
                <a:lnTo>
                  <a:pt x="767333" y="83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18467" y="2021585"/>
            <a:ext cx="767080" cy="918210"/>
          </a:xfrm>
          <a:custGeom>
            <a:avLst/>
            <a:gdLst/>
            <a:ahLst/>
            <a:cxnLst/>
            <a:rect l="l" t="t" r="r" b="b"/>
            <a:pathLst>
              <a:path w="767079" h="918210">
                <a:moveTo>
                  <a:pt x="723435" y="855933"/>
                </a:moveTo>
                <a:lnTo>
                  <a:pt x="9905" y="0"/>
                </a:lnTo>
                <a:lnTo>
                  <a:pt x="0" y="8382"/>
                </a:lnTo>
                <a:lnTo>
                  <a:pt x="713456" y="864228"/>
                </a:lnTo>
                <a:lnTo>
                  <a:pt x="723435" y="855933"/>
                </a:lnTo>
                <a:close/>
              </a:path>
              <a:path w="767079" h="918210">
                <a:moveTo>
                  <a:pt x="731519" y="903089"/>
                </a:moveTo>
                <a:lnTo>
                  <a:pt x="731519" y="865632"/>
                </a:lnTo>
                <a:lnTo>
                  <a:pt x="721613" y="874013"/>
                </a:lnTo>
                <a:lnTo>
                  <a:pt x="713456" y="864228"/>
                </a:lnTo>
                <a:lnTo>
                  <a:pt x="688847" y="884682"/>
                </a:lnTo>
                <a:lnTo>
                  <a:pt x="731519" y="903089"/>
                </a:lnTo>
                <a:close/>
              </a:path>
              <a:path w="767079" h="918210">
                <a:moveTo>
                  <a:pt x="731519" y="865632"/>
                </a:moveTo>
                <a:lnTo>
                  <a:pt x="723435" y="855933"/>
                </a:lnTo>
                <a:lnTo>
                  <a:pt x="713456" y="864228"/>
                </a:lnTo>
                <a:lnTo>
                  <a:pt x="721613" y="874013"/>
                </a:lnTo>
                <a:lnTo>
                  <a:pt x="731519" y="865632"/>
                </a:lnTo>
                <a:close/>
              </a:path>
              <a:path w="767079" h="918210">
                <a:moveTo>
                  <a:pt x="766571" y="918210"/>
                </a:moveTo>
                <a:lnTo>
                  <a:pt x="747521" y="835913"/>
                </a:lnTo>
                <a:lnTo>
                  <a:pt x="723435" y="855933"/>
                </a:lnTo>
                <a:lnTo>
                  <a:pt x="731519" y="865632"/>
                </a:lnTo>
                <a:lnTo>
                  <a:pt x="731519" y="903089"/>
                </a:lnTo>
                <a:lnTo>
                  <a:pt x="766571" y="9182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374265" y="3544823"/>
            <a:ext cx="1381760" cy="467359"/>
          </a:xfrm>
          <a:custGeom>
            <a:avLst/>
            <a:gdLst/>
            <a:ahLst/>
            <a:cxnLst/>
            <a:rect l="l" t="t" r="r" b="b"/>
            <a:pathLst>
              <a:path w="1381759" h="467360">
                <a:moveTo>
                  <a:pt x="1381505" y="467105"/>
                </a:moveTo>
                <a:lnTo>
                  <a:pt x="1381505" y="0"/>
                </a:lnTo>
                <a:lnTo>
                  <a:pt x="0" y="0"/>
                </a:lnTo>
                <a:lnTo>
                  <a:pt x="0" y="467105"/>
                </a:lnTo>
                <a:lnTo>
                  <a:pt x="5321" y="467105"/>
                </a:lnTo>
                <a:lnTo>
                  <a:pt x="532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371600" y="9905"/>
                </a:lnTo>
                <a:lnTo>
                  <a:pt x="1371600" y="4572"/>
                </a:lnTo>
                <a:lnTo>
                  <a:pt x="1376934" y="9905"/>
                </a:lnTo>
                <a:lnTo>
                  <a:pt x="1376934" y="467105"/>
                </a:lnTo>
                <a:lnTo>
                  <a:pt x="1381505" y="467105"/>
                </a:lnTo>
                <a:close/>
              </a:path>
              <a:path w="1381759" h="467360">
                <a:moveTo>
                  <a:pt x="9906" y="9905"/>
                </a:moveTo>
                <a:lnTo>
                  <a:pt x="9906" y="4572"/>
                </a:lnTo>
                <a:lnTo>
                  <a:pt x="5321" y="9905"/>
                </a:lnTo>
                <a:lnTo>
                  <a:pt x="9906" y="9905"/>
                </a:lnTo>
                <a:close/>
              </a:path>
              <a:path w="1381759" h="467360">
                <a:moveTo>
                  <a:pt x="9906" y="457200"/>
                </a:moveTo>
                <a:lnTo>
                  <a:pt x="9906" y="9905"/>
                </a:lnTo>
                <a:lnTo>
                  <a:pt x="5321" y="9905"/>
                </a:lnTo>
                <a:lnTo>
                  <a:pt x="5321" y="457200"/>
                </a:lnTo>
                <a:lnTo>
                  <a:pt x="9906" y="457200"/>
                </a:lnTo>
                <a:close/>
              </a:path>
              <a:path w="1381759" h="467360">
                <a:moveTo>
                  <a:pt x="1376934" y="457200"/>
                </a:moveTo>
                <a:lnTo>
                  <a:pt x="5321" y="457200"/>
                </a:lnTo>
                <a:lnTo>
                  <a:pt x="9906" y="461772"/>
                </a:lnTo>
                <a:lnTo>
                  <a:pt x="9906" y="467105"/>
                </a:lnTo>
                <a:lnTo>
                  <a:pt x="1371600" y="467105"/>
                </a:lnTo>
                <a:lnTo>
                  <a:pt x="1371600" y="461772"/>
                </a:lnTo>
                <a:lnTo>
                  <a:pt x="1376934" y="457200"/>
                </a:lnTo>
                <a:close/>
              </a:path>
              <a:path w="1381759" h="467360">
                <a:moveTo>
                  <a:pt x="9906" y="467105"/>
                </a:moveTo>
                <a:lnTo>
                  <a:pt x="9906" y="461772"/>
                </a:lnTo>
                <a:lnTo>
                  <a:pt x="5321" y="457200"/>
                </a:lnTo>
                <a:lnTo>
                  <a:pt x="5321" y="467105"/>
                </a:lnTo>
                <a:lnTo>
                  <a:pt x="9906" y="467105"/>
                </a:lnTo>
                <a:close/>
              </a:path>
              <a:path w="1381759" h="467360">
                <a:moveTo>
                  <a:pt x="1376934" y="9905"/>
                </a:moveTo>
                <a:lnTo>
                  <a:pt x="1371600" y="4572"/>
                </a:lnTo>
                <a:lnTo>
                  <a:pt x="1371600" y="9905"/>
                </a:lnTo>
                <a:lnTo>
                  <a:pt x="1376934" y="9905"/>
                </a:lnTo>
                <a:close/>
              </a:path>
              <a:path w="1381759" h="467360">
                <a:moveTo>
                  <a:pt x="1376934" y="457200"/>
                </a:moveTo>
                <a:lnTo>
                  <a:pt x="1376934" y="9905"/>
                </a:lnTo>
                <a:lnTo>
                  <a:pt x="1371600" y="9905"/>
                </a:lnTo>
                <a:lnTo>
                  <a:pt x="1371600" y="457200"/>
                </a:lnTo>
                <a:lnTo>
                  <a:pt x="1376934" y="457200"/>
                </a:lnTo>
                <a:close/>
              </a:path>
              <a:path w="1381759" h="467360">
                <a:moveTo>
                  <a:pt x="1376934" y="467105"/>
                </a:moveTo>
                <a:lnTo>
                  <a:pt x="1376934" y="457200"/>
                </a:lnTo>
                <a:lnTo>
                  <a:pt x="1371600" y="461772"/>
                </a:lnTo>
                <a:lnTo>
                  <a:pt x="1371600" y="467105"/>
                </a:lnTo>
                <a:lnTo>
                  <a:pt x="1376934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519285" y="3548888"/>
            <a:ext cx="109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宋体"/>
                <a:cs typeface="宋体"/>
              </a:rPr>
              <a:t>颁发者</a:t>
            </a:r>
            <a:endParaRPr sz="1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latin typeface="宋体"/>
                <a:cs typeface="宋体"/>
              </a:rPr>
              <a:t>信息通信学院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374265" y="4002023"/>
            <a:ext cx="1381760" cy="467359"/>
          </a:xfrm>
          <a:custGeom>
            <a:avLst/>
            <a:gdLst/>
            <a:ahLst/>
            <a:cxnLst/>
            <a:rect l="l" t="t" r="r" b="b"/>
            <a:pathLst>
              <a:path w="1381759" h="467360">
                <a:moveTo>
                  <a:pt x="1381505" y="467105"/>
                </a:moveTo>
                <a:lnTo>
                  <a:pt x="1381505" y="0"/>
                </a:lnTo>
                <a:lnTo>
                  <a:pt x="0" y="0"/>
                </a:lnTo>
                <a:lnTo>
                  <a:pt x="0" y="467105"/>
                </a:lnTo>
                <a:lnTo>
                  <a:pt x="5321" y="467105"/>
                </a:lnTo>
                <a:lnTo>
                  <a:pt x="532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371600" y="9905"/>
                </a:lnTo>
                <a:lnTo>
                  <a:pt x="1371600" y="4572"/>
                </a:lnTo>
                <a:lnTo>
                  <a:pt x="1376934" y="9905"/>
                </a:lnTo>
                <a:lnTo>
                  <a:pt x="1376934" y="467105"/>
                </a:lnTo>
                <a:lnTo>
                  <a:pt x="1381505" y="467105"/>
                </a:lnTo>
                <a:close/>
              </a:path>
              <a:path w="1381759" h="467360">
                <a:moveTo>
                  <a:pt x="9906" y="9905"/>
                </a:moveTo>
                <a:lnTo>
                  <a:pt x="9906" y="4572"/>
                </a:lnTo>
                <a:lnTo>
                  <a:pt x="5321" y="9905"/>
                </a:lnTo>
                <a:lnTo>
                  <a:pt x="9906" y="9905"/>
                </a:lnTo>
                <a:close/>
              </a:path>
              <a:path w="1381759" h="467360">
                <a:moveTo>
                  <a:pt x="9906" y="457200"/>
                </a:moveTo>
                <a:lnTo>
                  <a:pt x="9906" y="9905"/>
                </a:lnTo>
                <a:lnTo>
                  <a:pt x="5321" y="9905"/>
                </a:lnTo>
                <a:lnTo>
                  <a:pt x="5321" y="457200"/>
                </a:lnTo>
                <a:lnTo>
                  <a:pt x="9906" y="457200"/>
                </a:lnTo>
                <a:close/>
              </a:path>
              <a:path w="1381759" h="467360">
                <a:moveTo>
                  <a:pt x="1376934" y="457200"/>
                </a:moveTo>
                <a:lnTo>
                  <a:pt x="5321" y="457200"/>
                </a:lnTo>
                <a:lnTo>
                  <a:pt x="9906" y="461772"/>
                </a:lnTo>
                <a:lnTo>
                  <a:pt x="9906" y="467105"/>
                </a:lnTo>
                <a:lnTo>
                  <a:pt x="1371600" y="467105"/>
                </a:lnTo>
                <a:lnTo>
                  <a:pt x="1371600" y="461772"/>
                </a:lnTo>
                <a:lnTo>
                  <a:pt x="1376934" y="457200"/>
                </a:lnTo>
                <a:close/>
              </a:path>
              <a:path w="1381759" h="467360">
                <a:moveTo>
                  <a:pt x="9906" y="467105"/>
                </a:moveTo>
                <a:lnTo>
                  <a:pt x="9906" y="461772"/>
                </a:lnTo>
                <a:lnTo>
                  <a:pt x="5321" y="457200"/>
                </a:lnTo>
                <a:lnTo>
                  <a:pt x="5321" y="467105"/>
                </a:lnTo>
                <a:lnTo>
                  <a:pt x="9906" y="467105"/>
                </a:lnTo>
                <a:close/>
              </a:path>
              <a:path w="1381759" h="467360">
                <a:moveTo>
                  <a:pt x="1376934" y="9905"/>
                </a:moveTo>
                <a:lnTo>
                  <a:pt x="1371600" y="4572"/>
                </a:lnTo>
                <a:lnTo>
                  <a:pt x="1371600" y="9905"/>
                </a:lnTo>
                <a:lnTo>
                  <a:pt x="1376934" y="9905"/>
                </a:lnTo>
                <a:close/>
              </a:path>
              <a:path w="1381759" h="467360">
                <a:moveTo>
                  <a:pt x="1376934" y="457200"/>
                </a:moveTo>
                <a:lnTo>
                  <a:pt x="1376934" y="9905"/>
                </a:lnTo>
                <a:lnTo>
                  <a:pt x="1371600" y="9905"/>
                </a:lnTo>
                <a:lnTo>
                  <a:pt x="1371600" y="457200"/>
                </a:lnTo>
                <a:lnTo>
                  <a:pt x="1376934" y="457200"/>
                </a:lnTo>
                <a:close/>
              </a:path>
              <a:path w="1381759" h="467360">
                <a:moveTo>
                  <a:pt x="1376934" y="467105"/>
                </a:moveTo>
                <a:lnTo>
                  <a:pt x="1376934" y="457200"/>
                </a:lnTo>
                <a:lnTo>
                  <a:pt x="1371600" y="461772"/>
                </a:lnTo>
                <a:lnTo>
                  <a:pt x="1371600" y="467105"/>
                </a:lnTo>
                <a:lnTo>
                  <a:pt x="1376934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457571" y="4112767"/>
            <a:ext cx="7359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宋体"/>
                <a:cs typeface="宋体"/>
              </a:rPr>
              <a:t>主体公钥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374265" y="4459223"/>
            <a:ext cx="1381760" cy="467359"/>
          </a:xfrm>
          <a:custGeom>
            <a:avLst/>
            <a:gdLst/>
            <a:ahLst/>
            <a:cxnLst/>
            <a:rect l="l" t="t" r="r" b="b"/>
            <a:pathLst>
              <a:path w="1381759" h="467360">
                <a:moveTo>
                  <a:pt x="1381505" y="467105"/>
                </a:moveTo>
                <a:lnTo>
                  <a:pt x="1381505" y="0"/>
                </a:lnTo>
                <a:lnTo>
                  <a:pt x="0" y="0"/>
                </a:lnTo>
                <a:lnTo>
                  <a:pt x="0" y="467105"/>
                </a:lnTo>
                <a:lnTo>
                  <a:pt x="5321" y="467105"/>
                </a:lnTo>
                <a:lnTo>
                  <a:pt x="532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371600" y="9905"/>
                </a:lnTo>
                <a:lnTo>
                  <a:pt x="1371600" y="4572"/>
                </a:lnTo>
                <a:lnTo>
                  <a:pt x="1376934" y="9905"/>
                </a:lnTo>
                <a:lnTo>
                  <a:pt x="1376934" y="467105"/>
                </a:lnTo>
                <a:lnTo>
                  <a:pt x="1381505" y="467105"/>
                </a:lnTo>
                <a:close/>
              </a:path>
              <a:path w="1381759" h="467360">
                <a:moveTo>
                  <a:pt x="9906" y="9905"/>
                </a:moveTo>
                <a:lnTo>
                  <a:pt x="9906" y="4572"/>
                </a:lnTo>
                <a:lnTo>
                  <a:pt x="5321" y="9905"/>
                </a:lnTo>
                <a:lnTo>
                  <a:pt x="9906" y="9905"/>
                </a:lnTo>
                <a:close/>
              </a:path>
              <a:path w="1381759" h="467360">
                <a:moveTo>
                  <a:pt x="9906" y="457200"/>
                </a:moveTo>
                <a:lnTo>
                  <a:pt x="9906" y="9905"/>
                </a:lnTo>
                <a:lnTo>
                  <a:pt x="5321" y="9905"/>
                </a:lnTo>
                <a:lnTo>
                  <a:pt x="5321" y="457200"/>
                </a:lnTo>
                <a:lnTo>
                  <a:pt x="9906" y="457200"/>
                </a:lnTo>
                <a:close/>
              </a:path>
              <a:path w="1381759" h="467360">
                <a:moveTo>
                  <a:pt x="1376934" y="457200"/>
                </a:moveTo>
                <a:lnTo>
                  <a:pt x="5321" y="457200"/>
                </a:lnTo>
                <a:lnTo>
                  <a:pt x="9906" y="461772"/>
                </a:lnTo>
                <a:lnTo>
                  <a:pt x="9906" y="467105"/>
                </a:lnTo>
                <a:lnTo>
                  <a:pt x="1371600" y="467105"/>
                </a:lnTo>
                <a:lnTo>
                  <a:pt x="1371600" y="461772"/>
                </a:lnTo>
                <a:lnTo>
                  <a:pt x="1376934" y="457200"/>
                </a:lnTo>
                <a:close/>
              </a:path>
              <a:path w="1381759" h="467360">
                <a:moveTo>
                  <a:pt x="9906" y="467105"/>
                </a:moveTo>
                <a:lnTo>
                  <a:pt x="9906" y="461772"/>
                </a:lnTo>
                <a:lnTo>
                  <a:pt x="5321" y="457200"/>
                </a:lnTo>
                <a:lnTo>
                  <a:pt x="5321" y="467105"/>
                </a:lnTo>
                <a:lnTo>
                  <a:pt x="9906" y="467105"/>
                </a:lnTo>
                <a:close/>
              </a:path>
              <a:path w="1381759" h="467360">
                <a:moveTo>
                  <a:pt x="1376934" y="9905"/>
                </a:moveTo>
                <a:lnTo>
                  <a:pt x="1371600" y="4572"/>
                </a:lnTo>
                <a:lnTo>
                  <a:pt x="1371600" y="9905"/>
                </a:lnTo>
                <a:lnTo>
                  <a:pt x="1376934" y="9905"/>
                </a:lnTo>
                <a:close/>
              </a:path>
              <a:path w="1381759" h="467360">
                <a:moveTo>
                  <a:pt x="1376934" y="457200"/>
                </a:moveTo>
                <a:lnTo>
                  <a:pt x="1376934" y="9905"/>
                </a:lnTo>
                <a:lnTo>
                  <a:pt x="1371600" y="9905"/>
                </a:lnTo>
                <a:lnTo>
                  <a:pt x="1371600" y="457200"/>
                </a:lnTo>
                <a:lnTo>
                  <a:pt x="1376934" y="457200"/>
                </a:lnTo>
                <a:close/>
              </a:path>
              <a:path w="1381759" h="467360">
                <a:moveTo>
                  <a:pt x="1376934" y="467105"/>
                </a:moveTo>
                <a:lnTo>
                  <a:pt x="1376934" y="457200"/>
                </a:lnTo>
                <a:lnTo>
                  <a:pt x="1371600" y="461772"/>
                </a:lnTo>
                <a:lnTo>
                  <a:pt x="1371600" y="467105"/>
                </a:lnTo>
                <a:lnTo>
                  <a:pt x="1376934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374265" y="4916423"/>
            <a:ext cx="1381760" cy="467359"/>
          </a:xfrm>
          <a:custGeom>
            <a:avLst/>
            <a:gdLst/>
            <a:ahLst/>
            <a:cxnLst/>
            <a:rect l="l" t="t" r="r" b="b"/>
            <a:pathLst>
              <a:path w="1381759" h="467360">
                <a:moveTo>
                  <a:pt x="1381505" y="467105"/>
                </a:moveTo>
                <a:lnTo>
                  <a:pt x="1381505" y="0"/>
                </a:lnTo>
                <a:lnTo>
                  <a:pt x="0" y="0"/>
                </a:lnTo>
                <a:lnTo>
                  <a:pt x="0" y="467105"/>
                </a:lnTo>
                <a:lnTo>
                  <a:pt x="5321" y="467105"/>
                </a:lnTo>
                <a:lnTo>
                  <a:pt x="532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371600" y="9905"/>
                </a:lnTo>
                <a:lnTo>
                  <a:pt x="1371600" y="4572"/>
                </a:lnTo>
                <a:lnTo>
                  <a:pt x="1376934" y="9905"/>
                </a:lnTo>
                <a:lnTo>
                  <a:pt x="1376934" y="467105"/>
                </a:lnTo>
                <a:lnTo>
                  <a:pt x="1381505" y="467105"/>
                </a:lnTo>
                <a:close/>
              </a:path>
              <a:path w="1381759" h="467360">
                <a:moveTo>
                  <a:pt x="9906" y="9905"/>
                </a:moveTo>
                <a:lnTo>
                  <a:pt x="9906" y="4572"/>
                </a:lnTo>
                <a:lnTo>
                  <a:pt x="5321" y="9905"/>
                </a:lnTo>
                <a:lnTo>
                  <a:pt x="9906" y="9905"/>
                </a:lnTo>
                <a:close/>
              </a:path>
              <a:path w="1381759" h="467360">
                <a:moveTo>
                  <a:pt x="9906" y="457200"/>
                </a:moveTo>
                <a:lnTo>
                  <a:pt x="9906" y="9905"/>
                </a:lnTo>
                <a:lnTo>
                  <a:pt x="5321" y="9905"/>
                </a:lnTo>
                <a:lnTo>
                  <a:pt x="5321" y="457200"/>
                </a:lnTo>
                <a:lnTo>
                  <a:pt x="9906" y="457200"/>
                </a:lnTo>
                <a:close/>
              </a:path>
              <a:path w="1381759" h="467360">
                <a:moveTo>
                  <a:pt x="1376934" y="457200"/>
                </a:moveTo>
                <a:lnTo>
                  <a:pt x="5321" y="457200"/>
                </a:lnTo>
                <a:lnTo>
                  <a:pt x="9906" y="461772"/>
                </a:lnTo>
                <a:lnTo>
                  <a:pt x="9906" y="467105"/>
                </a:lnTo>
                <a:lnTo>
                  <a:pt x="1371600" y="467105"/>
                </a:lnTo>
                <a:lnTo>
                  <a:pt x="1371600" y="461772"/>
                </a:lnTo>
                <a:lnTo>
                  <a:pt x="1376934" y="457200"/>
                </a:lnTo>
                <a:close/>
              </a:path>
              <a:path w="1381759" h="467360">
                <a:moveTo>
                  <a:pt x="9906" y="467105"/>
                </a:moveTo>
                <a:lnTo>
                  <a:pt x="9906" y="461772"/>
                </a:lnTo>
                <a:lnTo>
                  <a:pt x="5321" y="457200"/>
                </a:lnTo>
                <a:lnTo>
                  <a:pt x="5321" y="467105"/>
                </a:lnTo>
                <a:lnTo>
                  <a:pt x="9906" y="467105"/>
                </a:lnTo>
                <a:close/>
              </a:path>
              <a:path w="1381759" h="467360">
                <a:moveTo>
                  <a:pt x="1376934" y="9905"/>
                </a:moveTo>
                <a:lnTo>
                  <a:pt x="1371600" y="4572"/>
                </a:lnTo>
                <a:lnTo>
                  <a:pt x="1371600" y="9905"/>
                </a:lnTo>
                <a:lnTo>
                  <a:pt x="1376934" y="9905"/>
                </a:lnTo>
                <a:close/>
              </a:path>
              <a:path w="1381759" h="467360">
                <a:moveTo>
                  <a:pt x="1376934" y="457200"/>
                </a:moveTo>
                <a:lnTo>
                  <a:pt x="1376934" y="9905"/>
                </a:lnTo>
                <a:lnTo>
                  <a:pt x="1371600" y="9905"/>
                </a:lnTo>
                <a:lnTo>
                  <a:pt x="1371600" y="457200"/>
                </a:lnTo>
                <a:lnTo>
                  <a:pt x="1376934" y="457200"/>
                </a:lnTo>
                <a:close/>
              </a:path>
              <a:path w="1381759" h="467360">
                <a:moveTo>
                  <a:pt x="1376934" y="467105"/>
                </a:moveTo>
                <a:lnTo>
                  <a:pt x="1376934" y="457200"/>
                </a:lnTo>
                <a:lnTo>
                  <a:pt x="1371600" y="461772"/>
                </a:lnTo>
                <a:lnTo>
                  <a:pt x="1371600" y="467105"/>
                </a:lnTo>
                <a:lnTo>
                  <a:pt x="1376934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519293" y="4463288"/>
            <a:ext cx="1090930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marR="360045" algn="ctr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宋体"/>
                <a:cs typeface="宋体"/>
              </a:rPr>
              <a:t>主体 张三</a:t>
            </a:r>
            <a:endParaRPr sz="1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400" spc="-5" dirty="0">
                <a:latin typeface="宋体"/>
                <a:cs typeface="宋体"/>
              </a:rPr>
              <a:t>信息通信学院</a:t>
            </a:r>
            <a:endParaRPr sz="1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CA</a:t>
            </a:r>
            <a:r>
              <a:rPr sz="1400" spc="-5" dirty="0">
                <a:latin typeface="宋体"/>
                <a:cs typeface="宋体"/>
              </a:rPr>
              <a:t>签名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547227" y="5606796"/>
            <a:ext cx="322325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36786" y="5606796"/>
            <a:ext cx="372618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293986" y="4006596"/>
            <a:ext cx="297941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137027" y="4539996"/>
            <a:ext cx="255270" cy="1144905"/>
          </a:xfrm>
          <a:custGeom>
            <a:avLst/>
            <a:gdLst/>
            <a:ahLst/>
            <a:cxnLst/>
            <a:rect l="l" t="t" r="r" b="b"/>
            <a:pathLst>
              <a:path w="255270" h="1144904">
                <a:moveTo>
                  <a:pt x="222266" y="75897"/>
                </a:moveTo>
                <a:lnTo>
                  <a:pt x="213168" y="74133"/>
                </a:lnTo>
                <a:lnTo>
                  <a:pt x="0" y="1142238"/>
                </a:lnTo>
                <a:lnTo>
                  <a:pt x="9144" y="1144524"/>
                </a:lnTo>
                <a:lnTo>
                  <a:pt x="222266" y="75897"/>
                </a:lnTo>
                <a:close/>
              </a:path>
              <a:path w="255270" h="1144904">
                <a:moveTo>
                  <a:pt x="255270" y="82296"/>
                </a:moveTo>
                <a:lnTo>
                  <a:pt x="233172" y="0"/>
                </a:lnTo>
                <a:lnTo>
                  <a:pt x="180594" y="67818"/>
                </a:lnTo>
                <a:lnTo>
                  <a:pt x="213168" y="74133"/>
                </a:lnTo>
                <a:lnTo>
                  <a:pt x="215646" y="61721"/>
                </a:lnTo>
                <a:lnTo>
                  <a:pt x="224790" y="63246"/>
                </a:lnTo>
                <a:lnTo>
                  <a:pt x="224790" y="76386"/>
                </a:lnTo>
                <a:lnTo>
                  <a:pt x="255270" y="82296"/>
                </a:lnTo>
                <a:close/>
              </a:path>
              <a:path w="255270" h="1144904">
                <a:moveTo>
                  <a:pt x="224790" y="63246"/>
                </a:moveTo>
                <a:lnTo>
                  <a:pt x="215646" y="61721"/>
                </a:lnTo>
                <a:lnTo>
                  <a:pt x="213168" y="74133"/>
                </a:lnTo>
                <a:lnTo>
                  <a:pt x="222266" y="75897"/>
                </a:lnTo>
                <a:lnTo>
                  <a:pt x="224790" y="63246"/>
                </a:lnTo>
                <a:close/>
              </a:path>
              <a:path w="255270" h="1144904">
                <a:moveTo>
                  <a:pt x="224790" y="76386"/>
                </a:moveTo>
                <a:lnTo>
                  <a:pt x="224790" y="63246"/>
                </a:lnTo>
                <a:lnTo>
                  <a:pt x="222266" y="75897"/>
                </a:lnTo>
                <a:lnTo>
                  <a:pt x="224790" y="76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305171" y="6321804"/>
            <a:ext cx="15062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宋体"/>
                <a:cs typeface="宋体"/>
              </a:rPr>
              <a:t>张三的公</a:t>
            </a:r>
            <a:r>
              <a:rPr sz="1600" spc="-5" dirty="0">
                <a:latin typeface="Arial"/>
                <a:cs typeface="Arial"/>
              </a:rPr>
              <a:t>/</a:t>
            </a:r>
            <a:r>
              <a:rPr sz="1600" dirty="0">
                <a:latin typeface="宋体"/>
                <a:cs typeface="宋体"/>
              </a:rPr>
              <a:t>私钥对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829953" y="2939795"/>
            <a:ext cx="1374140" cy="995680"/>
          </a:xfrm>
          <a:custGeom>
            <a:avLst/>
            <a:gdLst/>
            <a:ahLst/>
            <a:cxnLst/>
            <a:rect l="l" t="t" r="r" b="b"/>
            <a:pathLst>
              <a:path w="1374139" h="995679">
                <a:moveTo>
                  <a:pt x="1315302" y="48789"/>
                </a:moveTo>
                <a:lnTo>
                  <a:pt x="1309608" y="40877"/>
                </a:lnTo>
                <a:lnTo>
                  <a:pt x="0" y="986790"/>
                </a:lnTo>
                <a:lnTo>
                  <a:pt x="5334" y="995172"/>
                </a:lnTo>
                <a:lnTo>
                  <a:pt x="1315302" y="48789"/>
                </a:lnTo>
                <a:close/>
              </a:path>
              <a:path w="1374139" h="995679">
                <a:moveTo>
                  <a:pt x="1373886" y="0"/>
                </a:moveTo>
                <a:lnTo>
                  <a:pt x="1290066" y="13716"/>
                </a:lnTo>
                <a:lnTo>
                  <a:pt x="1309608" y="40877"/>
                </a:lnTo>
                <a:lnTo>
                  <a:pt x="1319784" y="33528"/>
                </a:lnTo>
                <a:lnTo>
                  <a:pt x="1325880" y="41148"/>
                </a:lnTo>
                <a:lnTo>
                  <a:pt x="1325880" y="63491"/>
                </a:lnTo>
                <a:lnTo>
                  <a:pt x="1335024" y="76200"/>
                </a:lnTo>
                <a:lnTo>
                  <a:pt x="1373886" y="0"/>
                </a:lnTo>
                <a:close/>
              </a:path>
              <a:path w="1374139" h="995679">
                <a:moveTo>
                  <a:pt x="1325880" y="41148"/>
                </a:moveTo>
                <a:lnTo>
                  <a:pt x="1319784" y="33528"/>
                </a:lnTo>
                <a:lnTo>
                  <a:pt x="1309608" y="40877"/>
                </a:lnTo>
                <a:lnTo>
                  <a:pt x="1315302" y="48789"/>
                </a:lnTo>
                <a:lnTo>
                  <a:pt x="1325880" y="41148"/>
                </a:lnTo>
                <a:close/>
              </a:path>
              <a:path w="1374139" h="995679">
                <a:moveTo>
                  <a:pt x="1325880" y="63491"/>
                </a:moveTo>
                <a:lnTo>
                  <a:pt x="1325880" y="41148"/>
                </a:lnTo>
                <a:lnTo>
                  <a:pt x="1315302" y="48789"/>
                </a:lnTo>
                <a:lnTo>
                  <a:pt x="1325880" y="63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93103" y="4307585"/>
            <a:ext cx="1678305" cy="769620"/>
          </a:xfrm>
          <a:custGeom>
            <a:avLst/>
            <a:gdLst/>
            <a:ahLst/>
            <a:cxnLst/>
            <a:rect l="l" t="t" r="r" b="b"/>
            <a:pathLst>
              <a:path w="1678304" h="769620">
                <a:moveTo>
                  <a:pt x="1611086" y="730236"/>
                </a:moveTo>
                <a:lnTo>
                  <a:pt x="3809" y="0"/>
                </a:lnTo>
                <a:lnTo>
                  <a:pt x="0" y="8382"/>
                </a:lnTo>
                <a:lnTo>
                  <a:pt x="1607021" y="739258"/>
                </a:lnTo>
                <a:lnTo>
                  <a:pt x="1611086" y="730236"/>
                </a:lnTo>
                <a:close/>
              </a:path>
              <a:path w="1678304" h="769620">
                <a:moveTo>
                  <a:pt x="1622297" y="768315"/>
                </a:moveTo>
                <a:lnTo>
                  <a:pt x="1622297" y="735329"/>
                </a:lnTo>
                <a:lnTo>
                  <a:pt x="1618487" y="744473"/>
                </a:lnTo>
                <a:lnTo>
                  <a:pt x="1607021" y="739258"/>
                </a:lnTo>
                <a:lnTo>
                  <a:pt x="1593341" y="769619"/>
                </a:lnTo>
                <a:lnTo>
                  <a:pt x="1622297" y="768315"/>
                </a:lnTo>
                <a:close/>
              </a:path>
              <a:path w="1678304" h="769620">
                <a:moveTo>
                  <a:pt x="1622297" y="735329"/>
                </a:moveTo>
                <a:lnTo>
                  <a:pt x="1611086" y="730236"/>
                </a:lnTo>
                <a:lnTo>
                  <a:pt x="1607021" y="739258"/>
                </a:lnTo>
                <a:lnTo>
                  <a:pt x="1618487" y="744473"/>
                </a:lnTo>
                <a:lnTo>
                  <a:pt x="1622297" y="735329"/>
                </a:lnTo>
                <a:close/>
              </a:path>
              <a:path w="1678304" h="769620">
                <a:moveTo>
                  <a:pt x="1677923" y="765809"/>
                </a:moveTo>
                <a:lnTo>
                  <a:pt x="1624583" y="700277"/>
                </a:lnTo>
                <a:lnTo>
                  <a:pt x="1611086" y="730236"/>
                </a:lnTo>
                <a:lnTo>
                  <a:pt x="1622297" y="735329"/>
                </a:lnTo>
                <a:lnTo>
                  <a:pt x="1622297" y="768315"/>
                </a:lnTo>
                <a:lnTo>
                  <a:pt x="1677923" y="765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480439" y="2939795"/>
            <a:ext cx="994410" cy="918210"/>
          </a:xfrm>
          <a:custGeom>
            <a:avLst/>
            <a:gdLst/>
            <a:ahLst/>
            <a:cxnLst/>
            <a:rect l="l" t="t" r="r" b="b"/>
            <a:pathLst>
              <a:path w="994409" h="918210">
                <a:moveTo>
                  <a:pt x="82295" y="24384"/>
                </a:moveTo>
                <a:lnTo>
                  <a:pt x="0" y="0"/>
                </a:lnTo>
                <a:lnTo>
                  <a:pt x="30479" y="80010"/>
                </a:lnTo>
                <a:lnTo>
                  <a:pt x="43433" y="66103"/>
                </a:lnTo>
                <a:lnTo>
                  <a:pt x="43433" y="47244"/>
                </a:lnTo>
                <a:lnTo>
                  <a:pt x="50291" y="39624"/>
                </a:lnTo>
                <a:lnTo>
                  <a:pt x="59865" y="48463"/>
                </a:lnTo>
                <a:lnTo>
                  <a:pt x="82295" y="24384"/>
                </a:lnTo>
                <a:close/>
              </a:path>
              <a:path w="994409" h="918210">
                <a:moveTo>
                  <a:pt x="59865" y="48463"/>
                </a:moveTo>
                <a:lnTo>
                  <a:pt x="50291" y="39624"/>
                </a:lnTo>
                <a:lnTo>
                  <a:pt x="43433" y="47244"/>
                </a:lnTo>
                <a:lnTo>
                  <a:pt x="52882" y="55960"/>
                </a:lnTo>
                <a:lnTo>
                  <a:pt x="59865" y="48463"/>
                </a:lnTo>
                <a:close/>
              </a:path>
              <a:path w="994409" h="918210">
                <a:moveTo>
                  <a:pt x="52882" y="55960"/>
                </a:moveTo>
                <a:lnTo>
                  <a:pt x="43433" y="47244"/>
                </a:lnTo>
                <a:lnTo>
                  <a:pt x="43433" y="66103"/>
                </a:lnTo>
                <a:lnTo>
                  <a:pt x="52882" y="55960"/>
                </a:lnTo>
                <a:close/>
              </a:path>
              <a:path w="994409" h="918210">
                <a:moveTo>
                  <a:pt x="994410" y="911352"/>
                </a:moveTo>
                <a:lnTo>
                  <a:pt x="59865" y="48463"/>
                </a:lnTo>
                <a:lnTo>
                  <a:pt x="52882" y="55960"/>
                </a:lnTo>
                <a:lnTo>
                  <a:pt x="987551" y="918210"/>
                </a:lnTo>
                <a:lnTo>
                  <a:pt x="994410" y="911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82">
            <a:extLst>
              <a:ext uri="{FF2B5EF4-FFF2-40B4-BE49-F238E27FC236}">
                <a16:creationId xmlns:a16="http://schemas.microsoft.com/office/drawing/2014/main" id="{30661A47-6643-4908-A79A-37E712E0E495}"/>
              </a:ext>
            </a:extLst>
          </p:cNvPr>
          <p:cNvSpPr txBox="1">
            <a:spLocks/>
          </p:cNvSpPr>
          <p:nvPr/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en-US" altLang="zh-CN" spc="-5" smtClean="0"/>
              <a:pPr marL="25400">
                <a:lnSpc>
                  <a:spcPts val="1645"/>
                </a:lnSpc>
              </a:pPr>
              <a:t>43</a:t>
            </a:fld>
            <a:endParaRPr lang="en-US" altLang="zh-CN" spc="-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72831" y="2015489"/>
            <a:ext cx="158495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6073" y="1678178"/>
            <a:ext cx="73774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b="1" dirty="0">
                <a:latin typeface="新宋体"/>
                <a:cs typeface="新宋体"/>
              </a:rPr>
              <a:t>密钥分配就是一种</a:t>
            </a:r>
            <a:r>
              <a:rPr sz="2400" b="1" dirty="0">
                <a:solidFill>
                  <a:srgbClr val="FF0065"/>
                </a:solidFill>
                <a:latin typeface="新宋体"/>
                <a:cs typeface="新宋体"/>
              </a:rPr>
              <a:t>机制</a:t>
            </a:r>
            <a:r>
              <a:rPr sz="2400" b="1" dirty="0">
                <a:latin typeface="新宋体"/>
                <a:cs typeface="新宋体"/>
              </a:rPr>
              <a:t>，通过这种机制，通信双方中的 一方或密钥分配中心选取一个秘密密钥，然后将其传送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6073" y="2958338"/>
            <a:ext cx="3395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新宋体"/>
                <a:cs typeface="新宋体"/>
              </a:rPr>
              <a:t>给通信双方中的另一方。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72831" y="3732276"/>
            <a:ext cx="158495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06073" y="3397249"/>
            <a:ext cx="73774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密钥分配技术是在不让其他人（除密钥分配中心）看到 密钥的情况下将一个密钥传递给希望交换数据的双方的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6073" y="4677409"/>
            <a:ext cx="944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方法。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72831" y="5398770"/>
            <a:ext cx="158495" cy="166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06073" y="5244338"/>
            <a:ext cx="7377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新宋体"/>
                <a:cs typeface="新宋体"/>
              </a:rPr>
              <a:t>为防止攻击者得到密钥，必须时常</a:t>
            </a:r>
            <a:r>
              <a:rPr sz="2400" b="1" dirty="0">
                <a:solidFill>
                  <a:srgbClr val="FF0065"/>
                </a:solidFill>
                <a:latin typeface="新宋体"/>
                <a:cs typeface="新宋体"/>
              </a:rPr>
              <a:t>更新密钥</a:t>
            </a:r>
            <a:r>
              <a:rPr sz="2400" b="1" dirty="0">
                <a:latin typeface="新宋体"/>
                <a:cs typeface="新宋体"/>
              </a:rPr>
              <a:t>，</a:t>
            </a:r>
            <a:r>
              <a:rPr sz="2400" b="1" dirty="0">
                <a:solidFill>
                  <a:srgbClr val="FF0065"/>
                </a:solidFill>
                <a:latin typeface="新宋体"/>
                <a:cs typeface="新宋体"/>
              </a:rPr>
              <a:t>密码系统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6073" y="5719826"/>
            <a:ext cx="4008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65"/>
                </a:solidFill>
                <a:latin typeface="新宋体"/>
                <a:cs typeface="新宋体"/>
              </a:rPr>
              <a:t>的强度依赖于密钥分配技术。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46839" y="2939795"/>
            <a:ext cx="1524000" cy="609600"/>
          </a:xfrm>
          <a:custGeom>
            <a:avLst/>
            <a:gdLst/>
            <a:ahLst/>
            <a:cxnLst/>
            <a:rect l="l" t="t" r="r" b="b"/>
            <a:pathLst>
              <a:path w="1524000" h="609600">
                <a:moveTo>
                  <a:pt x="1524000" y="304799"/>
                </a:moveTo>
                <a:lnTo>
                  <a:pt x="1512980" y="252998"/>
                </a:lnTo>
                <a:lnTo>
                  <a:pt x="1481135" y="203970"/>
                </a:lnTo>
                <a:lnTo>
                  <a:pt x="1430281" y="158461"/>
                </a:lnTo>
                <a:lnTo>
                  <a:pt x="1398295" y="137259"/>
                </a:lnTo>
                <a:lnTo>
                  <a:pt x="1362238" y="117218"/>
                </a:lnTo>
                <a:lnTo>
                  <a:pt x="1322339" y="98430"/>
                </a:lnTo>
                <a:lnTo>
                  <a:pt x="1278824" y="80988"/>
                </a:lnTo>
                <a:lnTo>
                  <a:pt x="1231921" y="64986"/>
                </a:lnTo>
                <a:lnTo>
                  <a:pt x="1181857" y="50517"/>
                </a:lnTo>
                <a:lnTo>
                  <a:pt x="1128860" y="37674"/>
                </a:lnTo>
                <a:lnTo>
                  <a:pt x="1073156" y="26551"/>
                </a:lnTo>
                <a:lnTo>
                  <a:pt x="1014974" y="17241"/>
                </a:lnTo>
                <a:lnTo>
                  <a:pt x="954539" y="9838"/>
                </a:lnTo>
                <a:lnTo>
                  <a:pt x="892081" y="4434"/>
                </a:lnTo>
                <a:lnTo>
                  <a:pt x="827825" y="1124"/>
                </a:lnTo>
                <a:lnTo>
                  <a:pt x="762000" y="0"/>
                </a:lnTo>
                <a:lnTo>
                  <a:pt x="696282" y="1124"/>
                </a:lnTo>
                <a:lnTo>
                  <a:pt x="632111" y="4434"/>
                </a:lnTo>
                <a:lnTo>
                  <a:pt x="569716" y="9838"/>
                </a:lnTo>
                <a:lnTo>
                  <a:pt x="509325" y="17241"/>
                </a:lnTo>
                <a:lnTo>
                  <a:pt x="451169" y="26551"/>
                </a:lnTo>
                <a:lnTo>
                  <a:pt x="395477" y="37674"/>
                </a:lnTo>
                <a:lnTo>
                  <a:pt x="342478" y="50517"/>
                </a:lnTo>
                <a:lnTo>
                  <a:pt x="292400" y="64986"/>
                </a:lnTo>
                <a:lnTo>
                  <a:pt x="245475" y="80988"/>
                </a:lnTo>
                <a:lnTo>
                  <a:pt x="201930" y="98430"/>
                </a:lnTo>
                <a:lnTo>
                  <a:pt x="161995" y="117218"/>
                </a:lnTo>
                <a:lnTo>
                  <a:pt x="125900" y="137259"/>
                </a:lnTo>
                <a:lnTo>
                  <a:pt x="93874" y="158461"/>
                </a:lnTo>
                <a:lnTo>
                  <a:pt x="42944" y="203970"/>
                </a:lnTo>
                <a:lnTo>
                  <a:pt x="11041" y="252998"/>
                </a:lnTo>
                <a:lnTo>
                  <a:pt x="0" y="304800"/>
                </a:lnTo>
                <a:lnTo>
                  <a:pt x="2798" y="331108"/>
                </a:lnTo>
                <a:lnTo>
                  <a:pt x="24500" y="381764"/>
                </a:lnTo>
                <a:lnTo>
                  <a:pt x="66145" y="429197"/>
                </a:lnTo>
                <a:lnTo>
                  <a:pt x="125900" y="472675"/>
                </a:lnTo>
                <a:lnTo>
                  <a:pt x="161995" y="492704"/>
                </a:lnTo>
                <a:lnTo>
                  <a:pt x="201930" y="511469"/>
                </a:lnTo>
                <a:lnTo>
                  <a:pt x="245475" y="528881"/>
                </a:lnTo>
                <a:lnTo>
                  <a:pt x="292400" y="544848"/>
                </a:lnTo>
                <a:lnTo>
                  <a:pt x="342478" y="559278"/>
                </a:lnTo>
                <a:lnTo>
                  <a:pt x="395477" y="572081"/>
                </a:lnTo>
                <a:lnTo>
                  <a:pt x="451169" y="583164"/>
                </a:lnTo>
                <a:lnTo>
                  <a:pt x="509325" y="592438"/>
                </a:lnTo>
                <a:lnTo>
                  <a:pt x="569716" y="599809"/>
                </a:lnTo>
                <a:lnTo>
                  <a:pt x="632111" y="605187"/>
                </a:lnTo>
                <a:lnTo>
                  <a:pt x="696282" y="608481"/>
                </a:lnTo>
                <a:lnTo>
                  <a:pt x="762000" y="609600"/>
                </a:lnTo>
                <a:lnTo>
                  <a:pt x="827825" y="608481"/>
                </a:lnTo>
                <a:lnTo>
                  <a:pt x="892081" y="605187"/>
                </a:lnTo>
                <a:lnTo>
                  <a:pt x="954539" y="599809"/>
                </a:lnTo>
                <a:lnTo>
                  <a:pt x="1014974" y="592438"/>
                </a:lnTo>
                <a:lnTo>
                  <a:pt x="1073156" y="583164"/>
                </a:lnTo>
                <a:lnTo>
                  <a:pt x="1128860" y="572081"/>
                </a:lnTo>
                <a:lnTo>
                  <a:pt x="1181857" y="559278"/>
                </a:lnTo>
                <a:lnTo>
                  <a:pt x="1231921" y="544848"/>
                </a:lnTo>
                <a:lnTo>
                  <a:pt x="1278824" y="528881"/>
                </a:lnTo>
                <a:lnTo>
                  <a:pt x="1322339" y="511469"/>
                </a:lnTo>
                <a:lnTo>
                  <a:pt x="1362238" y="492704"/>
                </a:lnTo>
                <a:lnTo>
                  <a:pt x="1398295" y="472675"/>
                </a:lnTo>
                <a:lnTo>
                  <a:pt x="1430281" y="451476"/>
                </a:lnTo>
                <a:lnTo>
                  <a:pt x="1481135" y="405929"/>
                </a:lnTo>
                <a:lnTo>
                  <a:pt x="1512980" y="356793"/>
                </a:lnTo>
                <a:lnTo>
                  <a:pt x="1524000" y="3047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42267" y="2935223"/>
            <a:ext cx="1534160" cy="620395"/>
          </a:xfrm>
          <a:custGeom>
            <a:avLst/>
            <a:gdLst/>
            <a:ahLst/>
            <a:cxnLst/>
            <a:rect l="l" t="t" r="r" b="b"/>
            <a:pathLst>
              <a:path w="1534159" h="620395">
                <a:moveTo>
                  <a:pt x="169" y="307678"/>
                </a:moveTo>
                <a:lnTo>
                  <a:pt x="0" y="307848"/>
                </a:lnTo>
                <a:lnTo>
                  <a:pt x="0" y="309372"/>
                </a:lnTo>
                <a:lnTo>
                  <a:pt x="169" y="307678"/>
                </a:lnTo>
                <a:close/>
              </a:path>
              <a:path w="1534159" h="620395">
                <a:moveTo>
                  <a:pt x="8382" y="306324"/>
                </a:moveTo>
                <a:lnTo>
                  <a:pt x="6858" y="304800"/>
                </a:lnTo>
                <a:lnTo>
                  <a:pt x="4572" y="304800"/>
                </a:lnTo>
                <a:lnTo>
                  <a:pt x="1524" y="306324"/>
                </a:lnTo>
                <a:lnTo>
                  <a:pt x="169" y="307678"/>
                </a:lnTo>
                <a:lnTo>
                  <a:pt x="0" y="309372"/>
                </a:lnTo>
                <a:lnTo>
                  <a:pt x="8382" y="306324"/>
                </a:lnTo>
                <a:close/>
              </a:path>
              <a:path w="1534159" h="620395">
                <a:moveTo>
                  <a:pt x="8382" y="310064"/>
                </a:moveTo>
                <a:lnTo>
                  <a:pt x="8382" y="306324"/>
                </a:lnTo>
                <a:lnTo>
                  <a:pt x="0" y="309372"/>
                </a:lnTo>
                <a:lnTo>
                  <a:pt x="0" y="310134"/>
                </a:lnTo>
                <a:lnTo>
                  <a:pt x="1524" y="326136"/>
                </a:lnTo>
                <a:lnTo>
                  <a:pt x="1524" y="313182"/>
                </a:lnTo>
                <a:lnTo>
                  <a:pt x="8382" y="310064"/>
                </a:lnTo>
                <a:close/>
              </a:path>
              <a:path w="1534159" h="620395">
                <a:moveTo>
                  <a:pt x="1533906" y="309371"/>
                </a:moveTo>
                <a:lnTo>
                  <a:pt x="1521535" y="256405"/>
                </a:lnTo>
                <a:lnTo>
                  <a:pt x="1502518" y="222390"/>
                </a:lnTo>
                <a:lnTo>
                  <a:pt x="1476213" y="191231"/>
                </a:lnTo>
                <a:lnTo>
                  <a:pt x="1443501" y="162829"/>
                </a:lnTo>
                <a:lnTo>
                  <a:pt x="1405263" y="137088"/>
                </a:lnTo>
                <a:lnTo>
                  <a:pt x="1362379" y="113913"/>
                </a:lnTo>
                <a:lnTo>
                  <a:pt x="1315732" y="93206"/>
                </a:lnTo>
                <a:lnTo>
                  <a:pt x="1266202" y="74871"/>
                </a:lnTo>
                <a:lnTo>
                  <a:pt x="1214670" y="58812"/>
                </a:lnTo>
                <a:lnTo>
                  <a:pt x="1162018" y="44931"/>
                </a:lnTo>
                <a:lnTo>
                  <a:pt x="1109127" y="33134"/>
                </a:lnTo>
                <a:lnTo>
                  <a:pt x="1056877" y="23322"/>
                </a:lnTo>
                <a:lnTo>
                  <a:pt x="1006149" y="15401"/>
                </a:lnTo>
                <a:lnTo>
                  <a:pt x="957826" y="9272"/>
                </a:lnTo>
                <a:lnTo>
                  <a:pt x="912788" y="4840"/>
                </a:lnTo>
                <a:lnTo>
                  <a:pt x="871916" y="2009"/>
                </a:lnTo>
                <a:lnTo>
                  <a:pt x="836092" y="682"/>
                </a:lnTo>
                <a:lnTo>
                  <a:pt x="806196" y="762"/>
                </a:lnTo>
                <a:lnTo>
                  <a:pt x="766572" y="0"/>
                </a:lnTo>
                <a:lnTo>
                  <a:pt x="727710" y="762"/>
                </a:lnTo>
                <a:lnTo>
                  <a:pt x="697297" y="808"/>
                </a:lnTo>
                <a:lnTo>
                  <a:pt x="661314" y="2193"/>
                </a:lnTo>
                <a:lnTo>
                  <a:pt x="620636" y="5012"/>
                </a:lnTo>
                <a:lnTo>
                  <a:pt x="576034" y="9364"/>
                </a:lnTo>
                <a:lnTo>
                  <a:pt x="528349" y="15347"/>
                </a:lnTo>
                <a:lnTo>
                  <a:pt x="478403" y="23057"/>
                </a:lnTo>
                <a:lnTo>
                  <a:pt x="427019" y="32592"/>
                </a:lnTo>
                <a:lnTo>
                  <a:pt x="375021" y="44049"/>
                </a:lnTo>
                <a:lnTo>
                  <a:pt x="323230" y="57526"/>
                </a:lnTo>
                <a:lnTo>
                  <a:pt x="272471" y="73119"/>
                </a:lnTo>
                <a:lnTo>
                  <a:pt x="223567" y="90927"/>
                </a:lnTo>
                <a:lnTo>
                  <a:pt x="177339" y="111045"/>
                </a:lnTo>
                <a:lnTo>
                  <a:pt x="134612" y="133573"/>
                </a:lnTo>
                <a:lnTo>
                  <a:pt x="96209" y="158607"/>
                </a:lnTo>
                <a:lnTo>
                  <a:pt x="62951" y="186244"/>
                </a:lnTo>
                <a:lnTo>
                  <a:pt x="35663" y="216582"/>
                </a:lnTo>
                <a:lnTo>
                  <a:pt x="15166" y="249718"/>
                </a:lnTo>
                <a:lnTo>
                  <a:pt x="2286" y="285750"/>
                </a:lnTo>
                <a:lnTo>
                  <a:pt x="169" y="307678"/>
                </a:lnTo>
                <a:lnTo>
                  <a:pt x="1524" y="306324"/>
                </a:lnTo>
                <a:lnTo>
                  <a:pt x="4572" y="304800"/>
                </a:lnTo>
                <a:lnTo>
                  <a:pt x="6858" y="304800"/>
                </a:lnTo>
                <a:lnTo>
                  <a:pt x="8382" y="306324"/>
                </a:lnTo>
                <a:lnTo>
                  <a:pt x="8382" y="310064"/>
                </a:lnTo>
                <a:lnTo>
                  <a:pt x="9906" y="309372"/>
                </a:lnTo>
                <a:lnTo>
                  <a:pt x="9906" y="301752"/>
                </a:lnTo>
                <a:lnTo>
                  <a:pt x="10668" y="294894"/>
                </a:lnTo>
                <a:lnTo>
                  <a:pt x="25576" y="251027"/>
                </a:lnTo>
                <a:lnTo>
                  <a:pt x="47014" y="217785"/>
                </a:lnTo>
                <a:lnTo>
                  <a:pt x="75624" y="187443"/>
                </a:lnTo>
                <a:lnTo>
                  <a:pt x="110528" y="159897"/>
                </a:lnTo>
                <a:lnTo>
                  <a:pt x="150842" y="135044"/>
                </a:lnTo>
                <a:lnTo>
                  <a:pt x="195687" y="112781"/>
                </a:lnTo>
                <a:lnTo>
                  <a:pt x="244181" y="93004"/>
                </a:lnTo>
                <a:lnTo>
                  <a:pt x="295444" y="75609"/>
                </a:lnTo>
                <a:lnTo>
                  <a:pt x="348595" y="60493"/>
                </a:lnTo>
                <a:lnTo>
                  <a:pt x="402754" y="47552"/>
                </a:lnTo>
                <a:lnTo>
                  <a:pt x="457038" y="36683"/>
                </a:lnTo>
                <a:lnTo>
                  <a:pt x="510568" y="27781"/>
                </a:lnTo>
                <a:lnTo>
                  <a:pt x="562462" y="20745"/>
                </a:lnTo>
                <a:lnTo>
                  <a:pt x="611840" y="15469"/>
                </a:lnTo>
                <a:lnTo>
                  <a:pt x="657821" y="11851"/>
                </a:lnTo>
                <a:lnTo>
                  <a:pt x="699523" y="9787"/>
                </a:lnTo>
                <a:lnTo>
                  <a:pt x="736067" y="9173"/>
                </a:lnTo>
                <a:lnTo>
                  <a:pt x="766572" y="9906"/>
                </a:lnTo>
                <a:lnTo>
                  <a:pt x="806196" y="9906"/>
                </a:lnTo>
                <a:lnTo>
                  <a:pt x="845058" y="11430"/>
                </a:lnTo>
                <a:lnTo>
                  <a:pt x="874864" y="12025"/>
                </a:lnTo>
                <a:lnTo>
                  <a:pt x="910801" y="14162"/>
                </a:lnTo>
                <a:lnTo>
                  <a:pt x="951893" y="17934"/>
                </a:lnTo>
                <a:lnTo>
                  <a:pt x="997169" y="23434"/>
                </a:lnTo>
                <a:lnTo>
                  <a:pt x="1045652" y="30757"/>
                </a:lnTo>
                <a:lnTo>
                  <a:pt x="1096371" y="39995"/>
                </a:lnTo>
                <a:lnTo>
                  <a:pt x="1148350" y="51243"/>
                </a:lnTo>
                <a:lnTo>
                  <a:pt x="1200616" y="64595"/>
                </a:lnTo>
                <a:lnTo>
                  <a:pt x="1252196" y="80145"/>
                </a:lnTo>
                <a:lnTo>
                  <a:pt x="1302114" y="97985"/>
                </a:lnTo>
                <a:lnTo>
                  <a:pt x="1349398" y="118210"/>
                </a:lnTo>
                <a:lnTo>
                  <a:pt x="1393074" y="140914"/>
                </a:lnTo>
                <a:lnTo>
                  <a:pt x="1432167" y="166190"/>
                </a:lnTo>
                <a:lnTo>
                  <a:pt x="1465703" y="194132"/>
                </a:lnTo>
                <a:lnTo>
                  <a:pt x="1492710" y="224835"/>
                </a:lnTo>
                <a:lnTo>
                  <a:pt x="1512213" y="258390"/>
                </a:lnTo>
                <a:lnTo>
                  <a:pt x="1523238" y="294894"/>
                </a:lnTo>
                <a:lnTo>
                  <a:pt x="1524000" y="302513"/>
                </a:lnTo>
                <a:lnTo>
                  <a:pt x="1524000" y="354304"/>
                </a:lnTo>
                <a:lnTo>
                  <a:pt x="1532382" y="326135"/>
                </a:lnTo>
                <a:lnTo>
                  <a:pt x="1533906" y="309371"/>
                </a:lnTo>
                <a:close/>
              </a:path>
              <a:path w="1534159" h="620395">
                <a:moveTo>
                  <a:pt x="9906" y="311658"/>
                </a:moveTo>
                <a:lnTo>
                  <a:pt x="9906" y="309372"/>
                </a:lnTo>
                <a:lnTo>
                  <a:pt x="1524" y="313182"/>
                </a:lnTo>
                <a:lnTo>
                  <a:pt x="3048" y="314706"/>
                </a:lnTo>
                <a:lnTo>
                  <a:pt x="4572" y="314706"/>
                </a:lnTo>
                <a:lnTo>
                  <a:pt x="6858" y="313944"/>
                </a:lnTo>
                <a:lnTo>
                  <a:pt x="8382" y="313182"/>
                </a:lnTo>
                <a:lnTo>
                  <a:pt x="9906" y="311658"/>
                </a:lnTo>
                <a:close/>
              </a:path>
              <a:path w="1534159" h="620395">
                <a:moveTo>
                  <a:pt x="1524000" y="354304"/>
                </a:moveTo>
                <a:lnTo>
                  <a:pt x="1524000" y="317753"/>
                </a:lnTo>
                <a:lnTo>
                  <a:pt x="1523238" y="324612"/>
                </a:lnTo>
                <a:lnTo>
                  <a:pt x="1512114" y="360664"/>
                </a:lnTo>
                <a:lnTo>
                  <a:pt x="1492993" y="393809"/>
                </a:lnTo>
                <a:lnTo>
                  <a:pt x="1466742" y="424146"/>
                </a:lnTo>
                <a:lnTo>
                  <a:pt x="1434226" y="451774"/>
                </a:lnTo>
                <a:lnTo>
                  <a:pt x="1396312" y="476792"/>
                </a:lnTo>
                <a:lnTo>
                  <a:pt x="1353865" y="499299"/>
                </a:lnTo>
                <a:lnTo>
                  <a:pt x="1307751" y="519394"/>
                </a:lnTo>
                <a:lnTo>
                  <a:pt x="1258837" y="537176"/>
                </a:lnTo>
                <a:lnTo>
                  <a:pt x="1207989" y="552745"/>
                </a:lnTo>
                <a:lnTo>
                  <a:pt x="1156072" y="566199"/>
                </a:lnTo>
                <a:lnTo>
                  <a:pt x="1103952" y="577638"/>
                </a:lnTo>
                <a:lnTo>
                  <a:pt x="1052496" y="587160"/>
                </a:lnTo>
                <a:lnTo>
                  <a:pt x="1002570" y="594865"/>
                </a:lnTo>
                <a:lnTo>
                  <a:pt x="955040" y="600852"/>
                </a:lnTo>
                <a:lnTo>
                  <a:pt x="910771" y="605220"/>
                </a:lnTo>
                <a:lnTo>
                  <a:pt x="870630" y="608068"/>
                </a:lnTo>
                <a:lnTo>
                  <a:pt x="727710" y="609600"/>
                </a:lnTo>
                <a:lnTo>
                  <a:pt x="697297" y="609332"/>
                </a:lnTo>
                <a:lnTo>
                  <a:pt x="622180" y="605013"/>
                </a:lnTo>
                <a:lnTo>
                  <a:pt x="578311" y="600726"/>
                </a:lnTo>
                <a:lnTo>
                  <a:pt x="531427" y="594893"/>
                </a:lnTo>
                <a:lnTo>
                  <a:pt x="482329" y="587411"/>
                </a:lnTo>
                <a:lnTo>
                  <a:pt x="431815" y="578180"/>
                </a:lnTo>
                <a:lnTo>
                  <a:pt x="380686" y="567098"/>
                </a:lnTo>
                <a:lnTo>
                  <a:pt x="329741" y="554064"/>
                </a:lnTo>
                <a:lnTo>
                  <a:pt x="279779" y="538977"/>
                </a:lnTo>
                <a:lnTo>
                  <a:pt x="231600" y="521736"/>
                </a:lnTo>
                <a:lnTo>
                  <a:pt x="186004" y="502239"/>
                </a:lnTo>
                <a:lnTo>
                  <a:pt x="143789" y="480386"/>
                </a:lnTo>
                <a:lnTo>
                  <a:pt x="105756" y="456075"/>
                </a:lnTo>
                <a:lnTo>
                  <a:pt x="72704" y="429206"/>
                </a:lnTo>
                <a:lnTo>
                  <a:pt x="45433" y="399676"/>
                </a:lnTo>
                <a:lnTo>
                  <a:pt x="24741" y="367385"/>
                </a:lnTo>
                <a:lnTo>
                  <a:pt x="9906" y="316992"/>
                </a:lnTo>
                <a:lnTo>
                  <a:pt x="9906" y="311658"/>
                </a:lnTo>
                <a:lnTo>
                  <a:pt x="8382" y="313182"/>
                </a:lnTo>
                <a:lnTo>
                  <a:pt x="6858" y="313944"/>
                </a:lnTo>
                <a:lnTo>
                  <a:pt x="4572" y="314706"/>
                </a:lnTo>
                <a:lnTo>
                  <a:pt x="3048" y="314706"/>
                </a:lnTo>
                <a:lnTo>
                  <a:pt x="1524" y="313182"/>
                </a:lnTo>
                <a:lnTo>
                  <a:pt x="1524" y="326136"/>
                </a:lnTo>
                <a:lnTo>
                  <a:pt x="15454" y="370016"/>
                </a:lnTo>
                <a:lnTo>
                  <a:pt x="35764" y="402675"/>
                </a:lnTo>
                <a:lnTo>
                  <a:pt x="62487" y="432593"/>
                </a:lnTo>
                <a:lnTo>
                  <a:pt x="94891" y="459871"/>
                </a:lnTo>
                <a:lnTo>
                  <a:pt x="132247" y="484607"/>
                </a:lnTo>
                <a:lnTo>
                  <a:pt x="173827" y="506900"/>
                </a:lnTo>
                <a:lnTo>
                  <a:pt x="218899" y="526849"/>
                </a:lnTo>
                <a:lnTo>
                  <a:pt x="266734" y="544553"/>
                </a:lnTo>
                <a:lnTo>
                  <a:pt x="316602" y="560112"/>
                </a:lnTo>
                <a:lnTo>
                  <a:pt x="367774" y="573625"/>
                </a:lnTo>
                <a:lnTo>
                  <a:pt x="419520" y="585190"/>
                </a:lnTo>
                <a:lnTo>
                  <a:pt x="471110" y="594907"/>
                </a:lnTo>
                <a:lnTo>
                  <a:pt x="521814" y="602875"/>
                </a:lnTo>
                <a:lnTo>
                  <a:pt x="570902" y="609194"/>
                </a:lnTo>
                <a:lnTo>
                  <a:pt x="617646" y="613961"/>
                </a:lnTo>
                <a:lnTo>
                  <a:pt x="661314" y="617277"/>
                </a:lnTo>
                <a:lnTo>
                  <a:pt x="701178" y="619240"/>
                </a:lnTo>
                <a:lnTo>
                  <a:pt x="736507" y="619950"/>
                </a:lnTo>
                <a:lnTo>
                  <a:pt x="766572" y="619506"/>
                </a:lnTo>
                <a:lnTo>
                  <a:pt x="845058" y="617982"/>
                </a:lnTo>
                <a:lnTo>
                  <a:pt x="913018" y="614617"/>
                </a:lnTo>
                <a:lnTo>
                  <a:pt x="955052" y="610603"/>
                </a:lnTo>
                <a:lnTo>
                  <a:pt x="1001167" y="604889"/>
                </a:lnTo>
                <a:lnTo>
                  <a:pt x="1050397" y="597366"/>
                </a:lnTo>
                <a:lnTo>
                  <a:pt x="1101774" y="587924"/>
                </a:lnTo>
                <a:lnTo>
                  <a:pt x="1154335" y="576454"/>
                </a:lnTo>
                <a:lnTo>
                  <a:pt x="1207110" y="562847"/>
                </a:lnTo>
                <a:lnTo>
                  <a:pt x="1259136" y="546992"/>
                </a:lnTo>
                <a:lnTo>
                  <a:pt x="1309445" y="528781"/>
                </a:lnTo>
                <a:lnTo>
                  <a:pt x="1357071" y="508104"/>
                </a:lnTo>
                <a:lnTo>
                  <a:pt x="1401049" y="484852"/>
                </a:lnTo>
                <a:lnTo>
                  <a:pt x="1440411" y="458915"/>
                </a:lnTo>
                <a:lnTo>
                  <a:pt x="1474191" y="430185"/>
                </a:lnTo>
                <a:lnTo>
                  <a:pt x="1501424" y="398551"/>
                </a:lnTo>
                <a:lnTo>
                  <a:pt x="1521143" y="363904"/>
                </a:lnTo>
                <a:lnTo>
                  <a:pt x="1524000" y="354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37993" y="3013201"/>
            <a:ext cx="7404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00FF"/>
                </a:solidFill>
                <a:latin typeface="新宋体"/>
                <a:cs typeface="新宋体"/>
              </a:rPr>
              <a:t>目的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60839" y="4616196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1447800" y="304799"/>
                </a:moveTo>
                <a:lnTo>
                  <a:pt x="1436145" y="250195"/>
                </a:lnTo>
                <a:lnTo>
                  <a:pt x="1402539" y="198726"/>
                </a:lnTo>
                <a:lnTo>
                  <a:pt x="1349022" y="151271"/>
                </a:lnTo>
                <a:lnTo>
                  <a:pt x="1315433" y="129323"/>
                </a:lnTo>
                <a:lnTo>
                  <a:pt x="1277630" y="108707"/>
                </a:lnTo>
                <a:lnTo>
                  <a:pt x="1235868" y="89534"/>
                </a:lnTo>
                <a:lnTo>
                  <a:pt x="1190402" y="71914"/>
                </a:lnTo>
                <a:lnTo>
                  <a:pt x="1141487" y="55955"/>
                </a:lnTo>
                <a:lnTo>
                  <a:pt x="1089377" y="41768"/>
                </a:lnTo>
                <a:lnTo>
                  <a:pt x="1034328" y="29463"/>
                </a:lnTo>
                <a:lnTo>
                  <a:pt x="976593" y="19149"/>
                </a:lnTo>
                <a:lnTo>
                  <a:pt x="916428" y="10936"/>
                </a:lnTo>
                <a:lnTo>
                  <a:pt x="854088" y="4933"/>
                </a:lnTo>
                <a:lnTo>
                  <a:pt x="789826" y="1251"/>
                </a:lnTo>
                <a:lnTo>
                  <a:pt x="723900" y="0"/>
                </a:lnTo>
                <a:lnTo>
                  <a:pt x="658086" y="1251"/>
                </a:lnTo>
                <a:lnTo>
                  <a:pt x="593912" y="4933"/>
                </a:lnTo>
                <a:lnTo>
                  <a:pt x="531636" y="10936"/>
                </a:lnTo>
                <a:lnTo>
                  <a:pt x="471513" y="19149"/>
                </a:lnTo>
                <a:lnTo>
                  <a:pt x="413803" y="29463"/>
                </a:lnTo>
                <a:lnTo>
                  <a:pt x="358760" y="41768"/>
                </a:lnTo>
                <a:lnTo>
                  <a:pt x="306644" y="55955"/>
                </a:lnTo>
                <a:lnTo>
                  <a:pt x="257710" y="71914"/>
                </a:lnTo>
                <a:lnTo>
                  <a:pt x="212216" y="89535"/>
                </a:lnTo>
                <a:lnTo>
                  <a:pt x="170420" y="108707"/>
                </a:lnTo>
                <a:lnTo>
                  <a:pt x="132578" y="129323"/>
                </a:lnTo>
                <a:lnTo>
                  <a:pt x="98947" y="151271"/>
                </a:lnTo>
                <a:lnTo>
                  <a:pt x="45347" y="198726"/>
                </a:lnTo>
                <a:lnTo>
                  <a:pt x="11679" y="250195"/>
                </a:lnTo>
                <a:lnTo>
                  <a:pt x="0" y="304800"/>
                </a:lnTo>
                <a:lnTo>
                  <a:pt x="2962" y="332552"/>
                </a:lnTo>
                <a:lnTo>
                  <a:pt x="25893" y="385850"/>
                </a:lnTo>
                <a:lnTo>
                  <a:pt x="69784" y="435489"/>
                </a:lnTo>
                <a:lnTo>
                  <a:pt x="132578" y="480608"/>
                </a:lnTo>
                <a:lnTo>
                  <a:pt x="170420" y="501205"/>
                </a:lnTo>
                <a:lnTo>
                  <a:pt x="212216" y="520350"/>
                </a:lnTo>
                <a:lnTo>
                  <a:pt x="257710" y="537936"/>
                </a:lnTo>
                <a:lnTo>
                  <a:pt x="306644" y="553855"/>
                </a:lnTo>
                <a:lnTo>
                  <a:pt x="358760" y="568000"/>
                </a:lnTo>
                <a:lnTo>
                  <a:pt x="413803" y="580263"/>
                </a:lnTo>
                <a:lnTo>
                  <a:pt x="471513" y="590538"/>
                </a:lnTo>
                <a:lnTo>
                  <a:pt x="531636" y="598716"/>
                </a:lnTo>
                <a:lnTo>
                  <a:pt x="593912" y="604691"/>
                </a:lnTo>
                <a:lnTo>
                  <a:pt x="658086" y="608354"/>
                </a:lnTo>
                <a:lnTo>
                  <a:pt x="723900" y="609600"/>
                </a:lnTo>
                <a:lnTo>
                  <a:pt x="789826" y="608354"/>
                </a:lnTo>
                <a:lnTo>
                  <a:pt x="854088" y="604691"/>
                </a:lnTo>
                <a:lnTo>
                  <a:pt x="916428" y="598716"/>
                </a:lnTo>
                <a:lnTo>
                  <a:pt x="976593" y="590538"/>
                </a:lnTo>
                <a:lnTo>
                  <a:pt x="1034328" y="580263"/>
                </a:lnTo>
                <a:lnTo>
                  <a:pt x="1089377" y="568000"/>
                </a:lnTo>
                <a:lnTo>
                  <a:pt x="1141487" y="553855"/>
                </a:lnTo>
                <a:lnTo>
                  <a:pt x="1190402" y="537936"/>
                </a:lnTo>
                <a:lnTo>
                  <a:pt x="1235868" y="520350"/>
                </a:lnTo>
                <a:lnTo>
                  <a:pt x="1277630" y="501205"/>
                </a:lnTo>
                <a:lnTo>
                  <a:pt x="1315433" y="480608"/>
                </a:lnTo>
                <a:lnTo>
                  <a:pt x="1349022" y="458667"/>
                </a:lnTo>
                <a:lnTo>
                  <a:pt x="1402539" y="411181"/>
                </a:lnTo>
                <a:lnTo>
                  <a:pt x="1436145" y="359605"/>
                </a:lnTo>
                <a:lnTo>
                  <a:pt x="1447800" y="3047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56267" y="4611623"/>
            <a:ext cx="1457960" cy="620395"/>
          </a:xfrm>
          <a:custGeom>
            <a:avLst/>
            <a:gdLst/>
            <a:ahLst/>
            <a:cxnLst/>
            <a:rect l="l" t="t" r="r" b="b"/>
            <a:pathLst>
              <a:path w="1457960" h="620395">
                <a:moveTo>
                  <a:pt x="254" y="306832"/>
                </a:moveTo>
                <a:lnTo>
                  <a:pt x="0" y="307086"/>
                </a:lnTo>
                <a:lnTo>
                  <a:pt x="0" y="309372"/>
                </a:lnTo>
                <a:lnTo>
                  <a:pt x="254" y="306832"/>
                </a:lnTo>
                <a:close/>
              </a:path>
              <a:path w="1457960" h="620395">
                <a:moveTo>
                  <a:pt x="9906" y="309372"/>
                </a:moveTo>
                <a:lnTo>
                  <a:pt x="9906" y="307086"/>
                </a:lnTo>
                <a:lnTo>
                  <a:pt x="7620" y="304800"/>
                </a:lnTo>
                <a:lnTo>
                  <a:pt x="2286" y="304800"/>
                </a:lnTo>
                <a:lnTo>
                  <a:pt x="254" y="306832"/>
                </a:lnTo>
                <a:lnTo>
                  <a:pt x="0" y="309372"/>
                </a:lnTo>
                <a:lnTo>
                  <a:pt x="9906" y="309372"/>
                </a:lnTo>
                <a:close/>
              </a:path>
              <a:path w="1457960" h="620395">
                <a:moveTo>
                  <a:pt x="9906" y="309372"/>
                </a:moveTo>
                <a:lnTo>
                  <a:pt x="0" y="309372"/>
                </a:lnTo>
                <a:lnTo>
                  <a:pt x="0" y="310134"/>
                </a:lnTo>
                <a:lnTo>
                  <a:pt x="9906" y="309372"/>
                </a:lnTo>
                <a:close/>
              </a:path>
              <a:path w="1457960" h="620395">
                <a:moveTo>
                  <a:pt x="9906" y="312420"/>
                </a:moveTo>
                <a:lnTo>
                  <a:pt x="9906" y="309372"/>
                </a:lnTo>
                <a:lnTo>
                  <a:pt x="0" y="310134"/>
                </a:lnTo>
                <a:lnTo>
                  <a:pt x="254" y="312674"/>
                </a:lnTo>
                <a:lnTo>
                  <a:pt x="2286" y="314706"/>
                </a:lnTo>
                <a:lnTo>
                  <a:pt x="7620" y="314706"/>
                </a:lnTo>
                <a:lnTo>
                  <a:pt x="9906" y="312420"/>
                </a:lnTo>
                <a:close/>
              </a:path>
              <a:path w="1457960" h="620395">
                <a:moveTo>
                  <a:pt x="254" y="312674"/>
                </a:moveTo>
                <a:lnTo>
                  <a:pt x="0" y="310134"/>
                </a:lnTo>
                <a:lnTo>
                  <a:pt x="0" y="312420"/>
                </a:lnTo>
                <a:lnTo>
                  <a:pt x="254" y="312674"/>
                </a:lnTo>
                <a:close/>
              </a:path>
              <a:path w="1457960" h="620395">
                <a:moveTo>
                  <a:pt x="1457706" y="309372"/>
                </a:moveTo>
                <a:lnTo>
                  <a:pt x="1446027" y="256788"/>
                </a:lnTo>
                <a:lnTo>
                  <a:pt x="1428244" y="223078"/>
                </a:lnTo>
                <a:lnTo>
                  <a:pt x="1403641" y="192149"/>
                </a:lnTo>
                <a:lnTo>
                  <a:pt x="1373025" y="163911"/>
                </a:lnTo>
                <a:lnTo>
                  <a:pt x="1337206" y="138274"/>
                </a:lnTo>
                <a:lnTo>
                  <a:pt x="1296991" y="115149"/>
                </a:lnTo>
                <a:lnTo>
                  <a:pt x="1253190" y="94445"/>
                </a:lnTo>
                <a:lnTo>
                  <a:pt x="1206609" y="76072"/>
                </a:lnTo>
                <a:lnTo>
                  <a:pt x="1158059" y="59940"/>
                </a:lnTo>
                <a:lnTo>
                  <a:pt x="1108346" y="45960"/>
                </a:lnTo>
                <a:lnTo>
                  <a:pt x="1058279" y="34041"/>
                </a:lnTo>
                <a:lnTo>
                  <a:pt x="1008667" y="24093"/>
                </a:lnTo>
                <a:lnTo>
                  <a:pt x="960318" y="16026"/>
                </a:lnTo>
                <a:lnTo>
                  <a:pt x="914041" y="9751"/>
                </a:lnTo>
                <a:lnTo>
                  <a:pt x="870570" y="5171"/>
                </a:lnTo>
                <a:lnTo>
                  <a:pt x="830933" y="2214"/>
                </a:lnTo>
                <a:lnTo>
                  <a:pt x="765810" y="762"/>
                </a:lnTo>
                <a:lnTo>
                  <a:pt x="728472" y="0"/>
                </a:lnTo>
                <a:lnTo>
                  <a:pt x="691896" y="746"/>
                </a:lnTo>
                <a:lnTo>
                  <a:pt x="659107" y="869"/>
                </a:lnTo>
                <a:lnTo>
                  <a:pt x="621403" y="2552"/>
                </a:lnTo>
                <a:lnTo>
                  <a:pt x="579175" y="5894"/>
                </a:lnTo>
                <a:lnTo>
                  <a:pt x="533083" y="11017"/>
                </a:lnTo>
                <a:lnTo>
                  <a:pt x="484116" y="18017"/>
                </a:lnTo>
                <a:lnTo>
                  <a:pt x="433181" y="26996"/>
                </a:lnTo>
                <a:lnTo>
                  <a:pt x="381183" y="38058"/>
                </a:lnTo>
                <a:lnTo>
                  <a:pt x="329031" y="51304"/>
                </a:lnTo>
                <a:lnTo>
                  <a:pt x="277479" y="66892"/>
                </a:lnTo>
                <a:lnTo>
                  <a:pt x="227888" y="84760"/>
                </a:lnTo>
                <a:lnTo>
                  <a:pt x="180711" y="105176"/>
                </a:lnTo>
                <a:lnTo>
                  <a:pt x="137005" y="128186"/>
                </a:lnTo>
                <a:lnTo>
                  <a:pt x="97678" y="153894"/>
                </a:lnTo>
                <a:lnTo>
                  <a:pt x="63636" y="182401"/>
                </a:lnTo>
                <a:lnTo>
                  <a:pt x="35785" y="213812"/>
                </a:lnTo>
                <a:lnTo>
                  <a:pt x="15033" y="248227"/>
                </a:lnTo>
                <a:lnTo>
                  <a:pt x="2286" y="285750"/>
                </a:lnTo>
                <a:lnTo>
                  <a:pt x="762" y="293370"/>
                </a:lnTo>
                <a:lnTo>
                  <a:pt x="762" y="301752"/>
                </a:lnTo>
                <a:lnTo>
                  <a:pt x="254" y="306832"/>
                </a:lnTo>
                <a:lnTo>
                  <a:pt x="2286" y="304800"/>
                </a:lnTo>
                <a:lnTo>
                  <a:pt x="7620" y="304800"/>
                </a:lnTo>
                <a:lnTo>
                  <a:pt x="9906" y="307086"/>
                </a:lnTo>
                <a:lnTo>
                  <a:pt x="9906" y="301752"/>
                </a:lnTo>
                <a:lnTo>
                  <a:pt x="24196" y="251419"/>
                </a:lnTo>
                <a:lnTo>
                  <a:pt x="44418" y="218484"/>
                </a:lnTo>
                <a:lnTo>
                  <a:pt x="71296" y="188372"/>
                </a:lnTo>
                <a:lnTo>
                  <a:pt x="104028" y="160987"/>
                </a:lnTo>
                <a:lnTo>
                  <a:pt x="141813" y="136232"/>
                </a:lnTo>
                <a:lnTo>
                  <a:pt x="183850" y="114012"/>
                </a:lnTo>
                <a:lnTo>
                  <a:pt x="229339" y="94228"/>
                </a:lnTo>
                <a:lnTo>
                  <a:pt x="277631" y="76740"/>
                </a:lnTo>
                <a:lnTo>
                  <a:pt x="327469" y="61588"/>
                </a:lnTo>
                <a:lnTo>
                  <a:pt x="378508" y="48539"/>
                </a:lnTo>
                <a:lnTo>
                  <a:pt x="429794" y="37541"/>
                </a:lnTo>
                <a:lnTo>
                  <a:pt x="480528" y="28498"/>
                </a:lnTo>
                <a:lnTo>
                  <a:pt x="529908" y="21315"/>
                </a:lnTo>
                <a:lnTo>
                  <a:pt x="577133" y="15894"/>
                </a:lnTo>
                <a:lnTo>
                  <a:pt x="621403" y="12139"/>
                </a:lnTo>
                <a:lnTo>
                  <a:pt x="661917" y="9953"/>
                </a:lnTo>
                <a:lnTo>
                  <a:pt x="697873" y="9241"/>
                </a:lnTo>
                <a:lnTo>
                  <a:pt x="728472" y="9906"/>
                </a:lnTo>
                <a:lnTo>
                  <a:pt x="765810" y="9906"/>
                </a:lnTo>
                <a:lnTo>
                  <a:pt x="803148" y="11450"/>
                </a:lnTo>
                <a:lnTo>
                  <a:pt x="834363" y="12296"/>
                </a:lnTo>
                <a:lnTo>
                  <a:pt x="872421" y="14900"/>
                </a:lnTo>
                <a:lnTo>
                  <a:pt x="915495" y="19351"/>
                </a:lnTo>
                <a:lnTo>
                  <a:pt x="962518" y="25758"/>
                </a:lnTo>
                <a:lnTo>
                  <a:pt x="1012425" y="34230"/>
                </a:lnTo>
                <a:lnTo>
                  <a:pt x="1064151" y="44877"/>
                </a:lnTo>
                <a:lnTo>
                  <a:pt x="1116631" y="57806"/>
                </a:lnTo>
                <a:lnTo>
                  <a:pt x="1168798" y="73128"/>
                </a:lnTo>
                <a:lnTo>
                  <a:pt x="1219587" y="90950"/>
                </a:lnTo>
                <a:lnTo>
                  <a:pt x="1267934" y="111383"/>
                </a:lnTo>
                <a:lnTo>
                  <a:pt x="1312771" y="134534"/>
                </a:lnTo>
                <a:lnTo>
                  <a:pt x="1353035" y="160514"/>
                </a:lnTo>
                <a:lnTo>
                  <a:pt x="1387659" y="189431"/>
                </a:lnTo>
                <a:lnTo>
                  <a:pt x="1415577" y="221394"/>
                </a:lnTo>
                <a:lnTo>
                  <a:pt x="1435725" y="256512"/>
                </a:lnTo>
                <a:lnTo>
                  <a:pt x="1447038" y="294894"/>
                </a:lnTo>
                <a:lnTo>
                  <a:pt x="1447800" y="302514"/>
                </a:lnTo>
                <a:lnTo>
                  <a:pt x="1447800" y="355768"/>
                </a:lnTo>
                <a:lnTo>
                  <a:pt x="1456182" y="326136"/>
                </a:lnTo>
                <a:lnTo>
                  <a:pt x="1457706" y="309372"/>
                </a:lnTo>
                <a:close/>
              </a:path>
              <a:path w="1457960" h="620395">
                <a:moveTo>
                  <a:pt x="1447800" y="355768"/>
                </a:moveTo>
                <a:lnTo>
                  <a:pt x="1447800" y="317754"/>
                </a:lnTo>
                <a:lnTo>
                  <a:pt x="1447038" y="324612"/>
                </a:lnTo>
                <a:lnTo>
                  <a:pt x="1435873" y="362279"/>
                </a:lnTo>
                <a:lnTo>
                  <a:pt x="1416366" y="396787"/>
                </a:lnTo>
                <a:lnTo>
                  <a:pt x="1389462" y="428246"/>
                </a:lnTo>
                <a:lnTo>
                  <a:pt x="1356109" y="456764"/>
                </a:lnTo>
                <a:lnTo>
                  <a:pt x="1317250" y="482451"/>
                </a:lnTo>
                <a:lnTo>
                  <a:pt x="1273832" y="505416"/>
                </a:lnTo>
                <a:lnTo>
                  <a:pt x="1226801" y="525768"/>
                </a:lnTo>
                <a:lnTo>
                  <a:pt x="1177102" y="543616"/>
                </a:lnTo>
                <a:lnTo>
                  <a:pt x="1125682" y="559069"/>
                </a:lnTo>
                <a:lnTo>
                  <a:pt x="1073485" y="572238"/>
                </a:lnTo>
                <a:lnTo>
                  <a:pt x="1021457" y="583230"/>
                </a:lnTo>
                <a:lnTo>
                  <a:pt x="970544" y="592155"/>
                </a:lnTo>
                <a:lnTo>
                  <a:pt x="921693" y="599122"/>
                </a:lnTo>
                <a:lnTo>
                  <a:pt x="875848" y="604241"/>
                </a:lnTo>
                <a:lnTo>
                  <a:pt x="833955" y="607621"/>
                </a:lnTo>
                <a:lnTo>
                  <a:pt x="765810" y="609600"/>
                </a:lnTo>
                <a:lnTo>
                  <a:pt x="691134" y="609592"/>
                </a:lnTo>
                <a:lnTo>
                  <a:pt x="623109" y="607488"/>
                </a:lnTo>
                <a:lnTo>
                  <a:pt x="581439" y="604144"/>
                </a:lnTo>
                <a:lnTo>
                  <a:pt x="536087" y="599128"/>
                </a:lnTo>
                <a:lnTo>
                  <a:pt x="487935" y="592333"/>
                </a:lnTo>
                <a:lnTo>
                  <a:pt x="437859" y="583648"/>
                </a:lnTo>
                <a:lnTo>
                  <a:pt x="386739" y="572964"/>
                </a:lnTo>
                <a:lnTo>
                  <a:pt x="335454" y="560174"/>
                </a:lnTo>
                <a:lnTo>
                  <a:pt x="284882" y="545167"/>
                </a:lnTo>
                <a:lnTo>
                  <a:pt x="235902" y="527834"/>
                </a:lnTo>
                <a:lnTo>
                  <a:pt x="189393" y="508067"/>
                </a:lnTo>
                <a:lnTo>
                  <a:pt x="146233" y="485757"/>
                </a:lnTo>
                <a:lnTo>
                  <a:pt x="107301" y="460793"/>
                </a:lnTo>
                <a:lnTo>
                  <a:pt x="73476" y="433068"/>
                </a:lnTo>
                <a:lnTo>
                  <a:pt x="45637" y="402472"/>
                </a:lnTo>
                <a:lnTo>
                  <a:pt x="24662" y="368896"/>
                </a:lnTo>
                <a:lnTo>
                  <a:pt x="11430" y="332232"/>
                </a:lnTo>
                <a:lnTo>
                  <a:pt x="9906" y="316992"/>
                </a:lnTo>
                <a:lnTo>
                  <a:pt x="9906" y="312420"/>
                </a:lnTo>
                <a:lnTo>
                  <a:pt x="7620" y="314706"/>
                </a:lnTo>
                <a:lnTo>
                  <a:pt x="2286" y="314706"/>
                </a:lnTo>
                <a:lnTo>
                  <a:pt x="254" y="312674"/>
                </a:lnTo>
                <a:lnTo>
                  <a:pt x="2286" y="334518"/>
                </a:lnTo>
                <a:lnTo>
                  <a:pt x="15395" y="371455"/>
                </a:lnTo>
                <a:lnTo>
                  <a:pt x="35935" y="405339"/>
                </a:lnTo>
                <a:lnTo>
                  <a:pt x="63115" y="436276"/>
                </a:lnTo>
                <a:lnTo>
                  <a:pt x="96141" y="464374"/>
                </a:lnTo>
                <a:lnTo>
                  <a:pt x="134220" y="489739"/>
                </a:lnTo>
                <a:lnTo>
                  <a:pt x="176561" y="512478"/>
                </a:lnTo>
                <a:lnTo>
                  <a:pt x="222369" y="532699"/>
                </a:lnTo>
                <a:lnTo>
                  <a:pt x="270853" y="550508"/>
                </a:lnTo>
                <a:lnTo>
                  <a:pt x="321221" y="566013"/>
                </a:lnTo>
                <a:lnTo>
                  <a:pt x="372678" y="579320"/>
                </a:lnTo>
                <a:lnTo>
                  <a:pt x="424433" y="590537"/>
                </a:lnTo>
                <a:lnTo>
                  <a:pt x="475694" y="599770"/>
                </a:lnTo>
                <a:lnTo>
                  <a:pt x="525666" y="607126"/>
                </a:lnTo>
                <a:lnTo>
                  <a:pt x="573558" y="612713"/>
                </a:lnTo>
                <a:lnTo>
                  <a:pt x="618578" y="616637"/>
                </a:lnTo>
                <a:lnTo>
                  <a:pt x="659107" y="618959"/>
                </a:lnTo>
                <a:lnTo>
                  <a:pt x="697873" y="619913"/>
                </a:lnTo>
                <a:lnTo>
                  <a:pt x="728472" y="619506"/>
                </a:lnTo>
                <a:lnTo>
                  <a:pt x="803148" y="617982"/>
                </a:lnTo>
                <a:lnTo>
                  <a:pt x="870643" y="614201"/>
                </a:lnTo>
                <a:lnTo>
                  <a:pt x="911379" y="610011"/>
                </a:lnTo>
                <a:lnTo>
                  <a:pt x="955747" y="604131"/>
                </a:lnTo>
                <a:lnTo>
                  <a:pt x="1002794" y="596463"/>
                </a:lnTo>
                <a:lnTo>
                  <a:pt x="1051641" y="586899"/>
                </a:lnTo>
                <a:lnTo>
                  <a:pt x="1101409" y="575333"/>
                </a:lnTo>
                <a:lnTo>
                  <a:pt x="1151216" y="561658"/>
                </a:lnTo>
                <a:lnTo>
                  <a:pt x="1200185" y="545769"/>
                </a:lnTo>
                <a:lnTo>
                  <a:pt x="1247436" y="527558"/>
                </a:lnTo>
                <a:lnTo>
                  <a:pt x="1292088" y="506920"/>
                </a:lnTo>
                <a:lnTo>
                  <a:pt x="1333262" y="483746"/>
                </a:lnTo>
                <a:lnTo>
                  <a:pt x="1370079" y="457932"/>
                </a:lnTo>
                <a:lnTo>
                  <a:pt x="1401659" y="429370"/>
                </a:lnTo>
                <a:lnTo>
                  <a:pt x="1427123" y="397955"/>
                </a:lnTo>
                <a:lnTo>
                  <a:pt x="1445590" y="363579"/>
                </a:lnTo>
                <a:lnTo>
                  <a:pt x="1447800" y="355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14655" y="4689602"/>
            <a:ext cx="7404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00FF"/>
                </a:solidFill>
                <a:latin typeface="新宋体"/>
                <a:cs typeface="新宋体"/>
              </a:rPr>
              <a:t>安全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27839" y="5759196"/>
            <a:ext cx="1524000" cy="609600"/>
          </a:xfrm>
          <a:custGeom>
            <a:avLst/>
            <a:gdLst/>
            <a:ahLst/>
            <a:cxnLst/>
            <a:rect l="l" t="t" r="r" b="b"/>
            <a:pathLst>
              <a:path w="1524000" h="609600">
                <a:moveTo>
                  <a:pt x="1524000" y="304799"/>
                </a:moveTo>
                <a:lnTo>
                  <a:pt x="1512980" y="252998"/>
                </a:lnTo>
                <a:lnTo>
                  <a:pt x="1481135" y="203970"/>
                </a:lnTo>
                <a:lnTo>
                  <a:pt x="1430281" y="158461"/>
                </a:lnTo>
                <a:lnTo>
                  <a:pt x="1398295" y="137259"/>
                </a:lnTo>
                <a:lnTo>
                  <a:pt x="1362238" y="117218"/>
                </a:lnTo>
                <a:lnTo>
                  <a:pt x="1322339" y="98430"/>
                </a:lnTo>
                <a:lnTo>
                  <a:pt x="1278824" y="80988"/>
                </a:lnTo>
                <a:lnTo>
                  <a:pt x="1231921" y="64986"/>
                </a:lnTo>
                <a:lnTo>
                  <a:pt x="1181857" y="50517"/>
                </a:lnTo>
                <a:lnTo>
                  <a:pt x="1128860" y="37674"/>
                </a:lnTo>
                <a:lnTo>
                  <a:pt x="1073156" y="26551"/>
                </a:lnTo>
                <a:lnTo>
                  <a:pt x="1014974" y="17241"/>
                </a:lnTo>
                <a:lnTo>
                  <a:pt x="954539" y="9838"/>
                </a:lnTo>
                <a:lnTo>
                  <a:pt x="892081" y="4434"/>
                </a:lnTo>
                <a:lnTo>
                  <a:pt x="827825" y="1124"/>
                </a:lnTo>
                <a:lnTo>
                  <a:pt x="762000" y="0"/>
                </a:lnTo>
                <a:lnTo>
                  <a:pt x="696282" y="1124"/>
                </a:lnTo>
                <a:lnTo>
                  <a:pt x="632111" y="4434"/>
                </a:lnTo>
                <a:lnTo>
                  <a:pt x="569716" y="9838"/>
                </a:lnTo>
                <a:lnTo>
                  <a:pt x="509325" y="17241"/>
                </a:lnTo>
                <a:lnTo>
                  <a:pt x="451169" y="26551"/>
                </a:lnTo>
                <a:lnTo>
                  <a:pt x="395477" y="37674"/>
                </a:lnTo>
                <a:lnTo>
                  <a:pt x="342478" y="50517"/>
                </a:lnTo>
                <a:lnTo>
                  <a:pt x="292400" y="64986"/>
                </a:lnTo>
                <a:lnTo>
                  <a:pt x="245475" y="80988"/>
                </a:lnTo>
                <a:lnTo>
                  <a:pt x="201930" y="98430"/>
                </a:lnTo>
                <a:lnTo>
                  <a:pt x="161995" y="117218"/>
                </a:lnTo>
                <a:lnTo>
                  <a:pt x="125900" y="137259"/>
                </a:lnTo>
                <a:lnTo>
                  <a:pt x="93874" y="158461"/>
                </a:lnTo>
                <a:lnTo>
                  <a:pt x="42944" y="203970"/>
                </a:lnTo>
                <a:lnTo>
                  <a:pt x="11041" y="252998"/>
                </a:lnTo>
                <a:lnTo>
                  <a:pt x="0" y="304800"/>
                </a:lnTo>
                <a:lnTo>
                  <a:pt x="2798" y="331108"/>
                </a:lnTo>
                <a:lnTo>
                  <a:pt x="24500" y="381764"/>
                </a:lnTo>
                <a:lnTo>
                  <a:pt x="66145" y="429197"/>
                </a:lnTo>
                <a:lnTo>
                  <a:pt x="125900" y="472675"/>
                </a:lnTo>
                <a:lnTo>
                  <a:pt x="161995" y="492704"/>
                </a:lnTo>
                <a:lnTo>
                  <a:pt x="201930" y="511469"/>
                </a:lnTo>
                <a:lnTo>
                  <a:pt x="245475" y="528881"/>
                </a:lnTo>
                <a:lnTo>
                  <a:pt x="292400" y="544848"/>
                </a:lnTo>
                <a:lnTo>
                  <a:pt x="342478" y="559278"/>
                </a:lnTo>
                <a:lnTo>
                  <a:pt x="395477" y="572081"/>
                </a:lnTo>
                <a:lnTo>
                  <a:pt x="451169" y="583164"/>
                </a:lnTo>
                <a:lnTo>
                  <a:pt x="509325" y="592438"/>
                </a:lnTo>
                <a:lnTo>
                  <a:pt x="569716" y="599809"/>
                </a:lnTo>
                <a:lnTo>
                  <a:pt x="632111" y="605187"/>
                </a:lnTo>
                <a:lnTo>
                  <a:pt x="696282" y="608481"/>
                </a:lnTo>
                <a:lnTo>
                  <a:pt x="762000" y="609600"/>
                </a:lnTo>
                <a:lnTo>
                  <a:pt x="827825" y="608481"/>
                </a:lnTo>
                <a:lnTo>
                  <a:pt x="892081" y="605187"/>
                </a:lnTo>
                <a:lnTo>
                  <a:pt x="954539" y="599809"/>
                </a:lnTo>
                <a:lnTo>
                  <a:pt x="1014974" y="592438"/>
                </a:lnTo>
                <a:lnTo>
                  <a:pt x="1073156" y="583164"/>
                </a:lnTo>
                <a:lnTo>
                  <a:pt x="1128860" y="572081"/>
                </a:lnTo>
                <a:lnTo>
                  <a:pt x="1181857" y="559278"/>
                </a:lnTo>
                <a:lnTo>
                  <a:pt x="1231921" y="544848"/>
                </a:lnTo>
                <a:lnTo>
                  <a:pt x="1278824" y="528881"/>
                </a:lnTo>
                <a:lnTo>
                  <a:pt x="1322339" y="511469"/>
                </a:lnTo>
                <a:lnTo>
                  <a:pt x="1362238" y="492704"/>
                </a:lnTo>
                <a:lnTo>
                  <a:pt x="1398295" y="472675"/>
                </a:lnTo>
                <a:lnTo>
                  <a:pt x="1430281" y="451476"/>
                </a:lnTo>
                <a:lnTo>
                  <a:pt x="1481135" y="405929"/>
                </a:lnTo>
                <a:lnTo>
                  <a:pt x="1512980" y="356793"/>
                </a:lnTo>
                <a:lnTo>
                  <a:pt x="1524000" y="3047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23267" y="5754623"/>
            <a:ext cx="1534160" cy="620395"/>
          </a:xfrm>
          <a:custGeom>
            <a:avLst/>
            <a:gdLst/>
            <a:ahLst/>
            <a:cxnLst/>
            <a:rect l="l" t="t" r="r" b="b"/>
            <a:pathLst>
              <a:path w="1534159" h="620395">
                <a:moveTo>
                  <a:pt x="169" y="307678"/>
                </a:moveTo>
                <a:lnTo>
                  <a:pt x="0" y="307848"/>
                </a:lnTo>
                <a:lnTo>
                  <a:pt x="0" y="309372"/>
                </a:lnTo>
                <a:lnTo>
                  <a:pt x="169" y="307678"/>
                </a:lnTo>
                <a:close/>
              </a:path>
              <a:path w="1534159" h="620395">
                <a:moveTo>
                  <a:pt x="8382" y="306324"/>
                </a:moveTo>
                <a:lnTo>
                  <a:pt x="6858" y="304800"/>
                </a:lnTo>
                <a:lnTo>
                  <a:pt x="4572" y="304800"/>
                </a:lnTo>
                <a:lnTo>
                  <a:pt x="1524" y="306324"/>
                </a:lnTo>
                <a:lnTo>
                  <a:pt x="169" y="307678"/>
                </a:lnTo>
                <a:lnTo>
                  <a:pt x="0" y="309372"/>
                </a:lnTo>
                <a:lnTo>
                  <a:pt x="8382" y="306324"/>
                </a:lnTo>
                <a:close/>
              </a:path>
              <a:path w="1534159" h="620395">
                <a:moveTo>
                  <a:pt x="8382" y="310064"/>
                </a:moveTo>
                <a:lnTo>
                  <a:pt x="8382" y="306324"/>
                </a:lnTo>
                <a:lnTo>
                  <a:pt x="0" y="309372"/>
                </a:lnTo>
                <a:lnTo>
                  <a:pt x="0" y="310134"/>
                </a:lnTo>
                <a:lnTo>
                  <a:pt x="1524" y="326136"/>
                </a:lnTo>
                <a:lnTo>
                  <a:pt x="1524" y="313182"/>
                </a:lnTo>
                <a:lnTo>
                  <a:pt x="8382" y="310064"/>
                </a:lnTo>
                <a:close/>
              </a:path>
              <a:path w="1534159" h="620395">
                <a:moveTo>
                  <a:pt x="1533906" y="309371"/>
                </a:moveTo>
                <a:lnTo>
                  <a:pt x="1521535" y="256405"/>
                </a:lnTo>
                <a:lnTo>
                  <a:pt x="1502518" y="222390"/>
                </a:lnTo>
                <a:lnTo>
                  <a:pt x="1476213" y="191231"/>
                </a:lnTo>
                <a:lnTo>
                  <a:pt x="1443501" y="162829"/>
                </a:lnTo>
                <a:lnTo>
                  <a:pt x="1405263" y="137088"/>
                </a:lnTo>
                <a:lnTo>
                  <a:pt x="1362379" y="113913"/>
                </a:lnTo>
                <a:lnTo>
                  <a:pt x="1315732" y="93206"/>
                </a:lnTo>
                <a:lnTo>
                  <a:pt x="1266202" y="74871"/>
                </a:lnTo>
                <a:lnTo>
                  <a:pt x="1214670" y="58812"/>
                </a:lnTo>
                <a:lnTo>
                  <a:pt x="1162018" y="44931"/>
                </a:lnTo>
                <a:lnTo>
                  <a:pt x="1109127" y="33134"/>
                </a:lnTo>
                <a:lnTo>
                  <a:pt x="1056877" y="23322"/>
                </a:lnTo>
                <a:lnTo>
                  <a:pt x="1006149" y="15401"/>
                </a:lnTo>
                <a:lnTo>
                  <a:pt x="957826" y="9272"/>
                </a:lnTo>
                <a:lnTo>
                  <a:pt x="912788" y="4840"/>
                </a:lnTo>
                <a:lnTo>
                  <a:pt x="871916" y="2009"/>
                </a:lnTo>
                <a:lnTo>
                  <a:pt x="836092" y="682"/>
                </a:lnTo>
                <a:lnTo>
                  <a:pt x="806196" y="762"/>
                </a:lnTo>
                <a:lnTo>
                  <a:pt x="766572" y="0"/>
                </a:lnTo>
                <a:lnTo>
                  <a:pt x="727710" y="762"/>
                </a:lnTo>
                <a:lnTo>
                  <a:pt x="697297" y="808"/>
                </a:lnTo>
                <a:lnTo>
                  <a:pt x="661314" y="2193"/>
                </a:lnTo>
                <a:lnTo>
                  <a:pt x="620636" y="5012"/>
                </a:lnTo>
                <a:lnTo>
                  <a:pt x="576034" y="9364"/>
                </a:lnTo>
                <a:lnTo>
                  <a:pt x="528349" y="15347"/>
                </a:lnTo>
                <a:lnTo>
                  <a:pt x="478403" y="23057"/>
                </a:lnTo>
                <a:lnTo>
                  <a:pt x="427019" y="32592"/>
                </a:lnTo>
                <a:lnTo>
                  <a:pt x="375021" y="44049"/>
                </a:lnTo>
                <a:lnTo>
                  <a:pt x="323230" y="57526"/>
                </a:lnTo>
                <a:lnTo>
                  <a:pt x="272471" y="73119"/>
                </a:lnTo>
                <a:lnTo>
                  <a:pt x="223567" y="90927"/>
                </a:lnTo>
                <a:lnTo>
                  <a:pt x="177339" y="111045"/>
                </a:lnTo>
                <a:lnTo>
                  <a:pt x="134612" y="133573"/>
                </a:lnTo>
                <a:lnTo>
                  <a:pt x="96209" y="158607"/>
                </a:lnTo>
                <a:lnTo>
                  <a:pt x="62951" y="186244"/>
                </a:lnTo>
                <a:lnTo>
                  <a:pt x="35663" y="216582"/>
                </a:lnTo>
                <a:lnTo>
                  <a:pt x="15166" y="249718"/>
                </a:lnTo>
                <a:lnTo>
                  <a:pt x="2286" y="285750"/>
                </a:lnTo>
                <a:lnTo>
                  <a:pt x="169" y="307678"/>
                </a:lnTo>
                <a:lnTo>
                  <a:pt x="1524" y="306324"/>
                </a:lnTo>
                <a:lnTo>
                  <a:pt x="4572" y="304800"/>
                </a:lnTo>
                <a:lnTo>
                  <a:pt x="6858" y="304800"/>
                </a:lnTo>
                <a:lnTo>
                  <a:pt x="8382" y="306324"/>
                </a:lnTo>
                <a:lnTo>
                  <a:pt x="8382" y="310064"/>
                </a:lnTo>
                <a:lnTo>
                  <a:pt x="9906" y="309372"/>
                </a:lnTo>
                <a:lnTo>
                  <a:pt x="9906" y="301752"/>
                </a:lnTo>
                <a:lnTo>
                  <a:pt x="10668" y="294894"/>
                </a:lnTo>
                <a:lnTo>
                  <a:pt x="25576" y="251027"/>
                </a:lnTo>
                <a:lnTo>
                  <a:pt x="47014" y="217785"/>
                </a:lnTo>
                <a:lnTo>
                  <a:pt x="75624" y="187443"/>
                </a:lnTo>
                <a:lnTo>
                  <a:pt x="110528" y="159897"/>
                </a:lnTo>
                <a:lnTo>
                  <a:pt x="150842" y="135044"/>
                </a:lnTo>
                <a:lnTo>
                  <a:pt x="195687" y="112781"/>
                </a:lnTo>
                <a:lnTo>
                  <a:pt x="244181" y="93004"/>
                </a:lnTo>
                <a:lnTo>
                  <a:pt x="295444" y="75609"/>
                </a:lnTo>
                <a:lnTo>
                  <a:pt x="348595" y="60493"/>
                </a:lnTo>
                <a:lnTo>
                  <a:pt x="402754" y="47552"/>
                </a:lnTo>
                <a:lnTo>
                  <a:pt x="457038" y="36683"/>
                </a:lnTo>
                <a:lnTo>
                  <a:pt x="510568" y="27781"/>
                </a:lnTo>
                <a:lnTo>
                  <a:pt x="562462" y="20745"/>
                </a:lnTo>
                <a:lnTo>
                  <a:pt x="611840" y="15469"/>
                </a:lnTo>
                <a:lnTo>
                  <a:pt x="657821" y="11851"/>
                </a:lnTo>
                <a:lnTo>
                  <a:pt x="699523" y="9787"/>
                </a:lnTo>
                <a:lnTo>
                  <a:pt x="736067" y="9173"/>
                </a:lnTo>
                <a:lnTo>
                  <a:pt x="766572" y="9906"/>
                </a:lnTo>
                <a:lnTo>
                  <a:pt x="806196" y="9906"/>
                </a:lnTo>
                <a:lnTo>
                  <a:pt x="845058" y="11430"/>
                </a:lnTo>
                <a:lnTo>
                  <a:pt x="874864" y="12025"/>
                </a:lnTo>
                <a:lnTo>
                  <a:pt x="910801" y="14162"/>
                </a:lnTo>
                <a:lnTo>
                  <a:pt x="951893" y="17934"/>
                </a:lnTo>
                <a:lnTo>
                  <a:pt x="997169" y="23434"/>
                </a:lnTo>
                <a:lnTo>
                  <a:pt x="1045652" y="30757"/>
                </a:lnTo>
                <a:lnTo>
                  <a:pt x="1096371" y="39995"/>
                </a:lnTo>
                <a:lnTo>
                  <a:pt x="1148350" y="51243"/>
                </a:lnTo>
                <a:lnTo>
                  <a:pt x="1200616" y="64595"/>
                </a:lnTo>
                <a:lnTo>
                  <a:pt x="1252196" y="80145"/>
                </a:lnTo>
                <a:lnTo>
                  <a:pt x="1302114" y="97985"/>
                </a:lnTo>
                <a:lnTo>
                  <a:pt x="1349398" y="118210"/>
                </a:lnTo>
                <a:lnTo>
                  <a:pt x="1393074" y="140914"/>
                </a:lnTo>
                <a:lnTo>
                  <a:pt x="1432167" y="166190"/>
                </a:lnTo>
                <a:lnTo>
                  <a:pt x="1465703" y="194132"/>
                </a:lnTo>
                <a:lnTo>
                  <a:pt x="1492710" y="224835"/>
                </a:lnTo>
                <a:lnTo>
                  <a:pt x="1512213" y="258390"/>
                </a:lnTo>
                <a:lnTo>
                  <a:pt x="1523238" y="294894"/>
                </a:lnTo>
                <a:lnTo>
                  <a:pt x="1524000" y="302513"/>
                </a:lnTo>
                <a:lnTo>
                  <a:pt x="1524000" y="354304"/>
                </a:lnTo>
                <a:lnTo>
                  <a:pt x="1532382" y="326135"/>
                </a:lnTo>
                <a:lnTo>
                  <a:pt x="1533906" y="309371"/>
                </a:lnTo>
                <a:close/>
              </a:path>
              <a:path w="1534159" h="620395">
                <a:moveTo>
                  <a:pt x="9906" y="311658"/>
                </a:moveTo>
                <a:lnTo>
                  <a:pt x="9906" y="309372"/>
                </a:lnTo>
                <a:lnTo>
                  <a:pt x="1524" y="313182"/>
                </a:lnTo>
                <a:lnTo>
                  <a:pt x="3048" y="314706"/>
                </a:lnTo>
                <a:lnTo>
                  <a:pt x="4572" y="314706"/>
                </a:lnTo>
                <a:lnTo>
                  <a:pt x="6858" y="313944"/>
                </a:lnTo>
                <a:lnTo>
                  <a:pt x="8382" y="313182"/>
                </a:lnTo>
                <a:lnTo>
                  <a:pt x="9906" y="311658"/>
                </a:lnTo>
                <a:close/>
              </a:path>
              <a:path w="1534159" h="620395">
                <a:moveTo>
                  <a:pt x="1524000" y="354304"/>
                </a:moveTo>
                <a:lnTo>
                  <a:pt x="1524000" y="317753"/>
                </a:lnTo>
                <a:lnTo>
                  <a:pt x="1523238" y="324612"/>
                </a:lnTo>
                <a:lnTo>
                  <a:pt x="1512114" y="360664"/>
                </a:lnTo>
                <a:lnTo>
                  <a:pt x="1492993" y="393809"/>
                </a:lnTo>
                <a:lnTo>
                  <a:pt x="1466742" y="424146"/>
                </a:lnTo>
                <a:lnTo>
                  <a:pt x="1434226" y="451774"/>
                </a:lnTo>
                <a:lnTo>
                  <a:pt x="1396312" y="476792"/>
                </a:lnTo>
                <a:lnTo>
                  <a:pt x="1353865" y="499299"/>
                </a:lnTo>
                <a:lnTo>
                  <a:pt x="1307751" y="519394"/>
                </a:lnTo>
                <a:lnTo>
                  <a:pt x="1258837" y="537176"/>
                </a:lnTo>
                <a:lnTo>
                  <a:pt x="1207989" y="552745"/>
                </a:lnTo>
                <a:lnTo>
                  <a:pt x="1156072" y="566199"/>
                </a:lnTo>
                <a:lnTo>
                  <a:pt x="1103952" y="577638"/>
                </a:lnTo>
                <a:lnTo>
                  <a:pt x="1052496" y="587160"/>
                </a:lnTo>
                <a:lnTo>
                  <a:pt x="1002570" y="594865"/>
                </a:lnTo>
                <a:lnTo>
                  <a:pt x="955040" y="600852"/>
                </a:lnTo>
                <a:lnTo>
                  <a:pt x="910771" y="605220"/>
                </a:lnTo>
                <a:lnTo>
                  <a:pt x="870630" y="608068"/>
                </a:lnTo>
                <a:lnTo>
                  <a:pt x="727710" y="609600"/>
                </a:lnTo>
                <a:lnTo>
                  <a:pt x="697297" y="609317"/>
                </a:lnTo>
                <a:lnTo>
                  <a:pt x="622224" y="604979"/>
                </a:lnTo>
                <a:lnTo>
                  <a:pt x="578356" y="600686"/>
                </a:lnTo>
                <a:lnTo>
                  <a:pt x="531470" y="594848"/>
                </a:lnTo>
                <a:lnTo>
                  <a:pt x="482365" y="587363"/>
                </a:lnTo>
                <a:lnTo>
                  <a:pt x="431843" y="578131"/>
                </a:lnTo>
                <a:lnTo>
                  <a:pt x="380703" y="567049"/>
                </a:lnTo>
                <a:lnTo>
                  <a:pt x="329745" y="554016"/>
                </a:lnTo>
                <a:lnTo>
                  <a:pt x="279772" y="538932"/>
                </a:lnTo>
                <a:lnTo>
                  <a:pt x="231581" y="521695"/>
                </a:lnTo>
                <a:lnTo>
                  <a:pt x="185975" y="502203"/>
                </a:lnTo>
                <a:lnTo>
                  <a:pt x="143754" y="480355"/>
                </a:lnTo>
                <a:lnTo>
                  <a:pt x="105718" y="456050"/>
                </a:lnTo>
                <a:lnTo>
                  <a:pt x="72666" y="429186"/>
                </a:lnTo>
                <a:lnTo>
                  <a:pt x="45401" y="399663"/>
                </a:lnTo>
                <a:lnTo>
                  <a:pt x="24722" y="367378"/>
                </a:lnTo>
                <a:lnTo>
                  <a:pt x="9906" y="316992"/>
                </a:lnTo>
                <a:lnTo>
                  <a:pt x="9906" y="311658"/>
                </a:lnTo>
                <a:lnTo>
                  <a:pt x="8382" y="313182"/>
                </a:lnTo>
                <a:lnTo>
                  <a:pt x="6858" y="313944"/>
                </a:lnTo>
                <a:lnTo>
                  <a:pt x="4572" y="314706"/>
                </a:lnTo>
                <a:lnTo>
                  <a:pt x="3048" y="314706"/>
                </a:lnTo>
                <a:lnTo>
                  <a:pt x="1524" y="313182"/>
                </a:lnTo>
                <a:lnTo>
                  <a:pt x="1524" y="326136"/>
                </a:lnTo>
                <a:lnTo>
                  <a:pt x="15454" y="370016"/>
                </a:lnTo>
                <a:lnTo>
                  <a:pt x="35764" y="402675"/>
                </a:lnTo>
                <a:lnTo>
                  <a:pt x="62487" y="432593"/>
                </a:lnTo>
                <a:lnTo>
                  <a:pt x="94891" y="459871"/>
                </a:lnTo>
                <a:lnTo>
                  <a:pt x="132247" y="484607"/>
                </a:lnTo>
                <a:lnTo>
                  <a:pt x="173827" y="506900"/>
                </a:lnTo>
                <a:lnTo>
                  <a:pt x="218899" y="526849"/>
                </a:lnTo>
                <a:lnTo>
                  <a:pt x="266734" y="544553"/>
                </a:lnTo>
                <a:lnTo>
                  <a:pt x="316602" y="560112"/>
                </a:lnTo>
                <a:lnTo>
                  <a:pt x="367774" y="573625"/>
                </a:lnTo>
                <a:lnTo>
                  <a:pt x="419520" y="585190"/>
                </a:lnTo>
                <a:lnTo>
                  <a:pt x="471110" y="594907"/>
                </a:lnTo>
                <a:lnTo>
                  <a:pt x="521814" y="602875"/>
                </a:lnTo>
                <a:lnTo>
                  <a:pt x="570902" y="609194"/>
                </a:lnTo>
                <a:lnTo>
                  <a:pt x="617646" y="613961"/>
                </a:lnTo>
                <a:lnTo>
                  <a:pt x="661314" y="617277"/>
                </a:lnTo>
                <a:lnTo>
                  <a:pt x="701178" y="619240"/>
                </a:lnTo>
                <a:lnTo>
                  <a:pt x="736507" y="619950"/>
                </a:lnTo>
                <a:lnTo>
                  <a:pt x="766572" y="619506"/>
                </a:lnTo>
                <a:lnTo>
                  <a:pt x="845058" y="617982"/>
                </a:lnTo>
                <a:lnTo>
                  <a:pt x="913018" y="614617"/>
                </a:lnTo>
                <a:lnTo>
                  <a:pt x="955052" y="610603"/>
                </a:lnTo>
                <a:lnTo>
                  <a:pt x="1001167" y="604889"/>
                </a:lnTo>
                <a:lnTo>
                  <a:pt x="1050397" y="597366"/>
                </a:lnTo>
                <a:lnTo>
                  <a:pt x="1101774" y="587924"/>
                </a:lnTo>
                <a:lnTo>
                  <a:pt x="1154335" y="576454"/>
                </a:lnTo>
                <a:lnTo>
                  <a:pt x="1207110" y="562847"/>
                </a:lnTo>
                <a:lnTo>
                  <a:pt x="1259136" y="546992"/>
                </a:lnTo>
                <a:lnTo>
                  <a:pt x="1309445" y="528781"/>
                </a:lnTo>
                <a:lnTo>
                  <a:pt x="1357071" y="508104"/>
                </a:lnTo>
                <a:lnTo>
                  <a:pt x="1401049" y="484852"/>
                </a:lnTo>
                <a:lnTo>
                  <a:pt x="1440411" y="458915"/>
                </a:lnTo>
                <a:lnTo>
                  <a:pt x="1474191" y="430185"/>
                </a:lnTo>
                <a:lnTo>
                  <a:pt x="1501424" y="398551"/>
                </a:lnTo>
                <a:lnTo>
                  <a:pt x="1521143" y="363904"/>
                </a:lnTo>
                <a:lnTo>
                  <a:pt x="1524000" y="354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18993" y="5832602"/>
            <a:ext cx="7404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00FF"/>
                </a:solidFill>
                <a:latin typeface="新宋体"/>
                <a:cs typeface="新宋体"/>
              </a:rPr>
              <a:t>重要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AF4803A5-342C-4533-BEB8-3537A371C9CE}"/>
              </a:ext>
            </a:extLst>
          </p:cNvPr>
          <p:cNvSpPr txBox="1">
            <a:spLocks/>
          </p:cNvSpPr>
          <p:nvPr/>
        </p:nvSpPr>
        <p:spPr>
          <a:xfrm>
            <a:off x="1282578" y="714248"/>
            <a:ext cx="339534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50" b="0" i="0">
                <a:solidFill>
                  <a:srgbClr val="FF000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密钥分配的简介</a:t>
            </a:r>
            <a:endParaRPr lang="en-US" sz="3200" kern="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36950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密钥分配的基本方法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4573" y="1574284"/>
            <a:ext cx="8159750" cy="1885950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90"/>
              </a:spcBef>
              <a:buClr>
                <a:srgbClr val="FD1813"/>
              </a:buClr>
              <a:buSzPct val="114000"/>
              <a:buFont typeface="Wingdings"/>
              <a:buChar char=""/>
              <a:tabLst>
                <a:tab pos="355600" algn="l"/>
              </a:tabLst>
            </a:pPr>
            <a:r>
              <a:rPr lang="en-US" altLang="zh-CN" sz="2500" b="1" spc="-105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500" b="1" spc="-105" dirty="0" err="1">
                <a:solidFill>
                  <a:srgbClr val="0000FF"/>
                </a:solidFill>
                <a:latin typeface="宋体"/>
                <a:cs typeface="宋体"/>
              </a:rPr>
              <a:t>密钥由</a:t>
            </a:r>
            <a:r>
              <a:rPr sz="2400" b="1" spc="-5" dirty="0" err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500" b="1" spc="-100" dirty="0" err="1">
                <a:solidFill>
                  <a:srgbClr val="0000FF"/>
                </a:solidFill>
                <a:latin typeface="宋体"/>
                <a:cs typeface="宋体"/>
              </a:rPr>
              <a:t>选取并通过物理手段发送</a:t>
            </a:r>
            <a:r>
              <a:rPr sz="2500" b="1" spc="-105" dirty="0" err="1">
                <a:solidFill>
                  <a:srgbClr val="0000FF"/>
                </a:solidFill>
                <a:latin typeface="宋体"/>
                <a:cs typeface="宋体"/>
              </a:rPr>
              <a:t>给</a:t>
            </a:r>
            <a:r>
              <a:rPr sz="2400" b="1" dirty="0" err="1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500" b="1" spc="-110" dirty="0">
                <a:solidFill>
                  <a:srgbClr val="0000FF"/>
                </a:solidFill>
                <a:latin typeface="宋体"/>
                <a:cs typeface="宋体"/>
              </a:rPr>
              <a:t>。</a:t>
            </a:r>
            <a:endParaRPr sz="2500" dirty="0">
              <a:latin typeface="宋体"/>
              <a:cs typeface="宋体"/>
            </a:endParaRPr>
          </a:p>
          <a:p>
            <a:pPr marL="439420" indent="-426720">
              <a:lnSpc>
                <a:spcPct val="100000"/>
              </a:lnSpc>
              <a:spcBef>
                <a:spcPts val="2039"/>
              </a:spcBef>
              <a:buClr>
                <a:srgbClr val="FD1813"/>
              </a:buClr>
              <a:buSzPct val="114000"/>
              <a:buFont typeface="Wingdings"/>
              <a:buChar char=""/>
              <a:tabLst>
                <a:tab pos="438784" algn="l"/>
                <a:tab pos="439420" algn="l"/>
              </a:tabLst>
            </a:pPr>
            <a:r>
              <a:rPr sz="2500" b="1" spc="-100" dirty="0">
                <a:solidFill>
                  <a:srgbClr val="0000FF"/>
                </a:solidFill>
                <a:latin typeface="宋体"/>
                <a:cs typeface="宋体"/>
              </a:rPr>
              <a:t>密钥由第三方选取并通过物理手段发送给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500" b="1" spc="-105" dirty="0">
                <a:solidFill>
                  <a:srgbClr val="0000FF"/>
                </a:solidFill>
                <a:latin typeface="宋体"/>
                <a:cs typeface="宋体"/>
              </a:rPr>
              <a:t>和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500" b="1" spc="-110" dirty="0">
                <a:solidFill>
                  <a:srgbClr val="0000FF"/>
                </a:solidFill>
                <a:latin typeface="宋体"/>
                <a:cs typeface="宋体"/>
              </a:rPr>
              <a:t>。</a:t>
            </a:r>
            <a:endParaRPr sz="2500" dirty="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2140"/>
              </a:spcBef>
              <a:buClr>
                <a:srgbClr val="FD1813"/>
              </a:buClr>
              <a:buSzPct val="118750"/>
              <a:buFont typeface="Wingdings"/>
              <a:buChar char=""/>
              <a:tabLst>
                <a:tab pos="355600" algn="l"/>
              </a:tabLst>
            </a:pPr>
            <a:r>
              <a:rPr sz="2400" b="1" spc="-5" dirty="0" err="1">
                <a:latin typeface="宋体"/>
                <a:cs typeface="宋体"/>
              </a:rPr>
              <a:t>如果</a:t>
            </a:r>
            <a:r>
              <a:rPr sz="2400" b="1" dirty="0" err="1">
                <a:latin typeface="Arial"/>
                <a:cs typeface="Arial"/>
              </a:rPr>
              <a:t>A</a:t>
            </a:r>
            <a:r>
              <a:rPr sz="2400" b="1" spc="-5" dirty="0" err="1">
                <a:latin typeface="宋体"/>
                <a:cs typeface="宋体"/>
              </a:rPr>
              <a:t>、</a:t>
            </a:r>
            <a:r>
              <a:rPr sz="2400" b="1" spc="5" dirty="0" err="1">
                <a:latin typeface="Arial"/>
                <a:cs typeface="Arial"/>
              </a:rPr>
              <a:t>B</a:t>
            </a:r>
            <a:r>
              <a:rPr sz="2400" b="1" dirty="0" err="1">
                <a:latin typeface="宋体"/>
                <a:cs typeface="宋体"/>
              </a:rPr>
              <a:t>事先已有一密钥，则其中一方选取新密钥后，用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7473" y="3696715"/>
            <a:ext cx="553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已有的密钥加密新密钥并发送给另一方。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7473" y="6257035"/>
            <a:ext cx="4514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用</a:t>
            </a:r>
            <a:r>
              <a:rPr sz="2400" b="1" spc="-5" dirty="0">
                <a:latin typeface="Arial"/>
                <a:cs typeface="Arial"/>
              </a:rPr>
              <a:t>PKI</a:t>
            </a:r>
            <a:r>
              <a:rPr sz="2400" b="1" dirty="0">
                <a:latin typeface="宋体"/>
                <a:cs typeface="宋体"/>
              </a:rPr>
              <a:t>技术实现新密钥安全传送。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37627" y="3625596"/>
            <a:ext cx="15240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33055" y="3621023"/>
            <a:ext cx="1534160" cy="620395"/>
          </a:xfrm>
          <a:custGeom>
            <a:avLst/>
            <a:gdLst/>
            <a:ahLst/>
            <a:cxnLst/>
            <a:rect l="l" t="t" r="r" b="b"/>
            <a:pathLst>
              <a:path w="1534159" h="620395">
                <a:moveTo>
                  <a:pt x="169" y="307678"/>
                </a:moveTo>
                <a:lnTo>
                  <a:pt x="0" y="307848"/>
                </a:lnTo>
                <a:lnTo>
                  <a:pt x="0" y="309372"/>
                </a:lnTo>
                <a:lnTo>
                  <a:pt x="169" y="307678"/>
                </a:lnTo>
                <a:close/>
              </a:path>
              <a:path w="1534159" h="620395">
                <a:moveTo>
                  <a:pt x="8381" y="306324"/>
                </a:moveTo>
                <a:lnTo>
                  <a:pt x="6857" y="304800"/>
                </a:lnTo>
                <a:lnTo>
                  <a:pt x="4571" y="304800"/>
                </a:lnTo>
                <a:lnTo>
                  <a:pt x="1523" y="306324"/>
                </a:lnTo>
                <a:lnTo>
                  <a:pt x="169" y="307678"/>
                </a:lnTo>
                <a:lnTo>
                  <a:pt x="0" y="309372"/>
                </a:lnTo>
                <a:lnTo>
                  <a:pt x="8381" y="306324"/>
                </a:lnTo>
                <a:close/>
              </a:path>
              <a:path w="1534159" h="620395">
                <a:moveTo>
                  <a:pt x="8381" y="310064"/>
                </a:moveTo>
                <a:lnTo>
                  <a:pt x="8381" y="306324"/>
                </a:lnTo>
                <a:lnTo>
                  <a:pt x="0" y="309372"/>
                </a:lnTo>
                <a:lnTo>
                  <a:pt x="0" y="310134"/>
                </a:lnTo>
                <a:lnTo>
                  <a:pt x="1523" y="326136"/>
                </a:lnTo>
                <a:lnTo>
                  <a:pt x="1523" y="313182"/>
                </a:lnTo>
                <a:lnTo>
                  <a:pt x="8381" y="310064"/>
                </a:lnTo>
                <a:close/>
              </a:path>
              <a:path w="1534159" h="620395">
                <a:moveTo>
                  <a:pt x="1533905" y="309371"/>
                </a:moveTo>
                <a:lnTo>
                  <a:pt x="1521533" y="256405"/>
                </a:lnTo>
                <a:lnTo>
                  <a:pt x="1502515" y="222390"/>
                </a:lnTo>
                <a:lnTo>
                  <a:pt x="1476209" y="191231"/>
                </a:lnTo>
                <a:lnTo>
                  <a:pt x="1443496" y="162829"/>
                </a:lnTo>
                <a:lnTo>
                  <a:pt x="1405257" y="137088"/>
                </a:lnTo>
                <a:lnTo>
                  <a:pt x="1362374" y="113913"/>
                </a:lnTo>
                <a:lnTo>
                  <a:pt x="1315727" y="93206"/>
                </a:lnTo>
                <a:lnTo>
                  <a:pt x="1266197" y="74871"/>
                </a:lnTo>
                <a:lnTo>
                  <a:pt x="1214666" y="58812"/>
                </a:lnTo>
                <a:lnTo>
                  <a:pt x="1162014" y="44931"/>
                </a:lnTo>
                <a:lnTo>
                  <a:pt x="1109123" y="33134"/>
                </a:lnTo>
                <a:lnTo>
                  <a:pt x="1056874" y="23322"/>
                </a:lnTo>
                <a:lnTo>
                  <a:pt x="1006147" y="15401"/>
                </a:lnTo>
                <a:lnTo>
                  <a:pt x="957825" y="9272"/>
                </a:lnTo>
                <a:lnTo>
                  <a:pt x="912787" y="4840"/>
                </a:lnTo>
                <a:lnTo>
                  <a:pt x="871916" y="2009"/>
                </a:lnTo>
                <a:lnTo>
                  <a:pt x="836092" y="682"/>
                </a:lnTo>
                <a:lnTo>
                  <a:pt x="806195" y="762"/>
                </a:lnTo>
                <a:lnTo>
                  <a:pt x="766571" y="0"/>
                </a:lnTo>
                <a:lnTo>
                  <a:pt x="727709" y="762"/>
                </a:lnTo>
                <a:lnTo>
                  <a:pt x="697297" y="808"/>
                </a:lnTo>
                <a:lnTo>
                  <a:pt x="661314" y="2193"/>
                </a:lnTo>
                <a:lnTo>
                  <a:pt x="620636" y="5012"/>
                </a:lnTo>
                <a:lnTo>
                  <a:pt x="576034" y="9364"/>
                </a:lnTo>
                <a:lnTo>
                  <a:pt x="528349" y="15347"/>
                </a:lnTo>
                <a:lnTo>
                  <a:pt x="478403" y="23057"/>
                </a:lnTo>
                <a:lnTo>
                  <a:pt x="427019" y="32592"/>
                </a:lnTo>
                <a:lnTo>
                  <a:pt x="375021" y="44049"/>
                </a:lnTo>
                <a:lnTo>
                  <a:pt x="323230" y="57526"/>
                </a:lnTo>
                <a:lnTo>
                  <a:pt x="272471" y="73119"/>
                </a:lnTo>
                <a:lnTo>
                  <a:pt x="223567" y="90927"/>
                </a:lnTo>
                <a:lnTo>
                  <a:pt x="177339" y="111045"/>
                </a:lnTo>
                <a:lnTo>
                  <a:pt x="134612" y="133573"/>
                </a:lnTo>
                <a:lnTo>
                  <a:pt x="96209" y="158607"/>
                </a:lnTo>
                <a:lnTo>
                  <a:pt x="62951" y="186244"/>
                </a:lnTo>
                <a:lnTo>
                  <a:pt x="35663" y="216582"/>
                </a:lnTo>
                <a:lnTo>
                  <a:pt x="15166" y="249718"/>
                </a:lnTo>
                <a:lnTo>
                  <a:pt x="2285" y="285750"/>
                </a:lnTo>
                <a:lnTo>
                  <a:pt x="169" y="307678"/>
                </a:lnTo>
                <a:lnTo>
                  <a:pt x="1523" y="306324"/>
                </a:lnTo>
                <a:lnTo>
                  <a:pt x="4571" y="304800"/>
                </a:lnTo>
                <a:lnTo>
                  <a:pt x="6857" y="304800"/>
                </a:lnTo>
                <a:lnTo>
                  <a:pt x="8381" y="306324"/>
                </a:lnTo>
                <a:lnTo>
                  <a:pt x="8381" y="310064"/>
                </a:lnTo>
                <a:lnTo>
                  <a:pt x="9905" y="309372"/>
                </a:lnTo>
                <a:lnTo>
                  <a:pt x="9905" y="301752"/>
                </a:lnTo>
                <a:lnTo>
                  <a:pt x="10667" y="294894"/>
                </a:lnTo>
                <a:lnTo>
                  <a:pt x="25576" y="251027"/>
                </a:lnTo>
                <a:lnTo>
                  <a:pt x="47014" y="217785"/>
                </a:lnTo>
                <a:lnTo>
                  <a:pt x="75624" y="187443"/>
                </a:lnTo>
                <a:lnTo>
                  <a:pt x="110528" y="159897"/>
                </a:lnTo>
                <a:lnTo>
                  <a:pt x="150842" y="135044"/>
                </a:lnTo>
                <a:lnTo>
                  <a:pt x="195687" y="112781"/>
                </a:lnTo>
                <a:lnTo>
                  <a:pt x="244181" y="93004"/>
                </a:lnTo>
                <a:lnTo>
                  <a:pt x="295444" y="75609"/>
                </a:lnTo>
                <a:lnTo>
                  <a:pt x="348595" y="60493"/>
                </a:lnTo>
                <a:lnTo>
                  <a:pt x="402754" y="47552"/>
                </a:lnTo>
                <a:lnTo>
                  <a:pt x="457038" y="36683"/>
                </a:lnTo>
                <a:lnTo>
                  <a:pt x="510568" y="27781"/>
                </a:lnTo>
                <a:lnTo>
                  <a:pt x="562462" y="20745"/>
                </a:lnTo>
                <a:lnTo>
                  <a:pt x="611840" y="15469"/>
                </a:lnTo>
                <a:lnTo>
                  <a:pt x="657821" y="11851"/>
                </a:lnTo>
                <a:lnTo>
                  <a:pt x="699523" y="9787"/>
                </a:lnTo>
                <a:lnTo>
                  <a:pt x="736067" y="9173"/>
                </a:lnTo>
                <a:lnTo>
                  <a:pt x="766571" y="9906"/>
                </a:lnTo>
                <a:lnTo>
                  <a:pt x="806195" y="9906"/>
                </a:lnTo>
                <a:lnTo>
                  <a:pt x="845057" y="11430"/>
                </a:lnTo>
                <a:lnTo>
                  <a:pt x="874864" y="12025"/>
                </a:lnTo>
                <a:lnTo>
                  <a:pt x="910801" y="14162"/>
                </a:lnTo>
                <a:lnTo>
                  <a:pt x="951894" y="17934"/>
                </a:lnTo>
                <a:lnTo>
                  <a:pt x="997170" y="23434"/>
                </a:lnTo>
                <a:lnTo>
                  <a:pt x="1045655" y="30757"/>
                </a:lnTo>
                <a:lnTo>
                  <a:pt x="1096374" y="39995"/>
                </a:lnTo>
                <a:lnTo>
                  <a:pt x="1148354" y="51243"/>
                </a:lnTo>
                <a:lnTo>
                  <a:pt x="1200621" y="64595"/>
                </a:lnTo>
                <a:lnTo>
                  <a:pt x="1252201" y="80145"/>
                </a:lnTo>
                <a:lnTo>
                  <a:pt x="1302120" y="97985"/>
                </a:lnTo>
                <a:lnTo>
                  <a:pt x="1349404" y="118210"/>
                </a:lnTo>
                <a:lnTo>
                  <a:pt x="1393079" y="140914"/>
                </a:lnTo>
                <a:lnTo>
                  <a:pt x="1432172" y="166190"/>
                </a:lnTo>
                <a:lnTo>
                  <a:pt x="1465708" y="194132"/>
                </a:lnTo>
                <a:lnTo>
                  <a:pt x="1492713" y="224835"/>
                </a:lnTo>
                <a:lnTo>
                  <a:pt x="1512215" y="258390"/>
                </a:lnTo>
                <a:lnTo>
                  <a:pt x="1523237" y="294894"/>
                </a:lnTo>
                <a:lnTo>
                  <a:pt x="1523999" y="302513"/>
                </a:lnTo>
                <a:lnTo>
                  <a:pt x="1523999" y="354348"/>
                </a:lnTo>
                <a:lnTo>
                  <a:pt x="1532381" y="326135"/>
                </a:lnTo>
                <a:lnTo>
                  <a:pt x="1533905" y="309371"/>
                </a:lnTo>
                <a:close/>
              </a:path>
              <a:path w="1534159" h="620395">
                <a:moveTo>
                  <a:pt x="9905" y="311658"/>
                </a:moveTo>
                <a:lnTo>
                  <a:pt x="9905" y="309372"/>
                </a:lnTo>
                <a:lnTo>
                  <a:pt x="1523" y="313182"/>
                </a:lnTo>
                <a:lnTo>
                  <a:pt x="3047" y="314706"/>
                </a:lnTo>
                <a:lnTo>
                  <a:pt x="4571" y="314706"/>
                </a:lnTo>
                <a:lnTo>
                  <a:pt x="6857" y="313944"/>
                </a:lnTo>
                <a:lnTo>
                  <a:pt x="8381" y="313182"/>
                </a:lnTo>
                <a:lnTo>
                  <a:pt x="9905" y="311658"/>
                </a:lnTo>
                <a:close/>
              </a:path>
              <a:path w="1534159" h="620395">
                <a:moveTo>
                  <a:pt x="1523999" y="354348"/>
                </a:moveTo>
                <a:lnTo>
                  <a:pt x="1523999" y="317753"/>
                </a:lnTo>
                <a:lnTo>
                  <a:pt x="1523237" y="324612"/>
                </a:lnTo>
                <a:lnTo>
                  <a:pt x="1512114" y="360664"/>
                </a:lnTo>
                <a:lnTo>
                  <a:pt x="1492993" y="393809"/>
                </a:lnTo>
                <a:lnTo>
                  <a:pt x="1466742" y="424146"/>
                </a:lnTo>
                <a:lnTo>
                  <a:pt x="1434226" y="451774"/>
                </a:lnTo>
                <a:lnTo>
                  <a:pt x="1396312" y="476792"/>
                </a:lnTo>
                <a:lnTo>
                  <a:pt x="1353865" y="499299"/>
                </a:lnTo>
                <a:lnTo>
                  <a:pt x="1307751" y="519394"/>
                </a:lnTo>
                <a:lnTo>
                  <a:pt x="1258837" y="537176"/>
                </a:lnTo>
                <a:lnTo>
                  <a:pt x="1207989" y="552745"/>
                </a:lnTo>
                <a:lnTo>
                  <a:pt x="1156072" y="566199"/>
                </a:lnTo>
                <a:lnTo>
                  <a:pt x="1103952" y="577638"/>
                </a:lnTo>
                <a:lnTo>
                  <a:pt x="1052496" y="587160"/>
                </a:lnTo>
                <a:lnTo>
                  <a:pt x="1002570" y="594865"/>
                </a:lnTo>
                <a:lnTo>
                  <a:pt x="955038" y="600852"/>
                </a:lnTo>
                <a:lnTo>
                  <a:pt x="910771" y="605220"/>
                </a:lnTo>
                <a:lnTo>
                  <a:pt x="870630" y="608068"/>
                </a:lnTo>
                <a:lnTo>
                  <a:pt x="727709" y="609600"/>
                </a:lnTo>
                <a:lnTo>
                  <a:pt x="697297" y="609332"/>
                </a:lnTo>
                <a:lnTo>
                  <a:pt x="622180" y="605013"/>
                </a:lnTo>
                <a:lnTo>
                  <a:pt x="578311" y="600726"/>
                </a:lnTo>
                <a:lnTo>
                  <a:pt x="531427" y="594893"/>
                </a:lnTo>
                <a:lnTo>
                  <a:pt x="482329" y="587411"/>
                </a:lnTo>
                <a:lnTo>
                  <a:pt x="431815" y="578180"/>
                </a:lnTo>
                <a:lnTo>
                  <a:pt x="380686" y="567098"/>
                </a:lnTo>
                <a:lnTo>
                  <a:pt x="329741" y="554064"/>
                </a:lnTo>
                <a:lnTo>
                  <a:pt x="279779" y="538977"/>
                </a:lnTo>
                <a:lnTo>
                  <a:pt x="231600" y="521736"/>
                </a:lnTo>
                <a:lnTo>
                  <a:pt x="186004" y="502239"/>
                </a:lnTo>
                <a:lnTo>
                  <a:pt x="143789" y="480386"/>
                </a:lnTo>
                <a:lnTo>
                  <a:pt x="105756" y="456075"/>
                </a:lnTo>
                <a:lnTo>
                  <a:pt x="72704" y="429206"/>
                </a:lnTo>
                <a:lnTo>
                  <a:pt x="45433" y="399676"/>
                </a:lnTo>
                <a:lnTo>
                  <a:pt x="24741" y="367385"/>
                </a:lnTo>
                <a:lnTo>
                  <a:pt x="9905" y="316992"/>
                </a:lnTo>
                <a:lnTo>
                  <a:pt x="9905" y="311658"/>
                </a:lnTo>
                <a:lnTo>
                  <a:pt x="8381" y="313182"/>
                </a:lnTo>
                <a:lnTo>
                  <a:pt x="6857" y="313944"/>
                </a:lnTo>
                <a:lnTo>
                  <a:pt x="4571" y="314706"/>
                </a:lnTo>
                <a:lnTo>
                  <a:pt x="3047" y="314706"/>
                </a:lnTo>
                <a:lnTo>
                  <a:pt x="1523" y="313182"/>
                </a:lnTo>
                <a:lnTo>
                  <a:pt x="1523" y="326136"/>
                </a:lnTo>
                <a:lnTo>
                  <a:pt x="15454" y="370016"/>
                </a:lnTo>
                <a:lnTo>
                  <a:pt x="35764" y="402675"/>
                </a:lnTo>
                <a:lnTo>
                  <a:pt x="62487" y="432593"/>
                </a:lnTo>
                <a:lnTo>
                  <a:pt x="94891" y="459871"/>
                </a:lnTo>
                <a:lnTo>
                  <a:pt x="132247" y="484607"/>
                </a:lnTo>
                <a:lnTo>
                  <a:pt x="173827" y="506900"/>
                </a:lnTo>
                <a:lnTo>
                  <a:pt x="218899" y="526849"/>
                </a:lnTo>
                <a:lnTo>
                  <a:pt x="266734" y="544553"/>
                </a:lnTo>
                <a:lnTo>
                  <a:pt x="316602" y="560112"/>
                </a:lnTo>
                <a:lnTo>
                  <a:pt x="367774" y="573625"/>
                </a:lnTo>
                <a:lnTo>
                  <a:pt x="419520" y="585190"/>
                </a:lnTo>
                <a:lnTo>
                  <a:pt x="471110" y="594907"/>
                </a:lnTo>
                <a:lnTo>
                  <a:pt x="521814" y="602875"/>
                </a:lnTo>
                <a:lnTo>
                  <a:pt x="570902" y="609194"/>
                </a:lnTo>
                <a:lnTo>
                  <a:pt x="617646" y="613961"/>
                </a:lnTo>
                <a:lnTo>
                  <a:pt x="661314" y="617277"/>
                </a:lnTo>
                <a:lnTo>
                  <a:pt x="701178" y="619240"/>
                </a:lnTo>
                <a:lnTo>
                  <a:pt x="736507" y="619950"/>
                </a:lnTo>
                <a:lnTo>
                  <a:pt x="766571" y="619506"/>
                </a:lnTo>
                <a:lnTo>
                  <a:pt x="845057" y="617982"/>
                </a:lnTo>
                <a:lnTo>
                  <a:pt x="913005" y="614624"/>
                </a:lnTo>
                <a:lnTo>
                  <a:pt x="955040" y="610612"/>
                </a:lnTo>
                <a:lnTo>
                  <a:pt x="1001155" y="604900"/>
                </a:lnTo>
                <a:lnTo>
                  <a:pt x="1050390" y="597378"/>
                </a:lnTo>
                <a:lnTo>
                  <a:pt x="1101774" y="587936"/>
                </a:lnTo>
                <a:lnTo>
                  <a:pt x="1154342" y="576465"/>
                </a:lnTo>
                <a:lnTo>
                  <a:pt x="1207126" y="562857"/>
                </a:lnTo>
                <a:lnTo>
                  <a:pt x="1259159" y="547001"/>
                </a:lnTo>
                <a:lnTo>
                  <a:pt x="1309475" y="528788"/>
                </a:lnTo>
                <a:lnTo>
                  <a:pt x="1357107" y="508110"/>
                </a:lnTo>
                <a:lnTo>
                  <a:pt x="1401087" y="484857"/>
                </a:lnTo>
                <a:lnTo>
                  <a:pt x="1440450" y="458919"/>
                </a:lnTo>
                <a:lnTo>
                  <a:pt x="1474227" y="430187"/>
                </a:lnTo>
                <a:lnTo>
                  <a:pt x="1501453" y="398552"/>
                </a:lnTo>
                <a:lnTo>
                  <a:pt x="1521160" y="363904"/>
                </a:lnTo>
                <a:lnTo>
                  <a:pt x="1523999" y="354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50485" y="3698240"/>
            <a:ext cx="10979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00FF"/>
                </a:solidFill>
                <a:latin typeface="新宋体"/>
                <a:cs typeface="新宋体"/>
              </a:rPr>
              <a:t>无中心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66227" y="4844796"/>
            <a:ext cx="14478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61667" y="4840223"/>
            <a:ext cx="1457960" cy="620395"/>
          </a:xfrm>
          <a:custGeom>
            <a:avLst/>
            <a:gdLst/>
            <a:ahLst/>
            <a:cxnLst/>
            <a:rect l="l" t="t" r="r" b="b"/>
            <a:pathLst>
              <a:path w="1457959" h="620395">
                <a:moveTo>
                  <a:pt x="253" y="306832"/>
                </a:moveTo>
                <a:lnTo>
                  <a:pt x="0" y="307086"/>
                </a:lnTo>
                <a:lnTo>
                  <a:pt x="0" y="309372"/>
                </a:lnTo>
                <a:lnTo>
                  <a:pt x="253" y="306832"/>
                </a:lnTo>
                <a:close/>
              </a:path>
              <a:path w="1457959" h="620395">
                <a:moveTo>
                  <a:pt x="9905" y="309372"/>
                </a:moveTo>
                <a:lnTo>
                  <a:pt x="9905" y="307086"/>
                </a:lnTo>
                <a:lnTo>
                  <a:pt x="7619" y="304800"/>
                </a:lnTo>
                <a:lnTo>
                  <a:pt x="2285" y="304800"/>
                </a:lnTo>
                <a:lnTo>
                  <a:pt x="253" y="306832"/>
                </a:lnTo>
                <a:lnTo>
                  <a:pt x="0" y="309372"/>
                </a:lnTo>
                <a:lnTo>
                  <a:pt x="9905" y="309372"/>
                </a:lnTo>
                <a:close/>
              </a:path>
              <a:path w="1457959" h="620395">
                <a:moveTo>
                  <a:pt x="9905" y="309372"/>
                </a:moveTo>
                <a:lnTo>
                  <a:pt x="0" y="309372"/>
                </a:lnTo>
                <a:lnTo>
                  <a:pt x="0" y="310134"/>
                </a:lnTo>
                <a:lnTo>
                  <a:pt x="9905" y="309372"/>
                </a:lnTo>
                <a:close/>
              </a:path>
              <a:path w="1457959" h="620395">
                <a:moveTo>
                  <a:pt x="9905" y="312420"/>
                </a:moveTo>
                <a:lnTo>
                  <a:pt x="9905" y="309372"/>
                </a:lnTo>
                <a:lnTo>
                  <a:pt x="0" y="310134"/>
                </a:lnTo>
                <a:lnTo>
                  <a:pt x="253" y="312674"/>
                </a:lnTo>
                <a:lnTo>
                  <a:pt x="2285" y="314706"/>
                </a:lnTo>
                <a:lnTo>
                  <a:pt x="7619" y="314706"/>
                </a:lnTo>
                <a:lnTo>
                  <a:pt x="9905" y="312420"/>
                </a:lnTo>
                <a:close/>
              </a:path>
              <a:path w="1457959" h="620395">
                <a:moveTo>
                  <a:pt x="253" y="312674"/>
                </a:moveTo>
                <a:lnTo>
                  <a:pt x="0" y="310134"/>
                </a:lnTo>
                <a:lnTo>
                  <a:pt x="0" y="312420"/>
                </a:lnTo>
                <a:lnTo>
                  <a:pt x="253" y="312674"/>
                </a:lnTo>
                <a:close/>
              </a:path>
              <a:path w="1457959" h="620395">
                <a:moveTo>
                  <a:pt x="1457705" y="309372"/>
                </a:moveTo>
                <a:lnTo>
                  <a:pt x="1446027" y="256788"/>
                </a:lnTo>
                <a:lnTo>
                  <a:pt x="1428244" y="223078"/>
                </a:lnTo>
                <a:lnTo>
                  <a:pt x="1403641" y="192149"/>
                </a:lnTo>
                <a:lnTo>
                  <a:pt x="1373025" y="163911"/>
                </a:lnTo>
                <a:lnTo>
                  <a:pt x="1337206" y="138274"/>
                </a:lnTo>
                <a:lnTo>
                  <a:pt x="1296991" y="115149"/>
                </a:lnTo>
                <a:lnTo>
                  <a:pt x="1253190" y="94445"/>
                </a:lnTo>
                <a:lnTo>
                  <a:pt x="1206609" y="76072"/>
                </a:lnTo>
                <a:lnTo>
                  <a:pt x="1158059" y="59940"/>
                </a:lnTo>
                <a:lnTo>
                  <a:pt x="1108346" y="45960"/>
                </a:lnTo>
                <a:lnTo>
                  <a:pt x="1058279" y="34041"/>
                </a:lnTo>
                <a:lnTo>
                  <a:pt x="1008667" y="24093"/>
                </a:lnTo>
                <a:lnTo>
                  <a:pt x="960318" y="16026"/>
                </a:lnTo>
                <a:lnTo>
                  <a:pt x="914041" y="9751"/>
                </a:lnTo>
                <a:lnTo>
                  <a:pt x="870570" y="5171"/>
                </a:lnTo>
                <a:lnTo>
                  <a:pt x="830933" y="2214"/>
                </a:lnTo>
                <a:lnTo>
                  <a:pt x="765809" y="762"/>
                </a:lnTo>
                <a:lnTo>
                  <a:pt x="728471" y="0"/>
                </a:lnTo>
                <a:lnTo>
                  <a:pt x="691895" y="746"/>
                </a:lnTo>
                <a:lnTo>
                  <a:pt x="659107" y="869"/>
                </a:lnTo>
                <a:lnTo>
                  <a:pt x="621403" y="2552"/>
                </a:lnTo>
                <a:lnTo>
                  <a:pt x="579175" y="5894"/>
                </a:lnTo>
                <a:lnTo>
                  <a:pt x="533083" y="11017"/>
                </a:lnTo>
                <a:lnTo>
                  <a:pt x="484116" y="18017"/>
                </a:lnTo>
                <a:lnTo>
                  <a:pt x="433181" y="26996"/>
                </a:lnTo>
                <a:lnTo>
                  <a:pt x="381183" y="38058"/>
                </a:lnTo>
                <a:lnTo>
                  <a:pt x="329031" y="51304"/>
                </a:lnTo>
                <a:lnTo>
                  <a:pt x="277479" y="66892"/>
                </a:lnTo>
                <a:lnTo>
                  <a:pt x="227888" y="84760"/>
                </a:lnTo>
                <a:lnTo>
                  <a:pt x="180711" y="105176"/>
                </a:lnTo>
                <a:lnTo>
                  <a:pt x="137005" y="128186"/>
                </a:lnTo>
                <a:lnTo>
                  <a:pt x="97678" y="153894"/>
                </a:lnTo>
                <a:lnTo>
                  <a:pt x="63636" y="182401"/>
                </a:lnTo>
                <a:lnTo>
                  <a:pt x="35785" y="213812"/>
                </a:lnTo>
                <a:lnTo>
                  <a:pt x="15033" y="248227"/>
                </a:lnTo>
                <a:lnTo>
                  <a:pt x="2285" y="285750"/>
                </a:lnTo>
                <a:lnTo>
                  <a:pt x="761" y="293370"/>
                </a:lnTo>
                <a:lnTo>
                  <a:pt x="761" y="301752"/>
                </a:lnTo>
                <a:lnTo>
                  <a:pt x="253" y="306832"/>
                </a:lnTo>
                <a:lnTo>
                  <a:pt x="2285" y="304800"/>
                </a:lnTo>
                <a:lnTo>
                  <a:pt x="7619" y="304800"/>
                </a:lnTo>
                <a:lnTo>
                  <a:pt x="9905" y="307086"/>
                </a:lnTo>
                <a:lnTo>
                  <a:pt x="9905" y="301752"/>
                </a:lnTo>
                <a:lnTo>
                  <a:pt x="24196" y="251419"/>
                </a:lnTo>
                <a:lnTo>
                  <a:pt x="44418" y="218484"/>
                </a:lnTo>
                <a:lnTo>
                  <a:pt x="71296" y="188372"/>
                </a:lnTo>
                <a:lnTo>
                  <a:pt x="104028" y="160987"/>
                </a:lnTo>
                <a:lnTo>
                  <a:pt x="141813" y="136232"/>
                </a:lnTo>
                <a:lnTo>
                  <a:pt x="183850" y="114012"/>
                </a:lnTo>
                <a:lnTo>
                  <a:pt x="229339" y="94228"/>
                </a:lnTo>
                <a:lnTo>
                  <a:pt x="277631" y="76740"/>
                </a:lnTo>
                <a:lnTo>
                  <a:pt x="327469" y="61588"/>
                </a:lnTo>
                <a:lnTo>
                  <a:pt x="378508" y="48539"/>
                </a:lnTo>
                <a:lnTo>
                  <a:pt x="429794" y="37541"/>
                </a:lnTo>
                <a:lnTo>
                  <a:pt x="480528" y="28498"/>
                </a:lnTo>
                <a:lnTo>
                  <a:pt x="529908" y="21315"/>
                </a:lnTo>
                <a:lnTo>
                  <a:pt x="577133" y="15894"/>
                </a:lnTo>
                <a:lnTo>
                  <a:pt x="621403" y="12139"/>
                </a:lnTo>
                <a:lnTo>
                  <a:pt x="661917" y="9953"/>
                </a:lnTo>
                <a:lnTo>
                  <a:pt x="697873" y="9241"/>
                </a:lnTo>
                <a:lnTo>
                  <a:pt x="728471" y="9906"/>
                </a:lnTo>
                <a:lnTo>
                  <a:pt x="765809" y="9906"/>
                </a:lnTo>
                <a:lnTo>
                  <a:pt x="803147" y="11450"/>
                </a:lnTo>
                <a:lnTo>
                  <a:pt x="834363" y="12296"/>
                </a:lnTo>
                <a:lnTo>
                  <a:pt x="872421" y="14900"/>
                </a:lnTo>
                <a:lnTo>
                  <a:pt x="915495" y="19351"/>
                </a:lnTo>
                <a:lnTo>
                  <a:pt x="962518" y="25758"/>
                </a:lnTo>
                <a:lnTo>
                  <a:pt x="1012425" y="34230"/>
                </a:lnTo>
                <a:lnTo>
                  <a:pt x="1064151" y="44877"/>
                </a:lnTo>
                <a:lnTo>
                  <a:pt x="1116631" y="57806"/>
                </a:lnTo>
                <a:lnTo>
                  <a:pt x="1168798" y="73128"/>
                </a:lnTo>
                <a:lnTo>
                  <a:pt x="1219587" y="90950"/>
                </a:lnTo>
                <a:lnTo>
                  <a:pt x="1267934" y="111383"/>
                </a:lnTo>
                <a:lnTo>
                  <a:pt x="1312771" y="134534"/>
                </a:lnTo>
                <a:lnTo>
                  <a:pt x="1353035" y="160514"/>
                </a:lnTo>
                <a:lnTo>
                  <a:pt x="1387659" y="189431"/>
                </a:lnTo>
                <a:lnTo>
                  <a:pt x="1415577" y="221394"/>
                </a:lnTo>
                <a:lnTo>
                  <a:pt x="1435725" y="256512"/>
                </a:lnTo>
                <a:lnTo>
                  <a:pt x="1447037" y="294894"/>
                </a:lnTo>
                <a:lnTo>
                  <a:pt x="1447799" y="302514"/>
                </a:lnTo>
                <a:lnTo>
                  <a:pt x="1447799" y="355769"/>
                </a:lnTo>
                <a:lnTo>
                  <a:pt x="1456181" y="326136"/>
                </a:lnTo>
                <a:lnTo>
                  <a:pt x="1457705" y="309372"/>
                </a:lnTo>
                <a:close/>
              </a:path>
              <a:path w="1457959" h="620395">
                <a:moveTo>
                  <a:pt x="1447799" y="355769"/>
                </a:moveTo>
                <a:lnTo>
                  <a:pt x="1447799" y="317754"/>
                </a:lnTo>
                <a:lnTo>
                  <a:pt x="1447037" y="324612"/>
                </a:lnTo>
                <a:lnTo>
                  <a:pt x="1435873" y="362279"/>
                </a:lnTo>
                <a:lnTo>
                  <a:pt x="1416366" y="396787"/>
                </a:lnTo>
                <a:lnTo>
                  <a:pt x="1389462" y="428246"/>
                </a:lnTo>
                <a:lnTo>
                  <a:pt x="1356109" y="456764"/>
                </a:lnTo>
                <a:lnTo>
                  <a:pt x="1317250" y="482451"/>
                </a:lnTo>
                <a:lnTo>
                  <a:pt x="1273832" y="505416"/>
                </a:lnTo>
                <a:lnTo>
                  <a:pt x="1226801" y="525768"/>
                </a:lnTo>
                <a:lnTo>
                  <a:pt x="1177102" y="543616"/>
                </a:lnTo>
                <a:lnTo>
                  <a:pt x="1125682" y="559069"/>
                </a:lnTo>
                <a:lnTo>
                  <a:pt x="1073485" y="572238"/>
                </a:lnTo>
                <a:lnTo>
                  <a:pt x="1021457" y="583230"/>
                </a:lnTo>
                <a:lnTo>
                  <a:pt x="970544" y="592155"/>
                </a:lnTo>
                <a:lnTo>
                  <a:pt x="921693" y="599122"/>
                </a:lnTo>
                <a:lnTo>
                  <a:pt x="875848" y="604241"/>
                </a:lnTo>
                <a:lnTo>
                  <a:pt x="833955" y="607621"/>
                </a:lnTo>
                <a:lnTo>
                  <a:pt x="765809" y="609600"/>
                </a:lnTo>
                <a:lnTo>
                  <a:pt x="691133" y="609592"/>
                </a:lnTo>
                <a:lnTo>
                  <a:pt x="623109" y="607488"/>
                </a:lnTo>
                <a:lnTo>
                  <a:pt x="581438" y="604144"/>
                </a:lnTo>
                <a:lnTo>
                  <a:pt x="536086" y="599128"/>
                </a:lnTo>
                <a:lnTo>
                  <a:pt x="487932" y="592333"/>
                </a:lnTo>
                <a:lnTo>
                  <a:pt x="437856" y="583648"/>
                </a:lnTo>
                <a:lnTo>
                  <a:pt x="386735" y="572964"/>
                </a:lnTo>
                <a:lnTo>
                  <a:pt x="335450" y="560174"/>
                </a:lnTo>
                <a:lnTo>
                  <a:pt x="284877" y="545167"/>
                </a:lnTo>
                <a:lnTo>
                  <a:pt x="235897" y="527834"/>
                </a:lnTo>
                <a:lnTo>
                  <a:pt x="189387" y="508067"/>
                </a:lnTo>
                <a:lnTo>
                  <a:pt x="146227" y="485757"/>
                </a:lnTo>
                <a:lnTo>
                  <a:pt x="107296" y="460793"/>
                </a:lnTo>
                <a:lnTo>
                  <a:pt x="73472" y="433068"/>
                </a:lnTo>
                <a:lnTo>
                  <a:pt x="45633" y="402472"/>
                </a:lnTo>
                <a:lnTo>
                  <a:pt x="24660" y="368896"/>
                </a:lnTo>
                <a:lnTo>
                  <a:pt x="11429" y="332232"/>
                </a:lnTo>
                <a:lnTo>
                  <a:pt x="9905" y="316992"/>
                </a:lnTo>
                <a:lnTo>
                  <a:pt x="9905" y="312420"/>
                </a:lnTo>
                <a:lnTo>
                  <a:pt x="7619" y="314706"/>
                </a:lnTo>
                <a:lnTo>
                  <a:pt x="2285" y="314706"/>
                </a:lnTo>
                <a:lnTo>
                  <a:pt x="253" y="312674"/>
                </a:lnTo>
                <a:lnTo>
                  <a:pt x="2285" y="334518"/>
                </a:lnTo>
                <a:lnTo>
                  <a:pt x="15372" y="371441"/>
                </a:lnTo>
                <a:lnTo>
                  <a:pt x="35897" y="405315"/>
                </a:lnTo>
                <a:lnTo>
                  <a:pt x="63069" y="436246"/>
                </a:lnTo>
                <a:lnTo>
                  <a:pt x="96093" y="464342"/>
                </a:lnTo>
                <a:lnTo>
                  <a:pt x="134176" y="489708"/>
                </a:lnTo>
                <a:lnTo>
                  <a:pt x="176524" y="512450"/>
                </a:lnTo>
                <a:lnTo>
                  <a:pt x="222343" y="532676"/>
                </a:lnTo>
                <a:lnTo>
                  <a:pt x="270840" y="550492"/>
                </a:lnTo>
                <a:lnTo>
                  <a:pt x="321221" y="566004"/>
                </a:lnTo>
                <a:lnTo>
                  <a:pt x="372692" y="579318"/>
                </a:lnTo>
                <a:lnTo>
                  <a:pt x="424459" y="590542"/>
                </a:lnTo>
                <a:lnTo>
                  <a:pt x="475730" y="599781"/>
                </a:lnTo>
                <a:lnTo>
                  <a:pt x="525710" y="607142"/>
                </a:lnTo>
                <a:lnTo>
                  <a:pt x="573606" y="612732"/>
                </a:lnTo>
                <a:lnTo>
                  <a:pt x="618624" y="616657"/>
                </a:lnTo>
                <a:lnTo>
                  <a:pt x="659107" y="618974"/>
                </a:lnTo>
                <a:lnTo>
                  <a:pt x="697873" y="619923"/>
                </a:lnTo>
                <a:lnTo>
                  <a:pt x="728471" y="619506"/>
                </a:lnTo>
                <a:lnTo>
                  <a:pt x="803147" y="617982"/>
                </a:lnTo>
                <a:lnTo>
                  <a:pt x="870643" y="614201"/>
                </a:lnTo>
                <a:lnTo>
                  <a:pt x="911379" y="610012"/>
                </a:lnTo>
                <a:lnTo>
                  <a:pt x="955747" y="604133"/>
                </a:lnTo>
                <a:lnTo>
                  <a:pt x="1002794" y="596465"/>
                </a:lnTo>
                <a:lnTo>
                  <a:pt x="1051641" y="586902"/>
                </a:lnTo>
                <a:lnTo>
                  <a:pt x="1101409" y="575337"/>
                </a:lnTo>
                <a:lnTo>
                  <a:pt x="1151216" y="561663"/>
                </a:lnTo>
                <a:lnTo>
                  <a:pt x="1200185" y="545774"/>
                </a:lnTo>
                <a:lnTo>
                  <a:pt x="1247436" y="527564"/>
                </a:lnTo>
                <a:lnTo>
                  <a:pt x="1292088" y="506925"/>
                </a:lnTo>
                <a:lnTo>
                  <a:pt x="1333262" y="483752"/>
                </a:lnTo>
                <a:lnTo>
                  <a:pt x="1370079" y="457937"/>
                </a:lnTo>
                <a:lnTo>
                  <a:pt x="1401659" y="429375"/>
                </a:lnTo>
                <a:lnTo>
                  <a:pt x="1427123" y="397958"/>
                </a:lnTo>
                <a:lnTo>
                  <a:pt x="1445590" y="363581"/>
                </a:lnTo>
                <a:lnTo>
                  <a:pt x="1447799" y="355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34573" y="4145561"/>
            <a:ext cx="8204834" cy="1875155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05"/>
              </a:spcBef>
              <a:buClr>
                <a:srgbClr val="FD1813"/>
              </a:buClr>
              <a:buSzPct val="118750"/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latin typeface="宋体"/>
                <a:cs typeface="宋体"/>
              </a:rPr>
              <a:t>如果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5" dirty="0">
                <a:latin typeface="宋体"/>
                <a:cs typeface="宋体"/>
              </a:rPr>
              <a:t>和</a:t>
            </a:r>
            <a:r>
              <a:rPr sz="2400" b="1" spc="5" dirty="0">
                <a:latin typeface="Arial"/>
                <a:cs typeface="Arial"/>
              </a:rPr>
              <a:t>B</a:t>
            </a:r>
            <a:r>
              <a:rPr sz="2400" b="1" dirty="0">
                <a:latin typeface="宋体"/>
                <a:cs typeface="宋体"/>
              </a:rPr>
              <a:t>与第三</a:t>
            </a:r>
            <a:r>
              <a:rPr sz="2400" b="1" spc="-5" dirty="0">
                <a:latin typeface="宋体"/>
                <a:cs typeface="宋体"/>
              </a:rPr>
              <a:t>方</a:t>
            </a:r>
            <a:r>
              <a:rPr sz="2400" b="1" spc="5" dirty="0">
                <a:latin typeface="Arial"/>
                <a:cs typeface="Arial"/>
              </a:rPr>
              <a:t>C</a:t>
            </a:r>
            <a:r>
              <a:rPr sz="2400" b="1" dirty="0">
                <a:latin typeface="宋体"/>
                <a:cs typeface="宋体"/>
              </a:rPr>
              <a:t>分别有一保密信道，则</a:t>
            </a:r>
            <a:r>
              <a:rPr sz="2400" b="1" spc="5" dirty="0">
                <a:latin typeface="Arial"/>
                <a:cs typeface="Arial"/>
              </a:rPr>
              <a:t>C</a:t>
            </a:r>
            <a:r>
              <a:rPr sz="2400" b="1" spc="-5" dirty="0">
                <a:latin typeface="宋体"/>
                <a:cs typeface="宋体"/>
              </a:rPr>
              <a:t>为</a:t>
            </a:r>
            <a:r>
              <a:rPr sz="2400" b="1" spc="5" dirty="0">
                <a:latin typeface="Arial"/>
                <a:cs typeface="Arial"/>
              </a:rPr>
              <a:t>A</a:t>
            </a:r>
            <a:r>
              <a:rPr sz="2400" b="1" dirty="0">
                <a:latin typeface="宋体"/>
                <a:cs typeface="宋体"/>
              </a:rPr>
              <a:t>、</a:t>
            </a:r>
            <a:r>
              <a:rPr sz="2400" b="1" spc="5" dirty="0">
                <a:latin typeface="Arial"/>
                <a:cs typeface="Arial"/>
              </a:rPr>
              <a:t>B</a:t>
            </a:r>
            <a:r>
              <a:rPr sz="2400" b="1" dirty="0">
                <a:latin typeface="宋体"/>
                <a:cs typeface="宋体"/>
              </a:rPr>
              <a:t>选取</a:t>
            </a:r>
            <a:endParaRPr sz="2400">
              <a:latin typeface="宋体"/>
              <a:cs typeface="宋体"/>
            </a:endParaRPr>
          </a:p>
          <a:p>
            <a:pPr marL="354965">
              <a:lnSpc>
                <a:spcPct val="100000"/>
              </a:lnSpc>
              <a:spcBef>
                <a:spcPts val="1760"/>
              </a:spcBef>
            </a:pPr>
            <a:r>
              <a:rPr sz="2400" b="1" dirty="0">
                <a:latin typeface="宋体"/>
                <a:cs typeface="宋体"/>
              </a:rPr>
              <a:t>新密钥后，其中一方把新密钥安全传送给另一方</a:t>
            </a:r>
            <a:r>
              <a:rPr sz="2400" b="1" spc="210" dirty="0">
                <a:latin typeface="宋体"/>
                <a:cs typeface="宋体"/>
              </a:rPr>
              <a:t>。</a:t>
            </a:r>
            <a:r>
              <a:rPr sz="2800" b="1" dirty="0">
                <a:solidFill>
                  <a:srgbClr val="0000FF"/>
                </a:solidFill>
                <a:latin typeface="新宋体"/>
                <a:cs typeface="新宋体"/>
              </a:rPr>
              <a:t>有中心</a:t>
            </a:r>
            <a:endParaRPr sz="2800">
              <a:latin typeface="新宋体"/>
              <a:cs typeface="新宋体"/>
            </a:endParaRPr>
          </a:p>
          <a:p>
            <a:pPr marL="355600" indent="-342900">
              <a:lnSpc>
                <a:spcPct val="100000"/>
              </a:lnSpc>
              <a:spcBef>
                <a:spcPts val="2080"/>
              </a:spcBef>
              <a:buClr>
                <a:srgbClr val="FD1813"/>
              </a:buClr>
              <a:buSzPct val="118750"/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latin typeface="宋体"/>
                <a:cs typeface="宋体"/>
              </a:rPr>
              <a:t>如果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5" dirty="0">
                <a:latin typeface="宋体"/>
                <a:cs typeface="宋体"/>
              </a:rPr>
              <a:t>、</a:t>
            </a:r>
            <a:r>
              <a:rPr sz="2400" b="1" spc="5" dirty="0">
                <a:latin typeface="Arial"/>
                <a:cs typeface="Arial"/>
              </a:rPr>
              <a:t>B</a:t>
            </a:r>
            <a:r>
              <a:rPr sz="2400" b="1" dirty="0">
                <a:latin typeface="宋体"/>
                <a:cs typeface="宋体"/>
              </a:rPr>
              <a:t>事先有自己的私钥，则其中一方选取新密钥，利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90027" y="6140196"/>
            <a:ext cx="15240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85455" y="6135623"/>
            <a:ext cx="1534160" cy="620395"/>
          </a:xfrm>
          <a:custGeom>
            <a:avLst/>
            <a:gdLst/>
            <a:ahLst/>
            <a:cxnLst/>
            <a:rect l="l" t="t" r="r" b="b"/>
            <a:pathLst>
              <a:path w="1534159" h="620395">
                <a:moveTo>
                  <a:pt x="169" y="307678"/>
                </a:moveTo>
                <a:lnTo>
                  <a:pt x="0" y="307848"/>
                </a:lnTo>
                <a:lnTo>
                  <a:pt x="0" y="309372"/>
                </a:lnTo>
                <a:lnTo>
                  <a:pt x="169" y="307678"/>
                </a:lnTo>
                <a:close/>
              </a:path>
              <a:path w="1534159" h="620395">
                <a:moveTo>
                  <a:pt x="8381" y="306324"/>
                </a:moveTo>
                <a:lnTo>
                  <a:pt x="6857" y="304800"/>
                </a:lnTo>
                <a:lnTo>
                  <a:pt x="4571" y="304800"/>
                </a:lnTo>
                <a:lnTo>
                  <a:pt x="1523" y="306324"/>
                </a:lnTo>
                <a:lnTo>
                  <a:pt x="169" y="307678"/>
                </a:lnTo>
                <a:lnTo>
                  <a:pt x="0" y="309372"/>
                </a:lnTo>
                <a:lnTo>
                  <a:pt x="8381" y="306324"/>
                </a:lnTo>
                <a:close/>
              </a:path>
              <a:path w="1534159" h="620395">
                <a:moveTo>
                  <a:pt x="8381" y="310064"/>
                </a:moveTo>
                <a:lnTo>
                  <a:pt x="8381" y="306324"/>
                </a:lnTo>
                <a:lnTo>
                  <a:pt x="0" y="309372"/>
                </a:lnTo>
                <a:lnTo>
                  <a:pt x="0" y="310134"/>
                </a:lnTo>
                <a:lnTo>
                  <a:pt x="1523" y="326136"/>
                </a:lnTo>
                <a:lnTo>
                  <a:pt x="1523" y="313182"/>
                </a:lnTo>
                <a:lnTo>
                  <a:pt x="8381" y="310064"/>
                </a:lnTo>
                <a:close/>
              </a:path>
              <a:path w="1534159" h="620395">
                <a:moveTo>
                  <a:pt x="1533905" y="309371"/>
                </a:moveTo>
                <a:lnTo>
                  <a:pt x="1521535" y="256405"/>
                </a:lnTo>
                <a:lnTo>
                  <a:pt x="1502518" y="222390"/>
                </a:lnTo>
                <a:lnTo>
                  <a:pt x="1476213" y="191231"/>
                </a:lnTo>
                <a:lnTo>
                  <a:pt x="1443501" y="162829"/>
                </a:lnTo>
                <a:lnTo>
                  <a:pt x="1405263" y="137088"/>
                </a:lnTo>
                <a:lnTo>
                  <a:pt x="1362379" y="113913"/>
                </a:lnTo>
                <a:lnTo>
                  <a:pt x="1315732" y="93206"/>
                </a:lnTo>
                <a:lnTo>
                  <a:pt x="1266202" y="74871"/>
                </a:lnTo>
                <a:lnTo>
                  <a:pt x="1214670" y="58812"/>
                </a:lnTo>
                <a:lnTo>
                  <a:pt x="1162018" y="44931"/>
                </a:lnTo>
                <a:lnTo>
                  <a:pt x="1109127" y="33134"/>
                </a:lnTo>
                <a:lnTo>
                  <a:pt x="1056877" y="23322"/>
                </a:lnTo>
                <a:lnTo>
                  <a:pt x="1006149" y="15401"/>
                </a:lnTo>
                <a:lnTo>
                  <a:pt x="957826" y="9272"/>
                </a:lnTo>
                <a:lnTo>
                  <a:pt x="912788" y="4840"/>
                </a:lnTo>
                <a:lnTo>
                  <a:pt x="871916" y="2009"/>
                </a:lnTo>
                <a:lnTo>
                  <a:pt x="836092" y="682"/>
                </a:lnTo>
                <a:lnTo>
                  <a:pt x="806195" y="762"/>
                </a:lnTo>
                <a:lnTo>
                  <a:pt x="766571" y="0"/>
                </a:lnTo>
                <a:lnTo>
                  <a:pt x="727709" y="762"/>
                </a:lnTo>
                <a:lnTo>
                  <a:pt x="697297" y="808"/>
                </a:lnTo>
                <a:lnTo>
                  <a:pt x="661314" y="2193"/>
                </a:lnTo>
                <a:lnTo>
                  <a:pt x="620636" y="5012"/>
                </a:lnTo>
                <a:lnTo>
                  <a:pt x="576034" y="9364"/>
                </a:lnTo>
                <a:lnTo>
                  <a:pt x="528349" y="15347"/>
                </a:lnTo>
                <a:lnTo>
                  <a:pt x="478403" y="23057"/>
                </a:lnTo>
                <a:lnTo>
                  <a:pt x="427019" y="32592"/>
                </a:lnTo>
                <a:lnTo>
                  <a:pt x="375021" y="44049"/>
                </a:lnTo>
                <a:lnTo>
                  <a:pt x="323230" y="57526"/>
                </a:lnTo>
                <a:lnTo>
                  <a:pt x="272471" y="73119"/>
                </a:lnTo>
                <a:lnTo>
                  <a:pt x="223567" y="90927"/>
                </a:lnTo>
                <a:lnTo>
                  <a:pt x="177339" y="111045"/>
                </a:lnTo>
                <a:lnTo>
                  <a:pt x="134612" y="133573"/>
                </a:lnTo>
                <a:lnTo>
                  <a:pt x="96209" y="158607"/>
                </a:lnTo>
                <a:lnTo>
                  <a:pt x="62951" y="186244"/>
                </a:lnTo>
                <a:lnTo>
                  <a:pt x="35663" y="216582"/>
                </a:lnTo>
                <a:lnTo>
                  <a:pt x="15166" y="249718"/>
                </a:lnTo>
                <a:lnTo>
                  <a:pt x="2285" y="285750"/>
                </a:lnTo>
                <a:lnTo>
                  <a:pt x="169" y="307678"/>
                </a:lnTo>
                <a:lnTo>
                  <a:pt x="1523" y="306324"/>
                </a:lnTo>
                <a:lnTo>
                  <a:pt x="4571" y="304800"/>
                </a:lnTo>
                <a:lnTo>
                  <a:pt x="6857" y="304800"/>
                </a:lnTo>
                <a:lnTo>
                  <a:pt x="8381" y="306324"/>
                </a:lnTo>
                <a:lnTo>
                  <a:pt x="8381" y="310064"/>
                </a:lnTo>
                <a:lnTo>
                  <a:pt x="9905" y="309372"/>
                </a:lnTo>
                <a:lnTo>
                  <a:pt x="9905" y="301752"/>
                </a:lnTo>
                <a:lnTo>
                  <a:pt x="10667" y="294894"/>
                </a:lnTo>
                <a:lnTo>
                  <a:pt x="25576" y="251027"/>
                </a:lnTo>
                <a:lnTo>
                  <a:pt x="47014" y="217785"/>
                </a:lnTo>
                <a:lnTo>
                  <a:pt x="75624" y="187443"/>
                </a:lnTo>
                <a:lnTo>
                  <a:pt x="110528" y="159897"/>
                </a:lnTo>
                <a:lnTo>
                  <a:pt x="150842" y="135044"/>
                </a:lnTo>
                <a:lnTo>
                  <a:pt x="195687" y="112781"/>
                </a:lnTo>
                <a:lnTo>
                  <a:pt x="244181" y="93004"/>
                </a:lnTo>
                <a:lnTo>
                  <a:pt x="295444" y="75609"/>
                </a:lnTo>
                <a:lnTo>
                  <a:pt x="348595" y="60493"/>
                </a:lnTo>
                <a:lnTo>
                  <a:pt x="402754" y="47552"/>
                </a:lnTo>
                <a:lnTo>
                  <a:pt x="457038" y="36683"/>
                </a:lnTo>
                <a:lnTo>
                  <a:pt x="510568" y="27781"/>
                </a:lnTo>
                <a:lnTo>
                  <a:pt x="562462" y="20745"/>
                </a:lnTo>
                <a:lnTo>
                  <a:pt x="611840" y="15469"/>
                </a:lnTo>
                <a:lnTo>
                  <a:pt x="657821" y="11851"/>
                </a:lnTo>
                <a:lnTo>
                  <a:pt x="699523" y="9787"/>
                </a:lnTo>
                <a:lnTo>
                  <a:pt x="736067" y="9173"/>
                </a:lnTo>
                <a:lnTo>
                  <a:pt x="766571" y="9906"/>
                </a:lnTo>
                <a:lnTo>
                  <a:pt x="806195" y="9906"/>
                </a:lnTo>
                <a:lnTo>
                  <a:pt x="845057" y="11430"/>
                </a:lnTo>
                <a:lnTo>
                  <a:pt x="874864" y="12025"/>
                </a:lnTo>
                <a:lnTo>
                  <a:pt x="910801" y="14162"/>
                </a:lnTo>
                <a:lnTo>
                  <a:pt x="951894" y="17934"/>
                </a:lnTo>
                <a:lnTo>
                  <a:pt x="997170" y="23434"/>
                </a:lnTo>
                <a:lnTo>
                  <a:pt x="1045655" y="30757"/>
                </a:lnTo>
                <a:lnTo>
                  <a:pt x="1096374" y="39995"/>
                </a:lnTo>
                <a:lnTo>
                  <a:pt x="1148354" y="51243"/>
                </a:lnTo>
                <a:lnTo>
                  <a:pt x="1200621" y="64595"/>
                </a:lnTo>
                <a:lnTo>
                  <a:pt x="1252201" y="80145"/>
                </a:lnTo>
                <a:lnTo>
                  <a:pt x="1302120" y="97985"/>
                </a:lnTo>
                <a:lnTo>
                  <a:pt x="1349404" y="118210"/>
                </a:lnTo>
                <a:lnTo>
                  <a:pt x="1393079" y="140914"/>
                </a:lnTo>
                <a:lnTo>
                  <a:pt x="1432172" y="166190"/>
                </a:lnTo>
                <a:lnTo>
                  <a:pt x="1465708" y="194132"/>
                </a:lnTo>
                <a:lnTo>
                  <a:pt x="1492713" y="224835"/>
                </a:lnTo>
                <a:lnTo>
                  <a:pt x="1512215" y="258390"/>
                </a:lnTo>
                <a:lnTo>
                  <a:pt x="1523237" y="294894"/>
                </a:lnTo>
                <a:lnTo>
                  <a:pt x="1523999" y="302513"/>
                </a:lnTo>
                <a:lnTo>
                  <a:pt x="1523999" y="354304"/>
                </a:lnTo>
                <a:lnTo>
                  <a:pt x="1532381" y="326135"/>
                </a:lnTo>
                <a:lnTo>
                  <a:pt x="1533905" y="309371"/>
                </a:lnTo>
                <a:close/>
              </a:path>
              <a:path w="1534159" h="620395">
                <a:moveTo>
                  <a:pt x="9905" y="311658"/>
                </a:moveTo>
                <a:lnTo>
                  <a:pt x="9905" y="309372"/>
                </a:lnTo>
                <a:lnTo>
                  <a:pt x="1523" y="313182"/>
                </a:lnTo>
                <a:lnTo>
                  <a:pt x="3047" y="314706"/>
                </a:lnTo>
                <a:lnTo>
                  <a:pt x="4571" y="314706"/>
                </a:lnTo>
                <a:lnTo>
                  <a:pt x="6857" y="313944"/>
                </a:lnTo>
                <a:lnTo>
                  <a:pt x="8381" y="313182"/>
                </a:lnTo>
                <a:lnTo>
                  <a:pt x="9905" y="311658"/>
                </a:lnTo>
                <a:close/>
              </a:path>
              <a:path w="1534159" h="620395">
                <a:moveTo>
                  <a:pt x="1523999" y="354304"/>
                </a:moveTo>
                <a:lnTo>
                  <a:pt x="1523999" y="317753"/>
                </a:lnTo>
                <a:lnTo>
                  <a:pt x="1523237" y="324612"/>
                </a:lnTo>
                <a:lnTo>
                  <a:pt x="1512114" y="360664"/>
                </a:lnTo>
                <a:lnTo>
                  <a:pt x="1492993" y="393809"/>
                </a:lnTo>
                <a:lnTo>
                  <a:pt x="1466742" y="424146"/>
                </a:lnTo>
                <a:lnTo>
                  <a:pt x="1434226" y="451774"/>
                </a:lnTo>
                <a:lnTo>
                  <a:pt x="1396312" y="476792"/>
                </a:lnTo>
                <a:lnTo>
                  <a:pt x="1353865" y="499299"/>
                </a:lnTo>
                <a:lnTo>
                  <a:pt x="1307751" y="519394"/>
                </a:lnTo>
                <a:lnTo>
                  <a:pt x="1258837" y="537176"/>
                </a:lnTo>
                <a:lnTo>
                  <a:pt x="1207989" y="552745"/>
                </a:lnTo>
                <a:lnTo>
                  <a:pt x="1156072" y="566199"/>
                </a:lnTo>
                <a:lnTo>
                  <a:pt x="1103952" y="577638"/>
                </a:lnTo>
                <a:lnTo>
                  <a:pt x="1052496" y="587160"/>
                </a:lnTo>
                <a:lnTo>
                  <a:pt x="1002570" y="594865"/>
                </a:lnTo>
                <a:lnTo>
                  <a:pt x="955040" y="600852"/>
                </a:lnTo>
                <a:lnTo>
                  <a:pt x="910771" y="605220"/>
                </a:lnTo>
                <a:lnTo>
                  <a:pt x="870630" y="608068"/>
                </a:lnTo>
                <a:lnTo>
                  <a:pt x="727709" y="609600"/>
                </a:lnTo>
                <a:lnTo>
                  <a:pt x="697297" y="609332"/>
                </a:lnTo>
                <a:lnTo>
                  <a:pt x="622180" y="605013"/>
                </a:lnTo>
                <a:lnTo>
                  <a:pt x="578311" y="600726"/>
                </a:lnTo>
                <a:lnTo>
                  <a:pt x="531427" y="594893"/>
                </a:lnTo>
                <a:lnTo>
                  <a:pt x="482329" y="587411"/>
                </a:lnTo>
                <a:lnTo>
                  <a:pt x="431815" y="578180"/>
                </a:lnTo>
                <a:lnTo>
                  <a:pt x="380686" y="567098"/>
                </a:lnTo>
                <a:lnTo>
                  <a:pt x="329741" y="554064"/>
                </a:lnTo>
                <a:lnTo>
                  <a:pt x="279779" y="538977"/>
                </a:lnTo>
                <a:lnTo>
                  <a:pt x="231600" y="521736"/>
                </a:lnTo>
                <a:lnTo>
                  <a:pt x="186004" y="502239"/>
                </a:lnTo>
                <a:lnTo>
                  <a:pt x="143789" y="480386"/>
                </a:lnTo>
                <a:lnTo>
                  <a:pt x="105756" y="456075"/>
                </a:lnTo>
                <a:lnTo>
                  <a:pt x="72704" y="429206"/>
                </a:lnTo>
                <a:lnTo>
                  <a:pt x="45433" y="399676"/>
                </a:lnTo>
                <a:lnTo>
                  <a:pt x="24741" y="367385"/>
                </a:lnTo>
                <a:lnTo>
                  <a:pt x="9905" y="316992"/>
                </a:lnTo>
                <a:lnTo>
                  <a:pt x="9905" y="311658"/>
                </a:lnTo>
                <a:lnTo>
                  <a:pt x="8381" y="313182"/>
                </a:lnTo>
                <a:lnTo>
                  <a:pt x="6857" y="313944"/>
                </a:lnTo>
                <a:lnTo>
                  <a:pt x="4571" y="314706"/>
                </a:lnTo>
                <a:lnTo>
                  <a:pt x="3047" y="314706"/>
                </a:lnTo>
                <a:lnTo>
                  <a:pt x="1523" y="313182"/>
                </a:lnTo>
                <a:lnTo>
                  <a:pt x="1523" y="326136"/>
                </a:lnTo>
                <a:lnTo>
                  <a:pt x="15454" y="370016"/>
                </a:lnTo>
                <a:lnTo>
                  <a:pt x="35764" y="402675"/>
                </a:lnTo>
                <a:lnTo>
                  <a:pt x="62487" y="432593"/>
                </a:lnTo>
                <a:lnTo>
                  <a:pt x="94891" y="459871"/>
                </a:lnTo>
                <a:lnTo>
                  <a:pt x="132247" y="484607"/>
                </a:lnTo>
                <a:lnTo>
                  <a:pt x="173827" y="506900"/>
                </a:lnTo>
                <a:lnTo>
                  <a:pt x="218899" y="526849"/>
                </a:lnTo>
                <a:lnTo>
                  <a:pt x="266734" y="544553"/>
                </a:lnTo>
                <a:lnTo>
                  <a:pt x="316602" y="560112"/>
                </a:lnTo>
                <a:lnTo>
                  <a:pt x="367774" y="573625"/>
                </a:lnTo>
                <a:lnTo>
                  <a:pt x="419520" y="585190"/>
                </a:lnTo>
                <a:lnTo>
                  <a:pt x="471110" y="594907"/>
                </a:lnTo>
                <a:lnTo>
                  <a:pt x="521814" y="602875"/>
                </a:lnTo>
                <a:lnTo>
                  <a:pt x="570902" y="609194"/>
                </a:lnTo>
                <a:lnTo>
                  <a:pt x="617646" y="613961"/>
                </a:lnTo>
                <a:lnTo>
                  <a:pt x="661314" y="617277"/>
                </a:lnTo>
                <a:lnTo>
                  <a:pt x="701178" y="619240"/>
                </a:lnTo>
                <a:lnTo>
                  <a:pt x="736507" y="619950"/>
                </a:lnTo>
                <a:lnTo>
                  <a:pt x="766571" y="619506"/>
                </a:lnTo>
                <a:lnTo>
                  <a:pt x="845057" y="617982"/>
                </a:lnTo>
                <a:lnTo>
                  <a:pt x="913022" y="614617"/>
                </a:lnTo>
                <a:lnTo>
                  <a:pt x="955057" y="610603"/>
                </a:lnTo>
                <a:lnTo>
                  <a:pt x="1001172" y="604889"/>
                </a:lnTo>
                <a:lnTo>
                  <a:pt x="1050402" y="597366"/>
                </a:lnTo>
                <a:lnTo>
                  <a:pt x="1101780" y="587924"/>
                </a:lnTo>
                <a:lnTo>
                  <a:pt x="1154340" y="576454"/>
                </a:lnTo>
                <a:lnTo>
                  <a:pt x="1207115" y="562847"/>
                </a:lnTo>
                <a:lnTo>
                  <a:pt x="1259141" y="546992"/>
                </a:lnTo>
                <a:lnTo>
                  <a:pt x="1309449" y="528781"/>
                </a:lnTo>
                <a:lnTo>
                  <a:pt x="1357075" y="508104"/>
                </a:lnTo>
                <a:lnTo>
                  <a:pt x="1401051" y="484852"/>
                </a:lnTo>
                <a:lnTo>
                  <a:pt x="1440412" y="458915"/>
                </a:lnTo>
                <a:lnTo>
                  <a:pt x="1474192" y="430185"/>
                </a:lnTo>
                <a:lnTo>
                  <a:pt x="1501424" y="398551"/>
                </a:lnTo>
                <a:lnTo>
                  <a:pt x="1521143" y="363904"/>
                </a:lnTo>
                <a:lnTo>
                  <a:pt x="1523999" y="354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24577" y="6212840"/>
            <a:ext cx="14554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00FF"/>
                </a:solidFill>
                <a:latin typeface="新宋体"/>
                <a:cs typeface="新宋体"/>
              </a:rPr>
              <a:t>基于证书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13827" y="2634995"/>
            <a:ext cx="1676400" cy="2791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8239" y="2711195"/>
            <a:ext cx="1676400" cy="2791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56039" y="3411473"/>
            <a:ext cx="5867400" cy="149860"/>
          </a:xfrm>
          <a:custGeom>
            <a:avLst/>
            <a:gdLst/>
            <a:ahLst/>
            <a:cxnLst/>
            <a:rect l="l" t="t" r="r" b="b"/>
            <a:pathLst>
              <a:path w="5867400" h="149860">
                <a:moveTo>
                  <a:pt x="5741042" y="74842"/>
                </a:moveTo>
                <a:lnTo>
                  <a:pt x="5740777" y="52737"/>
                </a:lnTo>
                <a:lnTo>
                  <a:pt x="0" y="127254"/>
                </a:lnTo>
                <a:lnTo>
                  <a:pt x="762" y="149352"/>
                </a:lnTo>
                <a:lnTo>
                  <a:pt x="5741042" y="74842"/>
                </a:lnTo>
                <a:close/>
              </a:path>
              <a:path w="5867400" h="149860">
                <a:moveTo>
                  <a:pt x="5867400" y="61722"/>
                </a:moveTo>
                <a:lnTo>
                  <a:pt x="5740146" y="0"/>
                </a:lnTo>
                <a:lnTo>
                  <a:pt x="5740777" y="52737"/>
                </a:lnTo>
                <a:lnTo>
                  <a:pt x="5753100" y="52578"/>
                </a:lnTo>
                <a:lnTo>
                  <a:pt x="5753862" y="74676"/>
                </a:lnTo>
                <a:lnTo>
                  <a:pt x="5753862" y="120899"/>
                </a:lnTo>
                <a:lnTo>
                  <a:pt x="5867400" y="61722"/>
                </a:lnTo>
                <a:close/>
              </a:path>
              <a:path w="5867400" h="149860">
                <a:moveTo>
                  <a:pt x="5753862" y="74676"/>
                </a:moveTo>
                <a:lnTo>
                  <a:pt x="5753100" y="52578"/>
                </a:lnTo>
                <a:lnTo>
                  <a:pt x="5740777" y="52737"/>
                </a:lnTo>
                <a:lnTo>
                  <a:pt x="5741042" y="74842"/>
                </a:lnTo>
                <a:lnTo>
                  <a:pt x="5753862" y="74676"/>
                </a:lnTo>
                <a:close/>
              </a:path>
              <a:path w="5867400" h="149860">
                <a:moveTo>
                  <a:pt x="5753862" y="120899"/>
                </a:moveTo>
                <a:lnTo>
                  <a:pt x="5753862" y="74676"/>
                </a:lnTo>
                <a:lnTo>
                  <a:pt x="5741042" y="74842"/>
                </a:lnTo>
                <a:lnTo>
                  <a:pt x="5741670" y="127254"/>
                </a:lnTo>
                <a:lnTo>
                  <a:pt x="5753862" y="120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08426" y="3919728"/>
            <a:ext cx="5640070" cy="149860"/>
          </a:xfrm>
          <a:custGeom>
            <a:avLst/>
            <a:gdLst/>
            <a:ahLst/>
            <a:cxnLst/>
            <a:rect l="l" t="t" r="r" b="b"/>
            <a:pathLst>
              <a:path w="5640070" h="149860">
                <a:moveTo>
                  <a:pt x="127119" y="74502"/>
                </a:moveTo>
                <a:lnTo>
                  <a:pt x="126491" y="22098"/>
                </a:lnTo>
                <a:lnTo>
                  <a:pt x="0" y="86868"/>
                </a:lnTo>
                <a:lnTo>
                  <a:pt x="114300" y="142657"/>
                </a:lnTo>
                <a:lnTo>
                  <a:pt x="114300" y="74676"/>
                </a:lnTo>
                <a:lnTo>
                  <a:pt x="127119" y="74502"/>
                </a:lnTo>
                <a:close/>
              </a:path>
              <a:path w="5640070" h="149860">
                <a:moveTo>
                  <a:pt x="127384" y="96607"/>
                </a:moveTo>
                <a:lnTo>
                  <a:pt x="127119" y="74502"/>
                </a:lnTo>
                <a:lnTo>
                  <a:pt x="114300" y="74676"/>
                </a:lnTo>
                <a:lnTo>
                  <a:pt x="115062" y="96774"/>
                </a:lnTo>
                <a:lnTo>
                  <a:pt x="127384" y="96607"/>
                </a:lnTo>
                <a:close/>
              </a:path>
              <a:path w="5640070" h="149860">
                <a:moveTo>
                  <a:pt x="128015" y="149352"/>
                </a:moveTo>
                <a:lnTo>
                  <a:pt x="127384" y="96607"/>
                </a:lnTo>
                <a:lnTo>
                  <a:pt x="115062" y="96774"/>
                </a:lnTo>
                <a:lnTo>
                  <a:pt x="114300" y="74676"/>
                </a:lnTo>
                <a:lnTo>
                  <a:pt x="114300" y="142657"/>
                </a:lnTo>
                <a:lnTo>
                  <a:pt x="128015" y="149352"/>
                </a:lnTo>
                <a:close/>
              </a:path>
              <a:path w="5640070" h="149860">
                <a:moveTo>
                  <a:pt x="5639562" y="22098"/>
                </a:moveTo>
                <a:lnTo>
                  <a:pt x="5638800" y="0"/>
                </a:lnTo>
                <a:lnTo>
                  <a:pt x="127119" y="74502"/>
                </a:lnTo>
                <a:lnTo>
                  <a:pt x="127384" y="96607"/>
                </a:lnTo>
                <a:lnTo>
                  <a:pt x="5639562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02849" y="2482595"/>
            <a:ext cx="3653777" cy="1032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66273" y="2478023"/>
            <a:ext cx="3695700" cy="1050290"/>
          </a:xfrm>
          <a:custGeom>
            <a:avLst/>
            <a:gdLst/>
            <a:ahLst/>
            <a:cxnLst/>
            <a:rect l="l" t="t" r="r" b="b"/>
            <a:pathLst>
              <a:path w="3695700" h="1050289">
                <a:moveTo>
                  <a:pt x="1023365" y="619698"/>
                </a:moveTo>
                <a:lnTo>
                  <a:pt x="1023365" y="619506"/>
                </a:lnTo>
                <a:lnTo>
                  <a:pt x="1000442" y="619506"/>
                </a:lnTo>
                <a:lnTo>
                  <a:pt x="0" y="1046988"/>
                </a:lnTo>
                <a:lnTo>
                  <a:pt x="761" y="1050036"/>
                </a:lnTo>
                <a:lnTo>
                  <a:pt x="35051" y="1041943"/>
                </a:lnTo>
                <a:lnTo>
                  <a:pt x="35051" y="1032510"/>
                </a:lnTo>
                <a:lnTo>
                  <a:pt x="85753" y="1020520"/>
                </a:lnTo>
                <a:lnTo>
                  <a:pt x="1023365" y="619698"/>
                </a:lnTo>
                <a:close/>
              </a:path>
              <a:path w="3695700" h="1050289">
                <a:moveTo>
                  <a:pt x="85753" y="1020520"/>
                </a:moveTo>
                <a:lnTo>
                  <a:pt x="35051" y="1032510"/>
                </a:lnTo>
                <a:lnTo>
                  <a:pt x="38099" y="1040892"/>
                </a:lnTo>
                <a:lnTo>
                  <a:pt x="85753" y="1020520"/>
                </a:lnTo>
                <a:close/>
              </a:path>
              <a:path w="3695700" h="1050289">
                <a:moveTo>
                  <a:pt x="3608831" y="617437"/>
                </a:moveTo>
                <a:lnTo>
                  <a:pt x="3608831" y="608076"/>
                </a:lnTo>
                <a:lnTo>
                  <a:pt x="3599687" y="609482"/>
                </a:lnTo>
                <a:lnTo>
                  <a:pt x="1823465" y="609600"/>
                </a:lnTo>
                <a:lnTo>
                  <a:pt x="85753" y="1020520"/>
                </a:lnTo>
                <a:lnTo>
                  <a:pt x="38099" y="1040892"/>
                </a:lnTo>
                <a:lnTo>
                  <a:pt x="35051" y="1032510"/>
                </a:lnTo>
                <a:lnTo>
                  <a:pt x="35051" y="1041943"/>
                </a:lnTo>
                <a:lnTo>
                  <a:pt x="1823465" y="619865"/>
                </a:lnTo>
                <a:lnTo>
                  <a:pt x="1823465" y="619506"/>
                </a:lnTo>
                <a:lnTo>
                  <a:pt x="3589019" y="619506"/>
                </a:lnTo>
                <a:lnTo>
                  <a:pt x="3599687" y="618744"/>
                </a:lnTo>
                <a:lnTo>
                  <a:pt x="3608831" y="617437"/>
                </a:lnTo>
                <a:close/>
              </a:path>
              <a:path w="3695700" h="1050289">
                <a:moveTo>
                  <a:pt x="3695700" y="512826"/>
                </a:moveTo>
                <a:lnTo>
                  <a:pt x="3695700" y="106680"/>
                </a:lnTo>
                <a:lnTo>
                  <a:pt x="3694937" y="96012"/>
                </a:lnTo>
                <a:lnTo>
                  <a:pt x="3682745" y="55626"/>
                </a:lnTo>
                <a:lnTo>
                  <a:pt x="3656785" y="24345"/>
                </a:lnTo>
                <a:lnTo>
                  <a:pt x="3621024" y="4572"/>
                </a:lnTo>
                <a:lnTo>
                  <a:pt x="3589019" y="0"/>
                </a:lnTo>
                <a:lnTo>
                  <a:pt x="592073" y="0"/>
                </a:lnTo>
                <a:lnTo>
                  <a:pt x="536166" y="15938"/>
                </a:lnTo>
                <a:lnTo>
                  <a:pt x="501332" y="50772"/>
                </a:lnTo>
                <a:lnTo>
                  <a:pt x="486155" y="96012"/>
                </a:lnTo>
                <a:lnTo>
                  <a:pt x="485393" y="106680"/>
                </a:lnTo>
                <a:lnTo>
                  <a:pt x="485393" y="512826"/>
                </a:lnTo>
                <a:lnTo>
                  <a:pt x="493770" y="554340"/>
                </a:lnTo>
                <a:lnTo>
                  <a:pt x="495299" y="556599"/>
                </a:lnTo>
                <a:lnTo>
                  <a:pt x="495299" y="96774"/>
                </a:lnTo>
                <a:lnTo>
                  <a:pt x="496823" y="86868"/>
                </a:lnTo>
                <a:lnTo>
                  <a:pt x="496823" y="87630"/>
                </a:lnTo>
                <a:lnTo>
                  <a:pt x="499109" y="80200"/>
                </a:lnTo>
                <a:lnTo>
                  <a:pt x="499109" y="77724"/>
                </a:lnTo>
                <a:lnTo>
                  <a:pt x="502919" y="68580"/>
                </a:lnTo>
                <a:lnTo>
                  <a:pt x="502919" y="69342"/>
                </a:lnTo>
                <a:lnTo>
                  <a:pt x="506729" y="60198"/>
                </a:lnTo>
                <a:lnTo>
                  <a:pt x="506729" y="60960"/>
                </a:lnTo>
                <a:lnTo>
                  <a:pt x="511301" y="53775"/>
                </a:lnTo>
                <a:lnTo>
                  <a:pt x="511301" y="52578"/>
                </a:lnTo>
                <a:lnTo>
                  <a:pt x="517397" y="44958"/>
                </a:lnTo>
                <a:lnTo>
                  <a:pt x="523493" y="38100"/>
                </a:lnTo>
                <a:lnTo>
                  <a:pt x="530351" y="32004"/>
                </a:lnTo>
                <a:lnTo>
                  <a:pt x="537971" y="25908"/>
                </a:lnTo>
                <a:lnTo>
                  <a:pt x="537971" y="26670"/>
                </a:lnTo>
                <a:lnTo>
                  <a:pt x="545591" y="21820"/>
                </a:lnTo>
                <a:lnTo>
                  <a:pt x="545591" y="21336"/>
                </a:lnTo>
                <a:lnTo>
                  <a:pt x="553973" y="17843"/>
                </a:lnTo>
                <a:lnTo>
                  <a:pt x="553973" y="17526"/>
                </a:lnTo>
                <a:lnTo>
                  <a:pt x="563117" y="13716"/>
                </a:lnTo>
                <a:lnTo>
                  <a:pt x="563117" y="14478"/>
                </a:lnTo>
                <a:lnTo>
                  <a:pt x="572261" y="11664"/>
                </a:lnTo>
                <a:lnTo>
                  <a:pt x="572261" y="11430"/>
                </a:lnTo>
                <a:lnTo>
                  <a:pt x="581405" y="10023"/>
                </a:lnTo>
                <a:lnTo>
                  <a:pt x="3599687" y="10023"/>
                </a:lnTo>
                <a:lnTo>
                  <a:pt x="3608831" y="11430"/>
                </a:lnTo>
                <a:lnTo>
                  <a:pt x="3608831" y="11664"/>
                </a:lnTo>
                <a:lnTo>
                  <a:pt x="3617976" y="14478"/>
                </a:lnTo>
                <a:lnTo>
                  <a:pt x="3617976" y="13716"/>
                </a:lnTo>
                <a:lnTo>
                  <a:pt x="3627119" y="17526"/>
                </a:lnTo>
                <a:lnTo>
                  <a:pt x="3627119" y="17843"/>
                </a:lnTo>
                <a:lnTo>
                  <a:pt x="3635502" y="21336"/>
                </a:lnTo>
                <a:lnTo>
                  <a:pt x="3635502" y="21820"/>
                </a:lnTo>
                <a:lnTo>
                  <a:pt x="3643121" y="26670"/>
                </a:lnTo>
                <a:lnTo>
                  <a:pt x="3643121" y="25908"/>
                </a:lnTo>
                <a:lnTo>
                  <a:pt x="3650741" y="32004"/>
                </a:lnTo>
                <a:lnTo>
                  <a:pt x="3657600" y="38100"/>
                </a:lnTo>
                <a:lnTo>
                  <a:pt x="3663695" y="44958"/>
                </a:lnTo>
                <a:lnTo>
                  <a:pt x="3669791" y="52578"/>
                </a:lnTo>
                <a:lnTo>
                  <a:pt x="3669791" y="53775"/>
                </a:lnTo>
                <a:lnTo>
                  <a:pt x="3674363" y="60960"/>
                </a:lnTo>
                <a:lnTo>
                  <a:pt x="3674363" y="60198"/>
                </a:lnTo>
                <a:lnTo>
                  <a:pt x="3678174" y="69342"/>
                </a:lnTo>
                <a:lnTo>
                  <a:pt x="3678174" y="68580"/>
                </a:lnTo>
                <a:lnTo>
                  <a:pt x="3681983" y="77724"/>
                </a:lnTo>
                <a:lnTo>
                  <a:pt x="3681983" y="80200"/>
                </a:lnTo>
                <a:lnTo>
                  <a:pt x="3684269" y="87630"/>
                </a:lnTo>
                <a:lnTo>
                  <a:pt x="3684269" y="86868"/>
                </a:lnTo>
                <a:lnTo>
                  <a:pt x="3685793" y="96774"/>
                </a:lnTo>
                <a:lnTo>
                  <a:pt x="3685793" y="556654"/>
                </a:lnTo>
                <a:lnTo>
                  <a:pt x="3687317" y="553974"/>
                </a:lnTo>
                <a:lnTo>
                  <a:pt x="3690366" y="544830"/>
                </a:lnTo>
                <a:lnTo>
                  <a:pt x="3693413" y="534162"/>
                </a:lnTo>
                <a:lnTo>
                  <a:pt x="3694937" y="523494"/>
                </a:lnTo>
                <a:lnTo>
                  <a:pt x="3695700" y="512826"/>
                </a:lnTo>
                <a:close/>
              </a:path>
              <a:path w="3695700" h="1050289">
                <a:moveTo>
                  <a:pt x="499871" y="541782"/>
                </a:moveTo>
                <a:lnTo>
                  <a:pt x="496823" y="531876"/>
                </a:lnTo>
                <a:lnTo>
                  <a:pt x="496823" y="532638"/>
                </a:lnTo>
                <a:lnTo>
                  <a:pt x="495299" y="522732"/>
                </a:lnTo>
                <a:lnTo>
                  <a:pt x="495299" y="556599"/>
                </a:lnTo>
                <a:lnTo>
                  <a:pt x="499109" y="562225"/>
                </a:lnTo>
                <a:lnTo>
                  <a:pt x="499109" y="541782"/>
                </a:lnTo>
                <a:lnTo>
                  <a:pt x="499871" y="541782"/>
                </a:lnTo>
                <a:close/>
              </a:path>
              <a:path w="3695700" h="1050289">
                <a:moveTo>
                  <a:pt x="499871" y="77724"/>
                </a:moveTo>
                <a:lnTo>
                  <a:pt x="499109" y="77724"/>
                </a:lnTo>
                <a:lnTo>
                  <a:pt x="499109" y="80200"/>
                </a:lnTo>
                <a:lnTo>
                  <a:pt x="499871" y="77724"/>
                </a:lnTo>
                <a:close/>
              </a:path>
              <a:path w="3695700" h="1050289">
                <a:moveTo>
                  <a:pt x="512063" y="566928"/>
                </a:moveTo>
                <a:lnTo>
                  <a:pt x="506729" y="558546"/>
                </a:lnTo>
                <a:lnTo>
                  <a:pt x="506729" y="559308"/>
                </a:lnTo>
                <a:lnTo>
                  <a:pt x="502919" y="550164"/>
                </a:lnTo>
                <a:lnTo>
                  <a:pt x="502919" y="550926"/>
                </a:lnTo>
                <a:lnTo>
                  <a:pt x="499109" y="541782"/>
                </a:lnTo>
                <a:lnTo>
                  <a:pt x="499109" y="562225"/>
                </a:lnTo>
                <a:lnTo>
                  <a:pt x="511301" y="580228"/>
                </a:lnTo>
                <a:lnTo>
                  <a:pt x="511301" y="566928"/>
                </a:lnTo>
                <a:lnTo>
                  <a:pt x="512063" y="566928"/>
                </a:lnTo>
                <a:close/>
              </a:path>
              <a:path w="3695700" h="1050289">
                <a:moveTo>
                  <a:pt x="512063" y="52578"/>
                </a:moveTo>
                <a:lnTo>
                  <a:pt x="511301" y="52578"/>
                </a:lnTo>
                <a:lnTo>
                  <a:pt x="511301" y="53775"/>
                </a:lnTo>
                <a:lnTo>
                  <a:pt x="512063" y="52578"/>
                </a:lnTo>
                <a:close/>
              </a:path>
              <a:path w="3695700" h="1050289">
                <a:moveTo>
                  <a:pt x="546353" y="598170"/>
                </a:moveTo>
                <a:lnTo>
                  <a:pt x="537971" y="592836"/>
                </a:lnTo>
                <a:lnTo>
                  <a:pt x="537971" y="593598"/>
                </a:lnTo>
                <a:lnTo>
                  <a:pt x="530351" y="587502"/>
                </a:lnTo>
                <a:lnTo>
                  <a:pt x="523493" y="581406"/>
                </a:lnTo>
                <a:lnTo>
                  <a:pt x="517397" y="574548"/>
                </a:lnTo>
                <a:lnTo>
                  <a:pt x="511301" y="566928"/>
                </a:lnTo>
                <a:lnTo>
                  <a:pt x="511301" y="580228"/>
                </a:lnTo>
                <a:lnTo>
                  <a:pt x="516659" y="588140"/>
                </a:lnTo>
                <a:lnTo>
                  <a:pt x="545591" y="607594"/>
                </a:lnTo>
                <a:lnTo>
                  <a:pt x="545591" y="598170"/>
                </a:lnTo>
                <a:lnTo>
                  <a:pt x="546353" y="598170"/>
                </a:lnTo>
                <a:close/>
              </a:path>
              <a:path w="3695700" h="1050289">
                <a:moveTo>
                  <a:pt x="546353" y="21336"/>
                </a:moveTo>
                <a:lnTo>
                  <a:pt x="545591" y="21336"/>
                </a:lnTo>
                <a:lnTo>
                  <a:pt x="545591" y="21820"/>
                </a:lnTo>
                <a:lnTo>
                  <a:pt x="546353" y="21336"/>
                </a:lnTo>
                <a:close/>
              </a:path>
              <a:path w="3695700" h="1050289">
                <a:moveTo>
                  <a:pt x="554735" y="601980"/>
                </a:moveTo>
                <a:lnTo>
                  <a:pt x="545591" y="598170"/>
                </a:lnTo>
                <a:lnTo>
                  <a:pt x="545591" y="607594"/>
                </a:lnTo>
                <a:lnTo>
                  <a:pt x="550586" y="610952"/>
                </a:lnTo>
                <a:lnTo>
                  <a:pt x="553973" y="611651"/>
                </a:lnTo>
                <a:lnTo>
                  <a:pt x="553973" y="601980"/>
                </a:lnTo>
                <a:lnTo>
                  <a:pt x="554735" y="601980"/>
                </a:lnTo>
                <a:close/>
              </a:path>
              <a:path w="3695700" h="1050289">
                <a:moveTo>
                  <a:pt x="554735" y="17526"/>
                </a:moveTo>
                <a:lnTo>
                  <a:pt x="553973" y="17526"/>
                </a:lnTo>
                <a:lnTo>
                  <a:pt x="553973" y="17843"/>
                </a:lnTo>
                <a:lnTo>
                  <a:pt x="554735" y="17526"/>
                </a:lnTo>
                <a:close/>
              </a:path>
              <a:path w="3695700" h="1050289">
                <a:moveTo>
                  <a:pt x="573023" y="608076"/>
                </a:moveTo>
                <a:lnTo>
                  <a:pt x="563117" y="605028"/>
                </a:lnTo>
                <a:lnTo>
                  <a:pt x="563117" y="605790"/>
                </a:lnTo>
                <a:lnTo>
                  <a:pt x="553973" y="601980"/>
                </a:lnTo>
                <a:lnTo>
                  <a:pt x="553973" y="611651"/>
                </a:lnTo>
                <a:lnTo>
                  <a:pt x="572261" y="615421"/>
                </a:lnTo>
                <a:lnTo>
                  <a:pt x="572261" y="608076"/>
                </a:lnTo>
                <a:lnTo>
                  <a:pt x="573023" y="608076"/>
                </a:lnTo>
                <a:close/>
              </a:path>
              <a:path w="3695700" h="1050289">
                <a:moveTo>
                  <a:pt x="573023" y="11430"/>
                </a:moveTo>
                <a:lnTo>
                  <a:pt x="572261" y="11430"/>
                </a:lnTo>
                <a:lnTo>
                  <a:pt x="572261" y="11664"/>
                </a:lnTo>
                <a:lnTo>
                  <a:pt x="573023" y="11430"/>
                </a:lnTo>
                <a:close/>
              </a:path>
              <a:path w="3695700" h="1050289">
                <a:moveTo>
                  <a:pt x="1046987" y="609600"/>
                </a:moveTo>
                <a:lnTo>
                  <a:pt x="581405" y="609482"/>
                </a:lnTo>
                <a:lnTo>
                  <a:pt x="572261" y="608076"/>
                </a:lnTo>
                <a:lnTo>
                  <a:pt x="572261" y="615421"/>
                </a:lnTo>
                <a:lnTo>
                  <a:pt x="592073" y="619506"/>
                </a:lnTo>
                <a:lnTo>
                  <a:pt x="1000442" y="619506"/>
                </a:lnTo>
                <a:lnTo>
                  <a:pt x="1021841" y="610362"/>
                </a:lnTo>
                <a:lnTo>
                  <a:pt x="1023365" y="619506"/>
                </a:lnTo>
                <a:lnTo>
                  <a:pt x="1023365" y="619698"/>
                </a:lnTo>
                <a:lnTo>
                  <a:pt x="1046987" y="609600"/>
                </a:lnTo>
                <a:close/>
              </a:path>
              <a:path w="3695700" h="1050289">
                <a:moveTo>
                  <a:pt x="1023365" y="619506"/>
                </a:moveTo>
                <a:lnTo>
                  <a:pt x="1021841" y="610362"/>
                </a:lnTo>
                <a:lnTo>
                  <a:pt x="1000442" y="619506"/>
                </a:lnTo>
                <a:lnTo>
                  <a:pt x="1023365" y="619506"/>
                </a:lnTo>
                <a:close/>
              </a:path>
              <a:path w="3695700" h="1050289">
                <a:moveTo>
                  <a:pt x="1824989" y="619506"/>
                </a:moveTo>
                <a:lnTo>
                  <a:pt x="1823465" y="619506"/>
                </a:lnTo>
                <a:lnTo>
                  <a:pt x="1823465" y="619865"/>
                </a:lnTo>
                <a:lnTo>
                  <a:pt x="1824989" y="619506"/>
                </a:lnTo>
                <a:close/>
              </a:path>
              <a:path w="3695700" h="1050289">
                <a:moveTo>
                  <a:pt x="3608831" y="11664"/>
                </a:moveTo>
                <a:lnTo>
                  <a:pt x="3608831" y="11430"/>
                </a:lnTo>
                <a:lnTo>
                  <a:pt x="3608069" y="11430"/>
                </a:lnTo>
                <a:lnTo>
                  <a:pt x="3608831" y="11664"/>
                </a:lnTo>
                <a:close/>
              </a:path>
              <a:path w="3695700" h="1050289">
                <a:moveTo>
                  <a:pt x="3627119" y="611548"/>
                </a:moveTo>
                <a:lnTo>
                  <a:pt x="3627119" y="601980"/>
                </a:lnTo>
                <a:lnTo>
                  <a:pt x="3617976" y="605790"/>
                </a:lnTo>
                <a:lnTo>
                  <a:pt x="3617976" y="605028"/>
                </a:lnTo>
                <a:lnTo>
                  <a:pt x="3608069" y="608076"/>
                </a:lnTo>
                <a:lnTo>
                  <a:pt x="3608831" y="608076"/>
                </a:lnTo>
                <a:lnTo>
                  <a:pt x="3608831" y="617437"/>
                </a:lnTo>
                <a:lnTo>
                  <a:pt x="3610355" y="617220"/>
                </a:lnTo>
                <a:lnTo>
                  <a:pt x="3627119" y="611548"/>
                </a:lnTo>
                <a:close/>
              </a:path>
              <a:path w="3695700" h="1050289">
                <a:moveTo>
                  <a:pt x="3627119" y="17843"/>
                </a:moveTo>
                <a:lnTo>
                  <a:pt x="3627119" y="17526"/>
                </a:lnTo>
                <a:lnTo>
                  <a:pt x="3626357" y="17526"/>
                </a:lnTo>
                <a:lnTo>
                  <a:pt x="3627119" y="17843"/>
                </a:lnTo>
                <a:close/>
              </a:path>
              <a:path w="3695700" h="1050289">
                <a:moveTo>
                  <a:pt x="3635502" y="608638"/>
                </a:moveTo>
                <a:lnTo>
                  <a:pt x="3635502" y="598170"/>
                </a:lnTo>
                <a:lnTo>
                  <a:pt x="3626357" y="601980"/>
                </a:lnTo>
                <a:lnTo>
                  <a:pt x="3627119" y="601980"/>
                </a:lnTo>
                <a:lnTo>
                  <a:pt x="3627119" y="611548"/>
                </a:lnTo>
                <a:lnTo>
                  <a:pt x="3635248" y="608798"/>
                </a:lnTo>
                <a:lnTo>
                  <a:pt x="3635502" y="608638"/>
                </a:lnTo>
                <a:close/>
              </a:path>
              <a:path w="3695700" h="1050289">
                <a:moveTo>
                  <a:pt x="3635502" y="21820"/>
                </a:moveTo>
                <a:lnTo>
                  <a:pt x="3635502" y="21336"/>
                </a:lnTo>
                <a:lnTo>
                  <a:pt x="3634739" y="21336"/>
                </a:lnTo>
                <a:lnTo>
                  <a:pt x="3635502" y="21820"/>
                </a:lnTo>
                <a:close/>
              </a:path>
              <a:path w="3695700" h="1050289">
                <a:moveTo>
                  <a:pt x="3669791" y="581557"/>
                </a:moveTo>
                <a:lnTo>
                  <a:pt x="3669791" y="566928"/>
                </a:lnTo>
                <a:lnTo>
                  <a:pt x="3663695" y="574548"/>
                </a:lnTo>
                <a:lnTo>
                  <a:pt x="3657600" y="581406"/>
                </a:lnTo>
                <a:lnTo>
                  <a:pt x="3650741" y="587502"/>
                </a:lnTo>
                <a:lnTo>
                  <a:pt x="3643121" y="593598"/>
                </a:lnTo>
                <a:lnTo>
                  <a:pt x="3643121" y="592836"/>
                </a:lnTo>
                <a:lnTo>
                  <a:pt x="3634739" y="598170"/>
                </a:lnTo>
                <a:lnTo>
                  <a:pt x="3635502" y="598170"/>
                </a:lnTo>
                <a:lnTo>
                  <a:pt x="3635502" y="608638"/>
                </a:lnTo>
                <a:lnTo>
                  <a:pt x="3656785" y="595188"/>
                </a:lnTo>
                <a:lnTo>
                  <a:pt x="3669791" y="581557"/>
                </a:lnTo>
                <a:close/>
              </a:path>
              <a:path w="3695700" h="1050289">
                <a:moveTo>
                  <a:pt x="3669791" y="53775"/>
                </a:moveTo>
                <a:lnTo>
                  <a:pt x="3669791" y="52578"/>
                </a:lnTo>
                <a:lnTo>
                  <a:pt x="3669029" y="52578"/>
                </a:lnTo>
                <a:lnTo>
                  <a:pt x="3669791" y="53775"/>
                </a:lnTo>
                <a:close/>
              </a:path>
              <a:path w="3695700" h="1050289">
                <a:moveTo>
                  <a:pt x="3681983" y="563354"/>
                </a:moveTo>
                <a:lnTo>
                  <a:pt x="3681983" y="541782"/>
                </a:lnTo>
                <a:lnTo>
                  <a:pt x="3678174" y="550926"/>
                </a:lnTo>
                <a:lnTo>
                  <a:pt x="3678174" y="550164"/>
                </a:lnTo>
                <a:lnTo>
                  <a:pt x="3674363" y="559308"/>
                </a:lnTo>
                <a:lnTo>
                  <a:pt x="3674363" y="558546"/>
                </a:lnTo>
                <a:lnTo>
                  <a:pt x="3669029" y="566928"/>
                </a:lnTo>
                <a:lnTo>
                  <a:pt x="3669791" y="566928"/>
                </a:lnTo>
                <a:lnTo>
                  <a:pt x="3669791" y="581557"/>
                </a:lnTo>
                <a:lnTo>
                  <a:pt x="3674363" y="576754"/>
                </a:lnTo>
                <a:lnTo>
                  <a:pt x="3681983" y="563354"/>
                </a:lnTo>
                <a:close/>
              </a:path>
              <a:path w="3695700" h="1050289">
                <a:moveTo>
                  <a:pt x="3681983" y="80200"/>
                </a:moveTo>
                <a:lnTo>
                  <a:pt x="3681983" y="77724"/>
                </a:lnTo>
                <a:lnTo>
                  <a:pt x="3681221" y="77724"/>
                </a:lnTo>
                <a:lnTo>
                  <a:pt x="3681983" y="80200"/>
                </a:lnTo>
                <a:close/>
              </a:path>
              <a:path w="3695700" h="1050289">
                <a:moveTo>
                  <a:pt x="3685793" y="556654"/>
                </a:moveTo>
                <a:lnTo>
                  <a:pt x="3685793" y="522732"/>
                </a:lnTo>
                <a:lnTo>
                  <a:pt x="3684269" y="532638"/>
                </a:lnTo>
                <a:lnTo>
                  <a:pt x="3684269" y="531876"/>
                </a:lnTo>
                <a:lnTo>
                  <a:pt x="3681221" y="541782"/>
                </a:lnTo>
                <a:lnTo>
                  <a:pt x="3681983" y="541782"/>
                </a:lnTo>
                <a:lnTo>
                  <a:pt x="3681983" y="563354"/>
                </a:lnTo>
                <a:lnTo>
                  <a:pt x="3685793" y="5566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64691" y="2486025"/>
            <a:ext cx="2787015" cy="57404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50033"/>
                </a:solidFill>
                <a:latin typeface="新宋体"/>
                <a:cs typeface="新宋体"/>
              </a:rPr>
              <a:t>A向B发出建立会话密钥的</a:t>
            </a:r>
            <a:r>
              <a:rPr sz="1800" b="1" spc="-10" dirty="0">
                <a:solidFill>
                  <a:srgbClr val="0000FF"/>
                </a:solidFill>
                <a:latin typeface="新宋体"/>
                <a:cs typeface="新宋体"/>
              </a:rPr>
              <a:t>请 </a:t>
            </a:r>
            <a:r>
              <a:rPr sz="1800" b="1" dirty="0">
                <a:solidFill>
                  <a:srgbClr val="0000FF"/>
                </a:solidFill>
                <a:latin typeface="新宋体"/>
                <a:cs typeface="新宋体"/>
              </a:rPr>
              <a:t>求</a:t>
            </a:r>
            <a:r>
              <a:rPr sz="1800" b="1" dirty="0">
                <a:solidFill>
                  <a:srgbClr val="650033"/>
                </a:solidFill>
                <a:latin typeface="新宋体"/>
                <a:cs typeface="新宋体"/>
              </a:rPr>
              <a:t>和一个一次性</a:t>
            </a:r>
            <a:r>
              <a:rPr sz="1800" b="1" dirty="0">
                <a:solidFill>
                  <a:srgbClr val="0000FF"/>
                </a:solidFill>
                <a:latin typeface="新宋体"/>
                <a:cs typeface="新宋体"/>
              </a:rPr>
              <a:t>随机数N</a:t>
            </a:r>
            <a:r>
              <a:rPr sz="1800" b="1" baseline="-20833" dirty="0">
                <a:solidFill>
                  <a:srgbClr val="0000FF"/>
                </a:solidFill>
                <a:latin typeface="新宋体"/>
                <a:cs typeface="新宋体"/>
              </a:rPr>
              <a:t>1</a:t>
            </a:r>
            <a:r>
              <a:rPr sz="1800" b="1" spc="-10" dirty="0">
                <a:solidFill>
                  <a:srgbClr val="650033"/>
                </a:solidFill>
                <a:latin typeface="新宋体"/>
                <a:cs typeface="新宋体"/>
              </a:rPr>
              <a:t>。</a:t>
            </a:r>
            <a:endParaRPr sz="1800" dirty="0">
              <a:latin typeface="新宋体"/>
              <a:cs typeface="新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27439" y="3976878"/>
            <a:ext cx="3809987" cy="17823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22867" y="3966971"/>
            <a:ext cx="3820160" cy="1797685"/>
          </a:xfrm>
          <a:custGeom>
            <a:avLst/>
            <a:gdLst/>
            <a:ahLst/>
            <a:cxnLst/>
            <a:rect l="l" t="t" r="r" b="b"/>
            <a:pathLst>
              <a:path w="3820160" h="1797685">
                <a:moveTo>
                  <a:pt x="639505" y="568451"/>
                </a:moveTo>
                <a:lnTo>
                  <a:pt x="208026" y="568451"/>
                </a:lnTo>
                <a:lnTo>
                  <a:pt x="162143" y="573699"/>
                </a:lnTo>
                <a:lnTo>
                  <a:pt x="119631" y="588472"/>
                </a:lnTo>
                <a:lnTo>
                  <a:pt x="81722" y="611646"/>
                </a:lnTo>
                <a:lnTo>
                  <a:pt x="49649" y="642092"/>
                </a:lnTo>
                <a:lnTo>
                  <a:pt x="24642" y="678686"/>
                </a:lnTo>
                <a:lnTo>
                  <a:pt x="7936" y="720301"/>
                </a:lnTo>
                <a:lnTo>
                  <a:pt x="761" y="765809"/>
                </a:lnTo>
                <a:lnTo>
                  <a:pt x="0" y="776477"/>
                </a:lnTo>
                <a:lnTo>
                  <a:pt x="0" y="1589531"/>
                </a:lnTo>
                <a:lnTo>
                  <a:pt x="1524" y="1610867"/>
                </a:lnTo>
                <a:lnTo>
                  <a:pt x="9906" y="1650782"/>
                </a:lnTo>
                <a:lnTo>
                  <a:pt x="9906" y="766571"/>
                </a:lnTo>
                <a:lnTo>
                  <a:pt x="10667" y="755903"/>
                </a:lnTo>
                <a:lnTo>
                  <a:pt x="10667" y="756665"/>
                </a:lnTo>
                <a:lnTo>
                  <a:pt x="12191" y="745997"/>
                </a:lnTo>
                <a:lnTo>
                  <a:pt x="12191" y="746759"/>
                </a:lnTo>
                <a:lnTo>
                  <a:pt x="13715" y="736853"/>
                </a:lnTo>
                <a:lnTo>
                  <a:pt x="16001" y="726947"/>
                </a:lnTo>
                <a:lnTo>
                  <a:pt x="18287" y="717803"/>
                </a:lnTo>
                <a:lnTo>
                  <a:pt x="21336" y="709879"/>
                </a:lnTo>
                <a:lnTo>
                  <a:pt x="21336" y="708659"/>
                </a:lnTo>
                <a:lnTo>
                  <a:pt x="28955" y="690371"/>
                </a:lnTo>
                <a:lnTo>
                  <a:pt x="33527" y="681989"/>
                </a:lnTo>
                <a:lnTo>
                  <a:pt x="38099" y="674805"/>
                </a:lnTo>
                <a:lnTo>
                  <a:pt x="38099" y="673607"/>
                </a:lnTo>
                <a:lnTo>
                  <a:pt x="43433" y="665225"/>
                </a:lnTo>
                <a:lnTo>
                  <a:pt x="43433" y="665987"/>
                </a:lnTo>
                <a:lnTo>
                  <a:pt x="48767" y="658653"/>
                </a:lnTo>
                <a:lnTo>
                  <a:pt x="48767" y="657605"/>
                </a:lnTo>
                <a:lnTo>
                  <a:pt x="54863" y="649985"/>
                </a:lnTo>
                <a:lnTo>
                  <a:pt x="54863" y="650747"/>
                </a:lnTo>
                <a:lnTo>
                  <a:pt x="60959" y="643974"/>
                </a:lnTo>
                <a:lnTo>
                  <a:pt x="60959" y="643127"/>
                </a:lnTo>
                <a:lnTo>
                  <a:pt x="74675" y="629411"/>
                </a:lnTo>
                <a:lnTo>
                  <a:pt x="74675" y="630173"/>
                </a:lnTo>
                <a:lnTo>
                  <a:pt x="81533" y="624001"/>
                </a:lnTo>
                <a:lnTo>
                  <a:pt x="81533" y="623315"/>
                </a:lnTo>
                <a:lnTo>
                  <a:pt x="89153" y="617219"/>
                </a:lnTo>
                <a:lnTo>
                  <a:pt x="89153" y="617981"/>
                </a:lnTo>
                <a:lnTo>
                  <a:pt x="96773" y="612440"/>
                </a:lnTo>
                <a:lnTo>
                  <a:pt x="96773" y="611885"/>
                </a:lnTo>
                <a:lnTo>
                  <a:pt x="105155" y="606551"/>
                </a:lnTo>
                <a:lnTo>
                  <a:pt x="105155" y="607313"/>
                </a:lnTo>
                <a:lnTo>
                  <a:pt x="113538" y="601979"/>
                </a:lnTo>
                <a:lnTo>
                  <a:pt x="121920" y="597407"/>
                </a:lnTo>
                <a:lnTo>
                  <a:pt x="140207" y="589787"/>
                </a:lnTo>
                <a:lnTo>
                  <a:pt x="140207" y="590256"/>
                </a:lnTo>
                <a:lnTo>
                  <a:pt x="149351" y="586739"/>
                </a:lnTo>
                <a:lnTo>
                  <a:pt x="158495" y="584453"/>
                </a:lnTo>
                <a:lnTo>
                  <a:pt x="168401" y="582167"/>
                </a:lnTo>
                <a:lnTo>
                  <a:pt x="177545" y="580761"/>
                </a:lnTo>
                <a:lnTo>
                  <a:pt x="187451" y="579228"/>
                </a:lnTo>
                <a:lnTo>
                  <a:pt x="198119" y="578357"/>
                </a:lnTo>
                <a:lnTo>
                  <a:pt x="637794" y="578357"/>
                </a:lnTo>
                <a:lnTo>
                  <a:pt x="637794" y="569213"/>
                </a:lnTo>
                <a:lnTo>
                  <a:pt x="639505" y="568451"/>
                </a:lnTo>
                <a:close/>
              </a:path>
              <a:path w="3820160" h="1797685">
                <a:moveTo>
                  <a:pt x="22098" y="1658112"/>
                </a:moveTo>
                <a:lnTo>
                  <a:pt x="18288" y="1648205"/>
                </a:lnTo>
                <a:lnTo>
                  <a:pt x="16002" y="1639062"/>
                </a:lnTo>
                <a:lnTo>
                  <a:pt x="13716" y="1629155"/>
                </a:lnTo>
                <a:lnTo>
                  <a:pt x="12192" y="1619249"/>
                </a:lnTo>
                <a:lnTo>
                  <a:pt x="12192" y="1620011"/>
                </a:lnTo>
                <a:lnTo>
                  <a:pt x="10668" y="1609343"/>
                </a:lnTo>
                <a:lnTo>
                  <a:pt x="10668" y="1610105"/>
                </a:lnTo>
                <a:lnTo>
                  <a:pt x="9906" y="1599437"/>
                </a:lnTo>
                <a:lnTo>
                  <a:pt x="9906" y="1650782"/>
                </a:lnTo>
                <a:lnTo>
                  <a:pt x="11041" y="1656188"/>
                </a:lnTo>
                <a:lnTo>
                  <a:pt x="21336" y="1677897"/>
                </a:lnTo>
                <a:lnTo>
                  <a:pt x="21336" y="1657350"/>
                </a:lnTo>
                <a:lnTo>
                  <a:pt x="22098" y="1658112"/>
                </a:lnTo>
                <a:close/>
              </a:path>
              <a:path w="3820160" h="1797685">
                <a:moveTo>
                  <a:pt x="22097" y="707897"/>
                </a:moveTo>
                <a:lnTo>
                  <a:pt x="21336" y="708659"/>
                </a:lnTo>
                <a:lnTo>
                  <a:pt x="21336" y="709879"/>
                </a:lnTo>
                <a:lnTo>
                  <a:pt x="22097" y="707897"/>
                </a:lnTo>
                <a:close/>
              </a:path>
              <a:path w="3820160" h="1797685">
                <a:moveTo>
                  <a:pt x="38862" y="1692402"/>
                </a:moveTo>
                <a:lnTo>
                  <a:pt x="33528" y="1684019"/>
                </a:lnTo>
                <a:lnTo>
                  <a:pt x="28956" y="1675638"/>
                </a:lnTo>
                <a:lnTo>
                  <a:pt x="21336" y="1657350"/>
                </a:lnTo>
                <a:lnTo>
                  <a:pt x="21336" y="1677897"/>
                </a:lnTo>
                <a:lnTo>
                  <a:pt x="30825" y="1697907"/>
                </a:lnTo>
                <a:lnTo>
                  <a:pt x="38100" y="1707203"/>
                </a:lnTo>
                <a:lnTo>
                  <a:pt x="38100" y="1692402"/>
                </a:lnTo>
                <a:lnTo>
                  <a:pt x="38862" y="1692402"/>
                </a:lnTo>
                <a:close/>
              </a:path>
              <a:path w="3820160" h="1797685">
                <a:moveTo>
                  <a:pt x="38861" y="673607"/>
                </a:moveTo>
                <a:lnTo>
                  <a:pt x="38099" y="673607"/>
                </a:lnTo>
                <a:lnTo>
                  <a:pt x="38099" y="674805"/>
                </a:lnTo>
                <a:lnTo>
                  <a:pt x="38861" y="673607"/>
                </a:lnTo>
                <a:close/>
              </a:path>
              <a:path w="3820160" h="1797685">
                <a:moveTo>
                  <a:pt x="49530" y="1708403"/>
                </a:moveTo>
                <a:lnTo>
                  <a:pt x="43434" y="1700021"/>
                </a:lnTo>
                <a:lnTo>
                  <a:pt x="43434" y="1700783"/>
                </a:lnTo>
                <a:lnTo>
                  <a:pt x="38100" y="1692402"/>
                </a:lnTo>
                <a:lnTo>
                  <a:pt x="38100" y="1707203"/>
                </a:lnTo>
                <a:lnTo>
                  <a:pt x="48768" y="1720835"/>
                </a:lnTo>
                <a:lnTo>
                  <a:pt x="48768" y="1707641"/>
                </a:lnTo>
                <a:lnTo>
                  <a:pt x="49530" y="1708403"/>
                </a:lnTo>
                <a:close/>
              </a:path>
              <a:path w="3820160" h="1797685">
                <a:moveTo>
                  <a:pt x="49529" y="657605"/>
                </a:moveTo>
                <a:lnTo>
                  <a:pt x="48767" y="657605"/>
                </a:lnTo>
                <a:lnTo>
                  <a:pt x="48767" y="658653"/>
                </a:lnTo>
                <a:lnTo>
                  <a:pt x="49529" y="657605"/>
                </a:lnTo>
                <a:close/>
              </a:path>
              <a:path w="3820160" h="1797685">
                <a:moveTo>
                  <a:pt x="82296" y="1742693"/>
                </a:moveTo>
                <a:lnTo>
                  <a:pt x="74676" y="1735836"/>
                </a:lnTo>
                <a:lnTo>
                  <a:pt x="74676" y="1736597"/>
                </a:lnTo>
                <a:lnTo>
                  <a:pt x="60960" y="1722881"/>
                </a:lnTo>
                <a:lnTo>
                  <a:pt x="54864" y="1715262"/>
                </a:lnTo>
                <a:lnTo>
                  <a:pt x="54864" y="1716024"/>
                </a:lnTo>
                <a:lnTo>
                  <a:pt x="48768" y="1707641"/>
                </a:lnTo>
                <a:lnTo>
                  <a:pt x="48768" y="1720835"/>
                </a:lnTo>
                <a:lnTo>
                  <a:pt x="59337" y="1734341"/>
                </a:lnTo>
                <a:lnTo>
                  <a:pt x="81534" y="1752656"/>
                </a:lnTo>
                <a:lnTo>
                  <a:pt x="81534" y="1742693"/>
                </a:lnTo>
                <a:lnTo>
                  <a:pt x="82296" y="1742693"/>
                </a:lnTo>
                <a:close/>
              </a:path>
              <a:path w="3820160" h="1797685">
                <a:moveTo>
                  <a:pt x="61721" y="643127"/>
                </a:moveTo>
                <a:lnTo>
                  <a:pt x="60959" y="643127"/>
                </a:lnTo>
                <a:lnTo>
                  <a:pt x="60959" y="643974"/>
                </a:lnTo>
                <a:lnTo>
                  <a:pt x="61721" y="643127"/>
                </a:lnTo>
                <a:close/>
              </a:path>
              <a:path w="3820160" h="1797685">
                <a:moveTo>
                  <a:pt x="82296" y="623315"/>
                </a:moveTo>
                <a:lnTo>
                  <a:pt x="81533" y="623315"/>
                </a:lnTo>
                <a:lnTo>
                  <a:pt x="81533" y="624001"/>
                </a:lnTo>
                <a:lnTo>
                  <a:pt x="82296" y="623315"/>
                </a:lnTo>
                <a:close/>
              </a:path>
              <a:path w="3820160" h="1797685">
                <a:moveTo>
                  <a:pt x="97536" y="1754124"/>
                </a:moveTo>
                <a:lnTo>
                  <a:pt x="89154" y="1748027"/>
                </a:lnTo>
                <a:lnTo>
                  <a:pt x="89154" y="1748789"/>
                </a:lnTo>
                <a:lnTo>
                  <a:pt x="81534" y="1742693"/>
                </a:lnTo>
                <a:lnTo>
                  <a:pt x="81534" y="1752656"/>
                </a:lnTo>
                <a:lnTo>
                  <a:pt x="95041" y="1763802"/>
                </a:lnTo>
                <a:lnTo>
                  <a:pt x="96774" y="1764673"/>
                </a:lnTo>
                <a:lnTo>
                  <a:pt x="96774" y="1754124"/>
                </a:lnTo>
                <a:lnTo>
                  <a:pt x="97536" y="1754124"/>
                </a:lnTo>
                <a:close/>
              </a:path>
              <a:path w="3820160" h="1797685">
                <a:moveTo>
                  <a:pt x="97535" y="611885"/>
                </a:moveTo>
                <a:lnTo>
                  <a:pt x="96773" y="611885"/>
                </a:lnTo>
                <a:lnTo>
                  <a:pt x="96773" y="612440"/>
                </a:lnTo>
                <a:lnTo>
                  <a:pt x="97535" y="611885"/>
                </a:lnTo>
                <a:close/>
              </a:path>
              <a:path w="3820160" h="1797685">
                <a:moveTo>
                  <a:pt x="140208" y="1775459"/>
                </a:moveTo>
                <a:lnTo>
                  <a:pt x="131064" y="1772412"/>
                </a:lnTo>
                <a:lnTo>
                  <a:pt x="121920" y="1767839"/>
                </a:lnTo>
                <a:lnTo>
                  <a:pt x="121920" y="1768602"/>
                </a:lnTo>
                <a:lnTo>
                  <a:pt x="113538" y="1764029"/>
                </a:lnTo>
                <a:lnTo>
                  <a:pt x="105156" y="1758695"/>
                </a:lnTo>
                <a:lnTo>
                  <a:pt x="105156" y="1759458"/>
                </a:lnTo>
                <a:lnTo>
                  <a:pt x="96774" y="1754124"/>
                </a:lnTo>
                <a:lnTo>
                  <a:pt x="96774" y="1764673"/>
                </a:lnTo>
                <a:lnTo>
                  <a:pt x="136398" y="1784603"/>
                </a:lnTo>
                <a:lnTo>
                  <a:pt x="139446" y="1785541"/>
                </a:lnTo>
                <a:lnTo>
                  <a:pt x="139446" y="1775459"/>
                </a:lnTo>
                <a:lnTo>
                  <a:pt x="140208" y="1775459"/>
                </a:lnTo>
                <a:close/>
              </a:path>
              <a:path w="3820160" h="1797685">
                <a:moveTo>
                  <a:pt x="140207" y="590256"/>
                </a:moveTo>
                <a:lnTo>
                  <a:pt x="140207" y="589787"/>
                </a:lnTo>
                <a:lnTo>
                  <a:pt x="139445" y="590549"/>
                </a:lnTo>
                <a:lnTo>
                  <a:pt x="140207" y="590256"/>
                </a:lnTo>
                <a:close/>
              </a:path>
              <a:path w="3820160" h="1797685">
                <a:moveTo>
                  <a:pt x="3632454" y="1796088"/>
                </a:moveTo>
                <a:lnTo>
                  <a:pt x="3632454" y="1786889"/>
                </a:lnTo>
                <a:lnTo>
                  <a:pt x="3621786" y="1787652"/>
                </a:lnTo>
                <a:lnTo>
                  <a:pt x="198120" y="1787652"/>
                </a:lnTo>
                <a:lnTo>
                  <a:pt x="187452" y="1786889"/>
                </a:lnTo>
                <a:lnTo>
                  <a:pt x="177546" y="1785365"/>
                </a:lnTo>
                <a:lnTo>
                  <a:pt x="168402" y="1783841"/>
                </a:lnTo>
                <a:lnTo>
                  <a:pt x="158496" y="1781555"/>
                </a:lnTo>
                <a:lnTo>
                  <a:pt x="149352" y="1778508"/>
                </a:lnTo>
                <a:lnTo>
                  <a:pt x="149352" y="1779269"/>
                </a:lnTo>
                <a:lnTo>
                  <a:pt x="139446" y="1775459"/>
                </a:lnTo>
                <a:lnTo>
                  <a:pt x="139446" y="1785541"/>
                </a:lnTo>
                <a:lnTo>
                  <a:pt x="156210" y="1790700"/>
                </a:lnTo>
                <a:lnTo>
                  <a:pt x="166116" y="1792986"/>
                </a:lnTo>
                <a:lnTo>
                  <a:pt x="176784" y="1795271"/>
                </a:lnTo>
                <a:lnTo>
                  <a:pt x="188214" y="1796142"/>
                </a:lnTo>
                <a:lnTo>
                  <a:pt x="208026" y="1797558"/>
                </a:lnTo>
                <a:lnTo>
                  <a:pt x="3611879" y="1797557"/>
                </a:lnTo>
                <a:lnTo>
                  <a:pt x="3632454" y="1796088"/>
                </a:lnTo>
                <a:close/>
              </a:path>
              <a:path w="3820160" h="1797685">
                <a:moveTo>
                  <a:pt x="178307" y="580643"/>
                </a:moveTo>
                <a:lnTo>
                  <a:pt x="177545" y="580643"/>
                </a:lnTo>
                <a:lnTo>
                  <a:pt x="178307" y="580643"/>
                </a:lnTo>
                <a:close/>
              </a:path>
              <a:path w="3820160" h="1797685">
                <a:moveTo>
                  <a:pt x="178308" y="1785365"/>
                </a:moveTo>
                <a:lnTo>
                  <a:pt x="177546" y="1785248"/>
                </a:lnTo>
                <a:lnTo>
                  <a:pt x="178308" y="1785365"/>
                </a:lnTo>
                <a:close/>
              </a:path>
              <a:path w="3820160" h="1797685">
                <a:moveTo>
                  <a:pt x="188213" y="579119"/>
                </a:moveTo>
                <a:lnTo>
                  <a:pt x="187451" y="579119"/>
                </a:lnTo>
                <a:lnTo>
                  <a:pt x="188213" y="579119"/>
                </a:lnTo>
                <a:close/>
              </a:path>
              <a:path w="3820160" h="1797685">
                <a:moveTo>
                  <a:pt x="188214" y="1786889"/>
                </a:moveTo>
                <a:lnTo>
                  <a:pt x="187452" y="1786781"/>
                </a:lnTo>
                <a:lnTo>
                  <a:pt x="188214" y="1786889"/>
                </a:lnTo>
                <a:close/>
              </a:path>
              <a:path w="3820160" h="1797685">
                <a:moveTo>
                  <a:pt x="640080" y="568451"/>
                </a:moveTo>
                <a:lnTo>
                  <a:pt x="639505" y="568451"/>
                </a:lnTo>
                <a:lnTo>
                  <a:pt x="637794" y="569213"/>
                </a:lnTo>
                <a:lnTo>
                  <a:pt x="640080" y="568451"/>
                </a:lnTo>
                <a:close/>
              </a:path>
              <a:path w="3820160" h="1797685">
                <a:moveTo>
                  <a:pt x="640080" y="578357"/>
                </a:moveTo>
                <a:lnTo>
                  <a:pt x="640080" y="568451"/>
                </a:lnTo>
                <a:lnTo>
                  <a:pt x="637794" y="569213"/>
                </a:lnTo>
                <a:lnTo>
                  <a:pt x="637794" y="578357"/>
                </a:lnTo>
                <a:lnTo>
                  <a:pt x="640080" y="578357"/>
                </a:lnTo>
                <a:close/>
              </a:path>
              <a:path w="3820160" h="1797685">
                <a:moveTo>
                  <a:pt x="1916430" y="0"/>
                </a:moveTo>
                <a:lnTo>
                  <a:pt x="639505" y="568451"/>
                </a:lnTo>
                <a:lnTo>
                  <a:pt x="640080" y="568451"/>
                </a:lnTo>
                <a:lnTo>
                  <a:pt x="640080" y="578357"/>
                </a:lnTo>
                <a:lnTo>
                  <a:pt x="640842" y="578357"/>
                </a:lnTo>
                <a:lnTo>
                  <a:pt x="1894126" y="20337"/>
                </a:lnTo>
                <a:lnTo>
                  <a:pt x="1901189" y="7619"/>
                </a:lnTo>
                <a:lnTo>
                  <a:pt x="1907286" y="14477"/>
                </a:lnTo>
                <a:lnTo>
                  <a:pt x="1907286" y="16459"/>
                </a:lnTo>
                <a:lnTo>
                  <a:pt x="1916430" y="0"/>
                </a:lnTo>
                <a:close/>
              </a:path>
              <a:path w="3820160" h="1797685">
                <a:moveTo>
                  <a:pt x="1907286" y="16459"/>
                </a:moveTo>
                <a:lnTo>
                  <a:pt x="1907286" y="14477"/>
                </a:lnTo>
                <a:lnTo>
                  <a:pt x="1894126" y="20337"/>
                </a:lnTo>
                <a:lnTo>
                  <a:pt x="1584198" y="578357"/>
                </a:lnTo>
                <a:lnTo>
                  <a:pt x="1592580" y="578357"/>
                </a:lnTo>
                <a:lnTo>
                  <a:pt x="1592580" y="568451"/>
                </a:lnTo>
                <a:lnTo>
                  <a:pt x="1600623" y="568451"/>
                </a:lnTo>
                <a:lnTo>
                  <a:pt x="1907286" y="16459"/>
                </a:lnTo>
                <a:close/>
              </a:path>
              <a:path w="3820160" h="1797685">
                <a:moveTo>
                  <a:pt x="1600623" y="568451"/>
                </a:moveTo>
                <a:lnTo>
                  <a:pt x="1592580" y="568451"/>
                </a:lnTo>
                <a:lnTo>
                  <a:pt x="1596390" y="576071"/>
                </a:lnTo>
                <a:lnTo>
                  <a:pt x="1600623" y="568451"/>
                </a:lnTo>
                <a:close/>
              </a:path>
              <a:path w="3820160" h="1797685">
                <a:moveTo>
                  <a:pt x="3819905" y="1589531"/>
                </a:moveTo>
                <a:lnTo>
                  <a:pt x="3819905" y="776477"/>
                </a:lnTo>
                <a:lnTo>
                  <a:pt x="3817620" y="745235"/>
                </a:lnTo>
                <a:lnTo>
                  <a:pt x="3806952" y="704849"/>
                </a:lnTo>
                <a:lnTo>
                  <a:pt x="3781632" y="656903"/>
                </a:lnTo>
                <a:lnTo>
                  <a:pt x="3752391" y="623656"/>
                </a:lnTo>
                <a:lnTo>
                  <a:pt x="3716912" y="597237"/>
                </a:lnTo>
                <a:lnTo>
                  <a:pt x="3676689" y="578920"/>
                </a:lnTo>
                <a:lnTo>
                  <a:pt x="3633216" y="569975"/>
                </a:lnTo>
                <a:lnTo>
                  <a:pt x="3611879" y="568451"/>
                </a:lnTo>
                <a:lnTo>
                  <a:pt x="1600623" y="568451"/>
                </a:lnTo>
                <a:lnTo>
                  <a:pt x="1596390" y="576071"/>
                </a:lnTo>
                <a:lnTo>
                  <a:pt x="1592580" y="568451"/>
                </a:lnTo>
                <a:lnTo>
                  <a:pt x="1592580" y="578357"/>
                </a:lnTo>
                <a:lnTo>
                  <a:pt x="3621786" y="578357"/>
                </a:lnTo>
                <a:lnTo>
                  <a:pt x="3632454" y="579119"/>
                </a:lnTo>
                <a:lnTo>
                  <a:pt x="3642360" y="580643"/>
                </a:lnTo>
                <a:lnTo>
                  <a:pt x="3651504" y="582167"/>
                </a:lnTo>
                <a:lnTo>
                  <a:pt x="3661410" y="584453"/>
                </a:lnTo>
                <a:lnTo>
                  <a:pt x="3670554" y="586739"/>
                </a:lnTo>
                <a:lnTo>
                  <a:pt x="3679698" y="590256"/>
                </a:lnTo>
                <a:lnTo>
                  <a:pt x="3679698" y="589787"/>
                </a:lnTo>
                <a:lnTo>
                  <a:pt x="3697986" y="597407"/>
                </a:lnTo>
                <a:lnTo>
                  <a:pt x="3706367" y="601979"/>
                </a:lnTo>
                <a:lnTo>
                  <a:pt x="3714750" y="607313"/>
                </a:lnTo>
                <a:lnTo>
                  <a:pt x="3714750" y="606551"/>
                </a:lnTo>
                <a:lnTo>
                  <a:pt x="3723132" y="611885"/>
                </a:lnTo>
                <a:lnTo>
                  <a:pt x="3723132" y="612440"/>
                </a:lnTo>
                <a:lnTo>
                  <a:pt x="3729990" y="617427"/>
                </a:lnTo>
                <a:lnTo>
                  <a:pt x="3729990" y="617219"/>
                </a:lnTo>
                <a:lnTo>
                  <a:pt x="3738372" y="623315"/>
                </a:lnTo>
                <a:lnTo>
                  <a:pt x="3738372" y="623925"/>
                </a:lnTo>
                <a:lnTo>
                  <a:pt x="3745229" y="629411"/>
                </a:lnTo>
                <a:lnTo>
                  <a:pt x="3758946" y="643127"/>
                </a:lnTo>
                <a:lnTo>
                  <a:pt x="3758946" y="643974"/>
                </a:lnTo>
                <a:lnTo>
                  <a:pt x="3765041" y="650747"/>
                </a:lnTo>
                <a:lnTo>
                  <a:pt x="3765041" y="649985"/>
                </a:lnTo>
                <a:lnTo>
                  <a:pt x="3771138" y="657605"/>
                </a:lnTo>
                <a:lnTo>
                  <a:pt x="3771138" y="658653"/>
                </a:lnTo>
                <a:lnTo>
                  <a:pt x="3776472" y="665987"/>
                </a:lnTo>
                <a:lnTo>
                  <a:pt x="3776472" y="665225"/>
                </a:lnTo>
                <a:lnTo>
                  <a:pt x="3781805" y="673607"/>
                </a:lnTo>
                <a:lnTo>
                  <a:pt x="3781805" y="674805"/>
                </a:lnTo>
                <a:lnTo>
                  <a:pt x="3786378" y="681989"/>
                </a:lnTo>
                <a:lnTo>
                  <a:pt x="3790950" y="690371"/>
                </a:lnTo>
                <a:lnTo>
                  <a:pt x="3790950" y="691895"/>
                </a:lnTo>
                <a:lnTo>
                  <a:pt x="3794760" y="699515"/>
                </a:lnTo>
                <a:lnTo>
                  <a:pt x="3797808" y="708659"/>
                </a:lnTo>
                <a:lnTo>
                  <a:pt x="3797808" y="707897"/>
                </a:lnTo>
                <a:lnTo>
                  <a:pt x="3801617" y="717803"/>
                </a:lnTo>
                <a:lnTo>
                  <a:pt x="3801617" y="720089"/>
                </a:lnTo>
                <a:lnTo>
                  <a:pt x="3803904" y="726947"/>
                </a:lnTo>
                <a:lnTo>
                  <a:pt x="3806190" y="736853"/>
                </a:lnTo>
                <a:lnTo>
                  <a:pt x="3807714" y="746759"/>
                </a:lnTo>
                <a:lnTo>
                  <a:pt x="3807714" y="745997"/>
                </a:lnTo>
                <a:lnTo>
                  <a:pt x="3809238" y="756665"/>
                </a:lnTo>
                <a:lnTo>
                  <a:pt x="3809238" y="755903"/>
                </a:lnTo>
                <a:lnTo>
                  <a:pt x="3810000" y="766571"/>
                </a:lnTo>
                <a:lnTo>
                  <a:pt x="3810000" y="1651503"/>
                </a:lnTo>
                <a:lnTo>
                  <a:pt x="3815334" y="1631441"/>
                </a:lnTo>
                <a:lnTo>
                  <a:pt x="3817620" y="1620773"/>
                </a:lnTo>
                <a:lnTo>
                  <a:pt x="3819905" y="1589531"/>
                </a:lnTo>
                <a:close/>
              </a:path>
              <a:path w="3820160" h="1797685">
                <a:moveTo>
                  <a:pt x="1907286" y="14477"/>
                </a:moveTo>
                <a:lnTo>
                  <a:pt x="1901189" y="7619"/>
                </a:lnTo>
                <a:lnTo>
                  <a:pt x="1894126" y="20337"/>
                </a:lnTo>
                <a:lnTo>
                  <a:pt x="1907286" y="14477"/>
                </a:lnTo>
                <a:close/>
              </a:path>
              <a:path w="3820160" h="1797685">
                <a:moveTo>
                  <a:pt x="3632454" y="579228"/>
                </a:moveTo>
                <a:lnTo>
                  <a:pt x="3631691" y="579119"/>
                </a:lnTo>
                <a:lnTo>
                  <a:pt x="3632454" y="579228"/>
                </a:lnTo>
                <a:close/>
              </a:path>
              <a:path w="3820160" h="1797685">
                <a:moveTo>
                  <a:pt x="3642360" y="1795330"/>
                </a:moveTo>
                <a:lnTo>
                  <a:pt x="3642360" y="1785365"/>
                </a:lnTo>
                <a:lnTo>
                  <a:pt x="3631691" y="1786889"/>
                </a:lnTo>
                <a:lnTo>
                  <a:pt x="3632454" y="1786889"/>
                </a:lnTo>
                <a:lnTo>
                  <a:pt x="3632454" y="1796088"/>
                </a:lnTo>
                <a:lnTo>
                  <a:pt x="3642360" y="1795330"/>
                </a:lnTo>
                <a:close/>
              </a:path>
              <a:path w="3820160" h="1797685">
                <a:moveTo>
                  <a:pt x="3642360" y="580761"/>
                </a:moveTo>
                <a:lnTo>
                  <a:pt x="3641598" y="580643"/>
                </a:lnTo>
                <a:lnTo>
                  <a:pt x="3642360" y="580761"/>
                </a:lnTo>
                <a:close/>
              </a:path>
              <a:path w="3820160" h="1797685">
                <a:moveTo>
                  <a:pt x="3680460" y="1785359"/>
                </a:moveTo>
                <a:lnTo>
                  <a:pt x="3680460" y="1775459"/>
                </a:lnTo>
                <a:lnTo>
                  <a:pt x="3670554" y="1779269"/>
                </a:lnTo>
                <a:lnTo>
                  <a:pt x="3670554" y="1778507"/>
                </a:lnTo>
                <a:lnTo>
                  <a:pt x="3661410" y="1781555"/>
                </a:lnTo>
                <a:lnTo>
                  <a:pt x="3651504" y="1783841"/>
                </a:lnTo>
                <a:lnTo>
                  <a:pt x="3641598" y="1785365"/>
                </a:lnTo>
                <a:lnTo>
                  <a:pt x="3642360" y="1785365"/>
                </a:lnTo>
                <a:lnTo>
                  <a:pt x="3642360" y="1795330"/>
                </a:lnTo>
                <a:lnTo>
                  <a:pt x="3643122" y="1795271"/>
                </a:lnTo>
                <a:lnTo>
                  <a:pt x="3653790" y="1792985"/>
                </a:lnTo>
                <a:lnTo>
                  <a:pt x="3675819" y="1787128"/>
                </a:lnTo>
                <a:lnTo>
                  <a:pt x="3680460" y="1785359"/>
                </a:lnTo>
                <a:close/>
              </a:path>
              <a:path w="3820160" h="1797685">
                <a:moveTo>
                  <a:pt x="3680460" y="590549"/>
                </a:moveTo>
                <a:lnTo>
                  <a:pt x="3679698" y="589787"/>
                </a:lnTo>
                <a:lnTo>
                  <a:pt x="3679698" y="590256"/>
                </a:lnTo>
                <a:lnTo>
                  <a:pt x="3680460" y="590549"/>
                </a:lnTo>
                <a:close/>
              </a:path>
              <a:path w="3820160" h="1797685">
                <a:moveTo>
                  <a:pt x="3723132" y="1764545"/>
                </a:moveTo>
                <a:lnTo>
                  <a:pt x="3723132" y="1754123"/>
                </a:lnTo>
                <a:lnTo>
                  <a:pt x="3714750" y="1759457"/>
                </a:lnTo>
                <a:lnTo>
                  <a:pt x="3714750" y="1758695"/>
                </a:lnTo>
                <a:lnTo>
                  <a:pt x="3706367" y="1764029"/>
                </a:lnTo>
                <a:lnTo>
                  <a:pt x="3697986" y="1768602"/>
                </a:lnTo>
                <a:lnTo>
                  <a:pt x="3697986" y="1767839"/>
                </a:lnTo>
                <a:lnTo>
                  <a:pt x="3688841" y="1772411"/>
                </a:lnTo>
                <a:lnTo>
                  <a:pt x="3679698" y="1775459"/>
                </a:lnTo>
                <a:lnTo>
                  <a:pt x="3680460" y="1775459"/>
                </a:lnTo>
                <a:lnTo>
                  <a:pt x="3680460" y="1785359"/>
                </a:lnTo>
                <a:lnTo>
                  <a:pt x="3697095" y="1779017"/>
                </a:lnTo>
                <a:lnTo>
                  <a:pt x="3717292" y="1768556"/>
                </a:lnTo>
                <a:lnTo>
                  <a:pt x="3723132" y="1764545"/>
                </a:lnTo>
                <a:close/>
              </a:path>
              <a:path w="3820160" h="1797685">
                <a:moveTo>
                  <a:pt x="3723132" y="612440"/>
                </a:moveTo>
                <a:lnTo>
                  <a:pt x="3723132" y="611885"/>
                </a:lnTo>
                <a:lnTo>
                  <a:pt x="3722370" y="611885"/>
                </a:lnTo>
                <a:lnTo>
                  <a:pt x="3723132" y="612440"/>
                </a:lnTo>
                <a:close/>
              </a:path>
              <a:path w="3820160" h="1797685">
                <a:moveTo>
                  <a:pt x="3738372" y="1753819"/>
                </a:moveTo>
                <a:lnTo>
                  <a:pt x="3738372" y="1742693"/>
                </a:lnTo>
                <a:lnTo>
                  <a:pt x="3730752" y="1748789"/>
                </a:lnTo>
                <a:lnTo>
                  <a:pt x="3730752" y="1748027"/>
                </a:lnTo>
                <a:lnTo>
                  <a:pt x="3722370" y="1754123"/>
                </a:lnTo>
                <a:lnTo>
                  <a:pt x="3723132" y="1754123"/>
                </a:lnTo>
                <a:lnTo>
                  <a:pt x="3723132" y="1764545"/>
                </a:lnTo>
                <a:lnTo>
                  <a:pt x="3736086" y="1755647"/>
                </a:lnTo>
                <a:lnTo>
                  <a:pt x="3738372" y="1753819"/>
                </a:lnTo>
                <a:close/>
              </a:path>
              <a:path w="3820160" h="1797685">
                <a:moveTo>
                  <a:pt x="3730752" y="617981"/>
                </a:moveTo>
                <a:lnTo>
                  <a:pt x="3729990" y="617219"/>
                </a:lnTo>
                <a:lnTo>
                  <a:pt x="3729990" y="617427"/>
                </a:lnTo>
                <a:lnTo>
                  <a:pt x="3730752" y="617981"/>
                </a:lnTo>
                <a:close/>
              </a:path>
              <a:path w="3820160" h="1797685">
                <a:moveTo>
                  <a:pt x="3738372" y="623925"/>
                </a:moveTo>
                <a:lnTo>
                  <a:pt x="3738372" y="623315"/>
                </a:lnTo>
                <a:lnTo>
                  <a:pt x="3737610" y="623315"/>
                </a:lnTo>
                <a:lnTo>
                  <a:pt x="3738372" y="623925"/>
                </a:lnTo>
                <a:close/>
              </a:path>
              <a:path w="3820160" h="1797685">
                <a:moveTo>
                  <a:pt x="3771138" y="1722310"/>
                </a:moveTo>
                <a:lnTo>
                  <a:pt x="3771138" y="1708403"/>
                </a:lnTo>
                <a:lnTo>
                  <a:pt x="3765041" y="1716023"/>
                </a:lnTo>
                <a:lnTo>
                  <a:pt x="3765041" y="1715261"/>
                </a:lnTo>
                <a:lnTo>
                  <a:pt x="3758946" y="1722881"/>
                </a:lnTo>
                <a:lnTo>
                  <a:pt x="3745229" y="1736597"/>
                </a:lnTo>
                <a:lnTo>
                  <a:pt x="3737610" y="1742693"/>
                </a:lnTo>
                <a:lnTo>
                  <a:pt x="3738372" y="1742693"/>
                </a:lnTo>
                <a:lnTo>
                  <a:pt x="3738372" y="1753819"/>
                </a:lnTo>
                <a:lnTo>
                  <a:pt x="3751326" y="1743455"/>
                </a:lnTo>
                <a:lnTo>
                  <a:pt x="3758946" y="1736597"/>
                </a:lnTo>
                <a:lnTo>
                  <a:pt x="3765804" y="1728977"/>
                </a:lnTo>
                <a:lnTo>
                  <a:pt x="3771138" y="1722310"/>
                </a:lnTo>
                <a:close/>
              </a:path>
              <a:path w="3820160" h="1797685">
                <a:moveTo>
                  <a:pt x="3758946" y="643974"/>
                </a:moveTo>
                <a:lnTo>
                  <a:pt x="3758946" y="643127"/>
                </a:lnTo>
                <a:lnTo>
                  <a:pt x="3758184" y="643127"/>
                </a:lnTo>
                <a:lnTo>
                  <a:pt x="3758946" y="643974"/>
                </a:lnTo>
                <a:close/>
              </a:path>
              <a:path w="3820160" h="1797685">
                <a:moveTo>
                  <a:pt x="3771138" y="658653"/>
                </a:moveTo>
                <a:lnTo>
                  <a:pt x="3771138" y="657605"/>
                </a:lnTo>
                <a:lnTo>
                  <a:pt x="3770376" y="657605"/>
                </a:lnTo>
                <a:lnTo>
                  <a:pt x="3771138" y="658653"/>
                </a:lnTo>
                <a:close/>
              </a:path>
              <a:path w="3820160" h="1797685">
                <a:moveTo>
                  <a:pt x="3781805" y="1708190"/>
                </a:moveTo>
                <a:lnTo>
                  <a:pt x="3781805" y="1692402"/>
                </a:lnTo>
                <a:lnTo>
                  <a:pt x="3776472" y="1700783"/>
                </a:lnTo>
                <a:lnTo>
                  <a:pt x="3776472" y="1700021"/>
                </a:lnTo>
                <a:lnTo>
                  <a:pt x="3770376" y="1708403"/>
                </a:lnTo>
                <a:lnTo>
                  <a:pt x="3771138" y="1708403"/>
                </a:lnTo>
                <a:lnTo>
                  <a:pt x="3771138" y="1722310"/>
                </a:lnTo>
                <a:lnTo>
                  <a:pt x="3777996" y="1713737"/>
                </a:lnTo>
                <a:lnTo>
                  <a:pt x="3781805" y="1708190"/>
                </a:lnTo>
                <a:close/>
              </a:path>
              <a:path w="3820160" h="1797685">
                <a:moveTo>
                  <a:pt x="3781805" y="674805"/>
                </a:moveTo>
                <a:lnTo>
                  <a:pt x="3781805" y="673607"/>
                </a:lnTo>
                <a:lnTo>
                  <a:pt x="3781044" y="673607"/>
                </a:lnTo>
                <a:lnTo>
                  <a:pt x="3781805" y="674805"/>
                </a:lnTo>
                <a:close/>
              </a:path>
              <a:path w="3820160" h="1797685">
                <a:moveTo>
                  <a:pt x="3790950" y="1694856"/>
                </a:moveTo>
                <a:lnTo>
                  <a:pt x="3790950" y="1675637"/>
                </a:lnTo>
                <a:lnTo>
                  <a:pt x="3786378" y="1684019"/>
                </a:lnTo>
                <a:lnTo>
                  <a:pt x="3781044" y="1692402"/>
                </a:lnTo>
                <a:lnTo>
                  <a:pt x="3781805" y="1692402"/>
                </a:lnTo>
                <a:lnTo>
                  <a:pt x="3781805" y="1708190"/>
                </a:lnTo>
                <a:lnTo>
                  <a:pt x="3790950" y="1694856"/>
                </a:lnTo>
                <a:close/>
              </a:path>
              <a:path w="3820160" h="1797685">
                <a:moveTo>
                  <a:pt x="3790950" y="691895"/>
                </a:moveTo>
                <a:lnTo>
                  <a:pt x="3790950" y="690371"/>
                </a:lnTo>
                <a:lnTo>
                  <a:pt x="3790188" y="690371"/>
                </a:lnTo>
                <a:lnTo>
                  <a:pt x="3790950" y="691895"/>
                </a:lnTo>
                <a:close/>
              </a:path>
              <a:path w="3820160" h="1797685">
                <a:moveTo>
                  <a:pt x="3801617" y="1674085"/>
                </a:moveTo>
                <a:lnTo>
                  <a:pt x="3801617" y="1648205"/>
                </a:lnTo>
                <a:lnTo>
                  <a:pt x="3797808" y="1658111"/>
                </a:lnTo>
                <a:lnTo>
                  <a:pt x="3797808" y="1657349"/>
                </a:lnTo>
                <a:lnTo>
                  <a:pt x="3794760" y="1666493"/>
                </a:lnTo>
                <a:lnTo>
                  <a:pt x="3790188" y="1675637"/>
                </a:lnTo>
                <a:lnTo>
                  <a:pt x="3790950" y="1675637"/>
                </a:lnTo>
                <a:lnTo>
                  <a:pt x="3790950" y="1694856"/>
                </a:lnTo>
                <a:lnTo>
                  <a:pt x="3801365" y="1674747"/>
                </a:lnTo>
                <a:lnTo>
                  <a:pt x="3801617" y="1674085"/>
                </a:lnTo>
                <a:close/>
              </a:path>
              <a:path w="3820160" h="1797685">
                <a:moveTo>
                  <a:pt x="3801617" y="720089"/>
                </a:moveTo>
                <a:lnTo>
                  <a:pt x="3801617" y="717803"/>
                </a:lnTo>
                <a:lnTo>
                  <a:pt x="3800855" y="717803"/>
                </a:lnTo>
                <a:lnTo>
                  <a:pt x="3801617" y="720089"/>
                </a:lnTo>
                <a:close/>
              </a:path>
              <a:path w="3820160" h="1797685">
                <a:moveTo>
                  <a:pt x="3810000" y="1651503"/>
                </a:moveTo>
                <a:lnTo>
                  <a:pt x="3810000" y="1599437"/>
                </a:lnTo>
                <a:lnTo>
                  <a:pt x="3809238" y="1610105"/>
                </a:lnTo>
                <a:lnTo>
                  <a:pt x="3809238" y="1609343"/>
                </a:lnTo>
                <a:lnTo>
                  <a:pt x="3807714" y="1620011"/>
                </a:lnTo>
                <a:lnTo>
                  <a:pt x="3807714" y="1619249"/>
                </a:lnTo>
                <a:lnTo>
                  <a:pt x="3806190" y="1629155"/>
                </a:lnTo>
                <a:lnTo>
                  <a:pt x="3803904" y="1639061"/>
                </a:lnTo>
                <a:lnTo>
                  <a:pt x="3800855" y="1648205"/>
                </a:lnTo>
                <a:lnTo>
                  <a:pt x="3801617" y="1648205"/>
                </a:lnTo>
                <a:lnTo>
                  <a:pt x="3801617" y="1674085"/>
                </a:lnTo>
                <a:lnTo>
                  <a:pt x="3809476" y="1653471"/>
                </a:lnTo>
                <a:lnTo>
                  <a:pt x="3810000" y="1651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65609" y="4563745"/>
            <a:ext cx="3479165" cy="11226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50033"/>
                </a:solidFill>
                <a:latin typeface="新宋体"/>
                <a:cs typeface="新宋体"/>
              </a:rPr>
              <a:t>B用与A共享的密钥对应答的消息加 密，并发给A，应答的消息中包括B 选取的</a:t>
            </a:r>
            <a:r>
              <a:rPr sz="1800" b="1" dirty="0">
                <a:solidFill>
                  <a:srgbClr val="0000FF"/>
                </a:solidFill>
                <a:latin typeface="新宋体"/>
                <a:cs typeface="新宋体"/>
              </a:rPr>
              <a:t>会话密钥</a:t>
            </a:r>
            <a:r>
              <a:rPr sz="1800" b="1" dirty="0">
                <a:solidFill>
                  <a:srgbClr val="650033"/>
                </a:solidFill>
                <a:latin typeface="新宋体"/>
                <a:cs typeface="新宋体"/>
              </a:rPr>
              <a:t>、</a:t>
            </a:r>
            <a:r>
              <a:rPr sz="1800" b="1" spc="5" dirty="0">
                <a:solidFill>
                  <a:srgbClr val="0000FF"/>
                </a:solidFill>
                <a:latin typeface="新宋体"/>
                <a:cs typeface="新宋体"/>
              </a:rPr>
              <a:t>B</a:t>
            </a:r>
            <a:r>
              <a:rPr sz="1800" b="1" dirty="0">
                <a:solidFill>
                  <a:srgbClr val="0000FF"/>
                </a:solidFill>
                <a:latin typeface="新宋体"/>
                <a:cs typeface="新宋体"/>
              </a:rPr>
              <a:t>的身份</a:t>
            </a:r>
            <a:r>
              <a:rPr sz="1800" b="1" dirty="0">
                <a:solidFill>
                  <a:srgbClr val="650033"/>
                </a:solidFill>
                <a:latin typeface="新宋体"/>
                <a:cs typeface="新宋体"/>
              </a:rPr>
              <a:t>，</a:t>
            </a:r>
            <a:r>
              <a:rPr sz="1800" b="1" dirty="0">
                <a:solidFill>
                  <a:srgbClr val="0000FF"/>
                </a:solidFill>
                <a:latin typeface="新宋体"/>
                <a:cs typeface="新宋体"/>
              </a:rPr>
              <a:t>f(N</a:t>
            </a:r>
            <a:r>
              <a:rPr sz="1800" b="1" baseline="-20833" dirty="0">
                <a:solidFill>
                  <a:srgbClr val="0000FF"/>
                </a:solidFill>
                <a:latin typeface="新宋体"/>
                <a:cs typeface="新宋体"/>
              </a:rPr>
              <a:t>1</a:t>
            </a:r>
            <a:r>
              <a:rPr sz="1800" b="1" dirty="0">
                <a:solidFill>
                  <a:srgbClr val="0000FF"/>
                </a:solidFill>
                <a:latin typeface="新宋体"/>
                <a:cs typeface="新宋体"/>
              </a:rPr>
              <a:t>)  </a:t>
            </a:r>
            <a:r>
              <a:rPr sz="1800" b="1" dirty="0">
                <a:solidFill>
                  <a:srgbClr val="650033"/>
                </a:solidFill>
                <a:latin typeface="新宋体"/>
                <a:cs typeface="新宋体"/>
              </a:rPr>
              <a:t>和另一个一次性</a:t>
            </a:r>
            <a:r>
              <a:rPr sz="1800" b="1" dirty="0">
                <a:solidFill>
                  <a:srgbClr val="0000FF"/>
                </a:solidFill>
                <a:latin typeface="新宋体"/>
                <a:cs typeface="新宋体"/>
              </a:rPr>
              <a:t>随机数N</a:t>
            </a:r>
            <a:r>
              <a:rPr sz="1800" b="1" baseline="-20833" dirty="0">
                <a:solidFill>
                  <a:srgbClr val="0000FF"/>
                </a:solidFill>
                <a:latin typeface="新宋体"/>
                <a:cs typeface="新宋体"/>
              </a:rPr>
              <a:t>2</a:t>
            </a:r>
            <a:r>
              <a:rPr sz="1800" b="1" spc="-10" dirty="0">
                <a:solidFill>
                  <a:srgbClr val="650033"/>
                </a:solidFill>
                <a:latin typeface="新宋体"/>
                <a:cs typeface="新宋体"/>
              </a:rPr>
              <a:t>。</a:t>
            </a:r>
            <a:endParaRPr sz="1800" dirty="0">
              <a:latin typeface="新宋体"/>
              <a:cs typeface="新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13627" y="4347971"/>
            <a:ext cx="1981200" cy="1335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09067" y="4338828"/>
            <a:ext cx="1991360" cy="1350010"/>
          </a:xfrm>
          <a:custGeom>
            <a:avLst/>
            <a:gdLst/>
            <a:ahLst/>
            <a:cxnLst/>
            <a:rect l="l" t="t" r="r" b="b"/>
            <a:pathLst>
              <a:path w="1991359" h="1350010">
                <a:moveTo>
                  <a:pt x="333295" y="425195"/>
                </a:moveTo>
                <a:lnTo>
                  <a:pt x="156971" y="425195"/>
                </a:lnTo>
                <a:lnTo>
                  <a:pt x="108928" y="432951"/>
                </a:lnTo>
                <a:lnTo>
                  <a:pt x="67003" y="453924"/>
                </a:lnTo>
                <a:lnTo>
                  <a:pt x="33403" y="485954"/>
                </a:lnTo>
                <a:lnTo>
                  <a:pt x="10333" y="526882"/>
                </a:lnTo>
                <a:lnTo>
                  <a:pt x="0" y="574547"/>
                </a:lnTo>
                <a:lnTo>
                  <a:pt x="0" y="582167"/>
                </a:lnTo>
                <a:lnTo>
                  <a:pt x="9778" y="582167"/>
                </a:lnTo>
                <a:lnTo>
                  <a:pt x="9905" y="574547"/>
                </a:lnTo>
                <a:lnTo>
                  <a:pt x="9905" y="575309"/>
                </a:lnTo>
                <a:lnTo>
                  <a:pt x="11429" y="560069"/>
                </a:lnTo>
                <a:lnTo>
                  <a:pt x="12953" y="552449"/>
                </a:lnTo>
                <a:lnTo>
                  <a:pt x="12953" y="553211"/>
                </a:lnTo>
                <a:lnTo>
                  <a:pt x="14477" y="545591"/>
                </a:lnTo>
                <a:lnTo>
                  <a:pt x="16001" y="538733"/>
                </a:lnTo>
                <a:lnTo>
                  <a:pt x="18287" y="533590"/>
                </a:lnTo>
                <a:lnTo>
                  <a:pt x="18287" y="531875"/>
                </a:lnTo>
                <a:lnTo>
                  <a:pt x="24383" y="518159"/>
                </a:lnTo>
                <a:lnTo>
                  <a:pt x="24383" y="518921"/>
                </a:lnTo>
                <a:lnTo>
                  <a:pt x="27431" y="512063"/>
                </a:lnTo>
                <a:lnTo>
                  <a:pt x="35051" y="499871"/>
                </a:lnTo>
                <a:lnTo>
                  <a:pt x="43433" y="488441"/>
                </a:lnTo>
                <a:lnTo>
                  <a:pt x="52577" y="478594"/>
                </a:lnTo>
                <a:lnTo>
                  <a:pt x="53339" y="477773"/>
                </a:lnTo>
                <a:lnTo>
                  <a:pt x="63245" y="468629"/>
                </a:lnTo>
                <a:lnTo>
                  <a:pt x="74675" y="460247"/>
                </a:lnTo>
                <a:lnTo>
                  <a:pt x="86867" y="452627"/>
                </a:lnTo>
                <a:lnTo>
                  <a:pt x="92963" y="449918"/>
                </a:lnTo>
                <a:lnTo>
                  <a:pt x="92963" y="449579"/>
                </a:lnTo>
                <a:lnTo>
                  <a:pt x="106679" y="443483"/>
                </a:lnTo>
                <a:lnTo>
                  <a:pt x="106679" y="444245"/>
                </a:lnTo>
                <a:lnTo>
                  <a:pt x="113537" y="441197"/>
                </a:lnTo>
                <a:lnTo>
                  <a:pt x="120395" y="439673"/>
                </a:lnTo>
                <a:lnTo>
                  <a:pt x="127253" y="438302"/>
                </a:lnTo>
                <a:lnTo>
                  <a:pt x="127253" y="438149"/>
                </a:lnTo>
                <a:lnTo>
                  <a:pt x="134873" y="436625"/>
                </a:lnTo>
                <a:lnTo>
                  <a:pt x="149351" y="435178"/>
                </a:lnTo>
                <a:lnTo>
                  <a:pt x="331469" y="435101"/>
                </a:lnTo>
                <a:lnTo>
                  <a:pt x="331469" y="427481"/>
                </a:lnTo>
                <a:lnTo>
                  <a:pt x="333295" y="425195"/>
                </a:lnTo>
                <a:close/>
              </a:path>
              <a:path w="1991359" h="1350010">
                <a:moveTo>
                  <a:pt x="9778" y="582167"/>
                </a:moveTo>
                <a:lnTo>
                  <a:pt x="0" y="582167"/>
                </a:lnTo>
                <a:lnTo>
                  <a:pt x="9766" y="582919"/>
                </a:lnTo>
                <a:lnTo>
                  <a:pt x="9778" y="582167"/>
                </a:lnTo>
                <a:close/>
              </a:path>
              <a:path w="1991359" h="1350010">
                <a:moveTo>
                  <a:pt x="9766" y="582919"/>
                </a:moveTo>
                <a:lnTo>
                  <a:pt x="0" y="582167"/>
                </a:lnTo>
                <a:lnTo>
                  <a:pt x="0" y="620267"/>
                </a:lnTo>
                <a:lnTo>
                  <a:pt x="9143" y="620267"/>
                </a:lnTo>
                <a:lnTo>
                  <a:pt x="9766" y="582919"/>
                </a:lnTo>
                <a:close/>
              </a:path>
              <a:path w="1991359" h="1350010">
                <a:moveTo>
                  <a:pt x="19049" y="1242821"/>
                </a:moveTo>
                <a:lnTo>
                  <a:pt x="16001" y="1235963"/>
                </a:lnTo>
                <a:lnTo>
                  <a:pt x="14477" y="1229105"/>
                </a:lnTo>
                <a:lnTo>
                  <a:pt x="12953" y="1221485"/>
                </a:lnTo>
                <a:lnTo>
                  <a:pt x="12953" y="1222247"/>
                </a:lnTo>
                <a:lnTo>
                  <a:pt x="11429" y="1214627"/>
                </a:lnTo>
                <a:lnTo>
                  <a:pt x="9905" y="1199387"/>
                </a:lnTo>
                <a:lnTo>
                  <a:pt x="9905" y="582929"/>
                </a:lnTo>
                <a:lnTo>
                  <a:pt x="9766" y="582919"/>
                </a:lnTo>
                <a:lnTo>
                  <a:pt x="9143" y="620267"/>
                </a:lnTo>
                <a:lnTo>
                  <a:pt x="0" y="620267"/>
                </a:lnTo>
                <a:lnTo>
                  <a:pt x="0" y="1200149"/>
                </a:lnTo>
                <a:lnTo>
                  <a:pt x="4421" y="1228641"/>
                </a:lnTo>
                <a:lnTo>
                  <a:pt x="13673" y="1255952"/>
                </a:lnTo>
                <a:lnTo>
                  <a:pt x="18287" y="1264214"/>
                </a:lnTo>
                <a:lnTo>
                  <a:pt x="18287" y="1242821"/>
                </a:lnTo>
                <a:lnTo>
                  <a:pt x="19049" y="1242821"/>
                </a:lnTo>
                <a:close/>
              </a:path>
              <a:path w="1991359" h="1350010">
                <a:moveTo>
                  <a:pt x="9905" y="582929"/>
                </a:moveTo>
                <a:lnTo>
                  <a:pt x="9905" y="582167"/>
                </a:lnTo>
                <a:lnTo>
                  <a:pt x="9778" y="582167"/>
                </a:lnTo>
                <a:lnTo>
                  <a:pt x="9766" y="582919"/>
                </a:lnTo>
                <a:lnTo>
                  <a:pt x="9905" y="582929"/>
                </a:lnTo>
                <a:close/>
              </a:path>
              <a:path w="1991359" h="1350010">
                <a:moveTo>
                  <a:pt x="19049" y="531875"/>
                </a:moveTo>
                <a:lnTo>
                  <a:pt x="18287" y="531875"/>
                </a:lnTo>
                <a:lnTo>
                  <a:pt x="18287" y="533590"/>
                </a:lnTo>
                <a:lnTo>
                  <a:pt x="19049" y="531875"/>
                </a:lnTo>
                <a:close/>
              </a:path>
              <a:path w="1991359" h="1350010">
                <a:moveTo>
                  <a:pt x="53339" y="1309877"/>
                </a:moveTo>
                <a:lnTo>
                  <a:pt x="53339" y="1296923"/>
                </a:lnTo>
                <a:lnTo>
                  <a:pt x="52577" y="1296161"/>
                </a:lnTo>
                <a:lnTo>
                  <a:pt x="43433" y="1286255"/>
                </a:lnTo>
                <a:lnTo>
                  <a:pt x="35051" y="1274825"/>
                </a:lnTo>
                <a:lnTo>
                  <a:pt x="27431" y="1262633"/>
                </a:lnTo>
                <a:lnTo>
                  <a:pt x="24383" y="1255775"/>
                </a:lnTo>
                <a:lnTo>
                  <a:pt x="24383" y="1256537"/>
                </a:lnTo>
                <a:lnTo>
                  <a:pt x="18287" y="1242821"/>
                </a:lnTo>
                <a:lnTo>
                  <a:pt x="18287" y="1264214"/>
                </a:lnTo>
                <a:lnTo>
                  <a:pt x="27708" y="1281079"/>
                </a:lnTo>
                <a:lnTo>
                  <a:pt x="46481" y="1303019"/>
                </a:lnTo>
                <a:lnTo>
                  <a:pt x="53339" y="1309877"/>
                </a:lnTo>
                <a:close/>
              </a:path>
              <a:path w="1991359" h="1350010">
                <a:moveTo>
                  <a:pt x="53339" y="477773"/>
                </a:moveTo>
                <a:lnTo>
                  <a:pt x="52577" y="478535"/>
                </a:lnTo>
                <a:lnTo>
                  <a:pt x="52973" y="478169"/>
                </a:lnTo>
                <a:lnTo>
                  <a:pt x="53339" y="477773"/>
                </a:lnTo>
                <a:close/>
              </a:path>
              <a:path w="1991359" h="1350010">
                <a:moveTo>
                  <a:pt x="52973" y="478169"/>
                </a:moveTo>
                <a:lnTo>
                  <a:pt x="52577" y="478535"/>
                </a:lnTo>
                <a:lnTo>
                  <a:pt x="52973" y="478169"/>
                </a:lnTo>
                <a:close/>
              </a:path>
              <a:path w="1991359" h="1350010">
                <a:moveTo>
                  <a:pt x="52973" y="1296528"/>
                </a:moveTo>
                <a:lnTo>
                  <a:pt x="52577" y="1296103"/>
                </a:lnTo>
                <a:lnTo>
                  <a:pt x="52973" y="1296528"/>
                </a:lnTo>
                <a:close/>
              </a:path>
              <a:path w="1991359" h="1350010">
                <a:moveTo>
                  <a:pt x="53339" y="1296923"/>
                </a:moveTo>
                <a:lnTo>
                  <a:pt x="52973" y="1296528"/>
                </a:lnTo>
                <a:lnTo>
                  <a:pt x="52577" y="1296161"/>
                </a:lnTo>
                <a:lnTo>
                  <a:pt x="53339" y="1296923"/>
                </a:lnTo>
                <a:close/>
              </a:path>
              <a:path w="1991359" h="1350010">
                <a:moveTo>
                  <a:pt x="53339" y="477828"/>
                </a:moveTo>
                <a:lnTo>
                  <a:pt x="52973" y="478169"/>
                </a:lnTo>
                <a:lnTo>
                  <a:pt x="53339" y="477828"/>
                </a:lnTo>
                <a:close/>
              </a:path>
              <a:path w="1991359" h="1350010">
                <a:moveTo>
                  <a:pt x="93725" y="1325117"/>
                </a:moveTo>
                <a:lnTo>
                  <a:pt x="86867" y="1322069"/>
                </a:lnTo>
                <a:lnTo>
                  <a:pt x="74675" y="1314449"/>
                </a:lnTo>
                <a:lnTo>
                  <a:pt x="63245" y="1306067"/>
                </a:lnTo>
                <a:lnTo>
                  <a:pt x="52973" y="1296528"/>
                </a:lnTo>
                <a:lnTo>
                  <a:pt x="53339" y="1296923"/>
                </a:lnTo>
                <a:lnTo>
                  <a:pt x="53339" y="1309877"/>
                </a:lnTo>
                <a:lnTo>
                  <a:pt x="57149" y="1313687"/>
                </a:lnTo>
                <a:lnTo>
                  <a:pt x="69341" y="1322069"/>
                </a:lnTo>
                <a:lnTo>
                  <a:pt x="89393" y="1333892"/>
                </a:lnTo>
                <a:lnTo>
                  <a:pt x="92963" y="1335278"/>
                </a:lnTo>
                <a:lnTo>
                  <a:pt x="92963" y="1325117"/>
                </a:lnTo>
                <a:lnTo>
                  <a:pt x="93725" y="1325117"/>
                </a:lnTo>
                <a:close/>
              </a:path>
              <a:path w="1991359" h="1350010">
                <a:moveTo>
                  <a:pt x="93725" y="449579"/>
                </a:moveTo>
                <a:lnTo>
                  <a:pt x="92963" y="449579"/>
                </a:lnTo>
                <a:lnTo>
                  <a:pt x="92963" y="449918"/>
                </a:lnTo>
                <a:lnTo>
                  <a:pt x="93725" y="449579"/>
                </a:lnTo>
                <a:close/>
              </a:path>
              <a:path w="1991359" h="1350010">
                <a:moveTo>
                  <a:pt x="128015" y="1336547"/>
                </a:moveTo>
                <a:lnTo>
                  <a:pt x="120395" y="1335023"/>
                </a:lnTo>
                <a:lnTo>
                  <a:pt x="113537" y="1332737"/>
                </a:lnTo>
                <a:lnTo>
                  <a:pt x="113537" y="1333499"/>
                </a:lnTo>
                <a:lnTo>
                  <a:pt x="106679" y="1330451"/>
                </a:lnTo>
                <a:lnTo>
                  <a:pt x="106679" y="1331213"/>
                </a:lnTo>
                <a:lnTo>
                  <a:pt x="92963" y="1325117"/>
                </a:lnTo>
                <a:lnTo>
                  <a:pt x="92963" y="1335278"/>
                </a:lnTo>
                <a:lnTo>
                  <a:pt x="111085" y="1342310"/>
                </a:lnTo>
                <a:lnTo>
                  <a:pt x="127253" y="1345978"/>
                </a:lnTo>
                <a:lnTo>
                  <a:pt x="127253" y="1336547"/>
                </a:lnTo>
                <a:lnTo>
                  <a:pt x="128015" y="1336547"/>
                </a:lnTo>
                <a:close/>
              </a:path>
              <a:path w="1991359" h="1350010">
                <a:moveTo>
                  <a:pt x="128015" y="438149"/>
                </a:moveTo>
                <a:lnTo>
                  <a:pt x="127253" y="438149"/>
                </a:lnTo>
                <a:lnTo>
                  <a:pt x="127253" y="438302"/>
                </a:lnTo>
                <a:lnTo>
                  <a:pt x="128015" y="438149"/>
                </a:lnTo>
                <a:close/>
              </a:path>
              <a:path w="1991359" h="1350010">
                <a:moveTo>
                  <a:pt x="1841753" y="1348205"/>
                </a:moveTo>
                <a:lnTo>
                  <a:pt x="1841753" y="1339595"/>
                </a:lnTo>
                <a:lnTo>
                  <a:pt x="149351" y="1339595"/>
                </a:lnTo>
                <a:lnTo>
                  <a:pt x="134873" y="1338071"/>
                </a:lnTo>
                <a:lnTo>
                  <a:pt x="127253" y="1336547"/>
                </a:lnTo>
                <a:lnTo>
                  <a:pt x="127253" y="1345978"/>
                </a:lnTo>
                <a:lnTo>
                  <a:pt x="133812" y="1347466"/>
                </a:lnTo>
                <a:lnTo>
                  <a:pt x="156971" y="1349501"/>
                </a:lnTo>
                <a:lnTo>
                  <a:pt x="1834133" y="1349501"/>
                </a:lnTo>
                <a:lnTo>
                  <a:pt x="1841753" y="1348205"/>
                </a:lnTo>
                <a:close/>
              </a:path>
              <a:path w="1991359" h="1350010">
                <a:moveTo>
                  <a:pt x="150113" y="435101"/>
                </a:moveTo>
                <a:lnTo>
                  <a:pt x="149351" y="435101"/>
                </a:lnTo>
                <a:lnTo>
                  <a:pt x="150113" y="435101"/>
                </a:lnTo>
                <a:close/>
              </a:path>
              <a:path w="1991359" h="1350010">
                <a:moveTo>
                  <a:pt x="150113" y="1339595"/>
                </a:moveTo>
                <a:lnTo>
                  <a:pt x="149351" y="1339519"/>
                </a:lnTo>
                <a:lnTo>
                  <a:pt x="150113" y="1339595"/>
                </a:lnTo>
                <a:close/>
              </a:path>
              <a:path w="1991359" h="1350010">
                <a:moveTo>
                  <a:pt x="335279" y="425195"/>
                </a:moveTo>
                <a:lnTo>
                  <a:pt x="333295" y="425195"/>
                </a:lnTo>
                <a:lnTo>
                  <a:pt x="331469" y="427481"/>
                </a:lnTo>
                <a:lnTo>
                  <a:pt x="335279" y="425195"/>
                </a:lnTo>
                <a:close/>
              </a:path>
              <a:path w="1991359" h="1350010">
                <a:moveTo>
                  <a:pt x="335279" y="435101"/>
                </a:moveTo>
                <a:lnTo>
                  <a:pt x="335279" y="425195"/>
                </a:lnTo>
                <a:lnTo>
                  <a:pt x="331469" y="427481"/>
                </a:lnTo>
                <a:lnTo>
                  <a:pt x="331469" y="435101"/>
                </a:lnTo>
                <a:lnTo>
                  <a:pt x="335279" y="435101"/>
                </a:lnTo>
                <a:close/>
              </a:path>
              <a:path w="1991359" h="1350010">
                <a:moveTo>
                  <a:pt x="833996" y="425195"/>
                </a:moveTo>
                <a:lnTo>
                  <a:pt x="672845" y="0"/>
                </a:lnTo>
                <a:lnTo>
                  <a:pt x="333295" y="425195"/>
                </a:lnTo>
                <a:lnTo>
                  <a:pt x="335279" y="425195"/>
                </a:lnTo>
                <a:lnTo>
                  <a:pt x="335279" y="435101"/>
                </a:lnTo>
                <a:lnTo>
                  <a:pt x="337565" y="435101"/>
                </a:lnTo>
                <a:lnTo>
                  <a:pt x="667511" y="21738"/>
                </a:lnTo>
                <a:lnTo>
                  <a:pt x="667511" y="11429"/>
                </a:lnTo>
                <a:lnTo>
                  <a:pt x="675131" y="12191"/>
                </a:lnTo>
                <a:lnTo>
                  <a:pt x="675131" y="31604"/>
                </a:lnTo>
                <a:lnTo>
                  <a:pt x="827531" y="435101"/>
                </a:lnTo>
                <a:lnTo>
                  <a:pt x="830579" y="435101"/>
                </a:lnTo>
                <a:lnTo>
                  <a:pt x="830579" y="425195"/>
                </a:lnTo>
                <a:lnTo>
                  <a:pt x="833996" y="425195"/>
                </a:lnTo>
                <a:close/>
              </a:path>
              <a:path w="1991359" h="1350010">
                <a:moveTo>
                  <a:pt x="675131" y="12191"/>
                </a:moveTo>
                <a:lnTo>
                  <a:pt x="667511" y="11429"/>
                </a:lnTo>
                <a:lnTo>
                  <a:pt x="670154" y="18427"/>
                </a:lnTo>
                <a:lnTo>
                  <a:pt x="675131" y="12191"/>
                </a:lnTo>
                <a:close/>
              </a:path>
              <a:path w="1991359" h="1350010">
                <a:moveTo>
                  <a:pt x="670154" y="18427"/>
                </a:moveTo>
                <a:lnTo>
                  <a:pt x="667511" y="11429"/>
                </a:lnTo>
                <a:lnTo>
                  <a:pt x="667511" y="21738"/>
                </a:lnTo>
                <a:lnTo>
                  <a:pt x="670154" y="18427"/>
                </a:lnTo>
                <a:close/>
              </a:path>
              <a:path w="1991359" h="1350010">
                <a:moveTo>
                  <a:pt x="675131" y="31604"/>
                </a:moveTo>
                <a:lnTo>
                  <a:pt x="675131" y="12191"/>
                </a:lnTo>
                <a:lnTo>
                  <a:pt x="670154" y="18427"/>
                </a:lnTo>
                <a:lnTo>
                  <a:pt x="675131" y="31604"/>
                </a:lnTo>
                <a:close/>
              </a:path>
              <a:path w="1991359" h="1350010">
                <a:moveTo>
                  <a:pt x="835151" y="428243"/>
                </a:moveTo>
                <a:lnTo>
                  <a:pt x="833996" y="425195"/>
                </a:lnTo>
                <a:lnTo>
                  <a:pt x="830579" y="425195"/>
                </a:lnTo>
                <a:lnTo>
                  <a:pt x="835151" y="428243"/>
                </a:lnTo>
                <a:close/>
              </a:path>
              <a:path w="1991359" h="1350010">
                <a:moveTo>
                  <a:pt x="835151" y="435101"/>
                </a:moveTo>
                <a:lnTo>
                  <a:pt x="835151" y="428243"/>
                </a:lnTo>
                <a:lnTo>
                  <a:pt x="830579" y="425195"/>
                </a:lnTo>
                <a:lnTo>
                  <a:pt x="830579" y="435101"/>
                </a:lnTo>
                <a:lnTo>
                  <a:pt x="835151" y="435101"/>
                </a:lnTo>
                <a:close/>
              </a:path>
              <a:path w="1991359" h="1350010">
                <a:moveTo>
                  <a:pt x="1991105" y="582167"/>
                </a:moveTo>
                <a:lnTo>
                  <a:pt x="1980972" y="527319"/>
                </a:lnTo>
                <a:lnTo>
                  <a:pt x="1957881" y="486270"/>
                </a:lnTo>
                <a:lnTo>
                  <a:pt x="1923856" y="453900"/>
                </a:lnTo>
                <a:lnTo>
                  <a:pt x="1881679" y="432708"/>
                </a:lnTo>
                <a:lnTo>
                  <a:pt x="1834133" y="425195"/>
                </a:lnTo>
                <a:lnTo>
                  <a:pt x="833996" y="425195"/>
                </a:lnTo>
                <a:lnTo>
                  <a:pt x="835151" y="428243"/>
                </a:lnTo>
                <a:lnTo>
                  <a:pt x="835151" y="435101"/>
                </a:lnTo>
                <a:lnTo>
                  <a:pt x="1841753" y="435178"/>
                </a:lnTo>
                <a:lnTo>
                  <a:pt x="1856231" y="436625"/>
                </a:lnTo>
                <a:lnTo>
                  <a:pt x="1863851" y="438149"/>
                </a:lnTo>
                <a:lnTo>
                  <a:pt x="1863851" y="438302"/>
                </a:lnTo>
                <a:lnTo>
                  <a:pt x="1870709" y="439673"/>
                </a:lnTo>
                <a:lnTo>
                  <a:pt x="1877567" y="441197"/>
                </a:lnTo>
                <a:lnTo>
                  <a:pt x="1884425" y="444245"/>
                </a:lnTo>
                <a:lnTo>
                  <a:pt x="1884425" y="443483"/>
                </a:lnTo>
                <a:lnTo>
                  <a:pt x="1898141" y="449579"/>
                </a:lnTo>
                <a:lnTo>
                  <a:pt x="1898141" y="449918"/>
                </a:lnTo>
                <a:lnTo>
                  <a:pt x="1904237" y="452627"/>
                </a:lnTo>
                <a:lnTo>
                  <a:pt x="1916429" y="460247"/>
                </a:lnTo>
                <a:lnTo>
                  <a:pt x="1927859" y="468629"/>
                </a:lnTo>
                <a:lnTo>
                  <a:pt x="1937765" y="477828"/>
                </a:lnTo>
                <a:lnTo>
                  <a:pt x="1938527" y="478535"/>
                </a:lnTo>
                <a:lnTo>
                  <a:pt x="1947671" y="488441"/>
                </a:lnTo>
                <a:lnTo>
                  <a:pt x="1956053" y="499871"/>
                </a:lnTo>
                <a:lnTo>
                  <a:pt x="1963673" y="512063"/>
                </a:lnTo>
                <a:lnTo>
                  <a:pt x="1966721" y="518921"/>
                </a:lnTo>
                <a:lnTo>
                  <a:pt x="1966721" y="518159"/>
                </a:lnTo>
                <a:lnTo>
                  <a:pt x="1972817" y="531875"/>
                </a:lnTo>
                <a:lnTo>
                  <a:pt x="1972817" y="533590"/>
                </a:lnTo>
                <a:lnTo>
                  <a:pt x="1975103" y="538733"/>
                </a:lnTo>
                <a:lnTo>
                  <a:pt x="1975103" y="541019"/>
                </a:lnTo>
                <a:lnTo>
                  <a:pt x="1976627" y="545591"/>
                </a:lnTo>
                <a:lnTo>
                  <a:pt x="1978151" y="553211"/>
                </a:lnTo>
                <a:lnTo>
                  <a:pt x="1978151" y="552449"/>
                </a:lnTo>
                <a:lnTo>
                  <a:pt x="1979675" y="560069"/>
                </a:lnTo>
                <a:lnTo>
                  <a:pt x="1981199" y="575309"/>
                </a:lnTo>
                <a:lnTo>
                  <a:pt x="1981199" y="574547"/>
                </a:lnTo>
                <a:lnTo>
                  <a:pt x="1981326" y="582167"/>
                </a:lnTo>
                <a:lnTo>
                  <a:pt x="1991105" y="582167"/>
                </a:lnTo>
                <a:close/>
              </a:path>
              <a:path w="1991359" h="1350010">
                <a:moveTo>
                  <a:pt x="1841753" y="435178"/>
                </a:moveTo>
                <a:lnTo>
                  <a:pt x="1840991" y="435101"/>
                </a:lnTo>
                <a:lnTo>
                  <a:pt x="1841753" y="435178"/>
                </a:lnTo>
                <a:close/>
              </a:path>
              <a:path w="1991359" h="1350010">
                <a:moveTo>
                  <a:pt x="1863851" y="1344445"/>
                </a:moveTo>
                <a:lnTo>
                  <a:pt x="1863851" y="1336547"/>
                </a:lnTo>
                <a:lnTo>
                  <a:pt x="1856231" y="1338071"/>
                </a:lnTo>
                <a:lnTo>
                  <a:pt x="1840991" y="1339595"/>
                </a:lnTo>
                <a:lnTo>
                  <a:pt x="1841753" y="1339595"/>
                </a:lnTo>
                <a:lnTo>
                  <a:pt x="1841753" y="1348205"/>
                </a:lnTo>
                <a:lnTo>
                  <a:pt x="1863851" y="1344445"/>
                </a:lnTo>
                <a:close/>
              </a:path>
              <a:path w="1991359" h="1350010">
                <a:moveTo>
                  <a:pt x="1863851" y="438302"/>
                </a:moveTo>
                <a:lnTo>
                  <a:pt x="1863851" y="438149"/>
                </a:lnTo>
                <a:lnTo>
                  <a:pt x="1863089" y="438149"/>
                </a:lnTo>
                <a:lnTo>
                  <a:pt x="1863851" y="438302"/>
                </a:lnTo>
                <a:close/>
              </a:path>
              <a:path w="1991359" h="1350010">
                <a:moveTo>
                  <a:pt x="1898141" y="1333666"/>
                </a:moveTo>
                <a:lnTo>
                  <a:pt x="1898141" y="1325117"/>
                </a:lnTo>
                <a:lnTo>
                  <a:pt x="1884425" y="1331213"/>
                </a:lnTo>
                <a:lnTo>
                  <a:pt x="1884425" y="1330451"/>
                </a:lnTo>
                <a:lnTo>
                  <a:pt x="1877567" y="1333499"/>
                </a:lnTo>
                <a:lnTo>
                  <a:pt x="1877567" y="1332737"/>
                </a:lnTo>
                <a:lnTo>
                  <a:pt x="1870709" y="1335023"/>
                </a:lnTo>
                <a:lnTo>
                  <a:pt x="1863089" y="1336547"/>
                </a:lnTo>
                <a:lnTo>
                  <a:pt x="1863851" y="1336547"/>
                </a:lnTo>
                <a:lnTo>
                  <a:pt x="1863851" y="1344445"/>
                </a:lnTo>
                <a:lnTo>
                  <a:pt x="1883923" y="1341030"/>
                </a:lnTo>
                <a:lnTo>
                  <a:pt x="1898141" y="1333666"/>
                </a:lnTo>
                <a:close/>
              </a:path>
              <a:path w="1991359" h="1350010">
                <a:moveTo>
                  <a:pt x="1898141" y="449918"/>
                </a:moveTo>
                <a:lnTo>
                  <a:pt x="1898141" y="449579"/>
                </a:lnTo>
                <a:lnTo>
                  <a:pt x="1897379" y="449579"/>
                </a:lnTo>
                <a:lnTo>
                  <a:pt x="1898141" y="449918"/>
                </a:lnTo>
                <a:close/>
              </a:path>
              <a:path w="1991359" h="1350010">
                <a:moveTo>
                  <a:pt x="1938527" y="1307086"/>
                </a:moveTo>
                <a:lnTo>
                  <a:pt x="1938527" y="1296161"/>
                </a:lnTo>
                <a:lnTo>
                  <a:pt x="1937765" y="1296923"/>
                </a:lnTo>
                <a:lnTo>
                  <a:pt x="1927859" y="1306067"/>
                </a:lnTo>
                <a:lnTo>
                  <a:pt x="1916429" y="1314449"/>
                </a:lnTo>
                <a:lnTo>
                  <a:pt x="1904237" y="1322069"/>
                </a:lnTo>
                <a:lnTo>
                  <a:pt x="1897379" y="1325117"/>
                </a:lnTo>
                <a:lnTo>
                  <a:pt x="1898141" y="1325117"/>
                </a:lnTo>
                <a:lnTo>
                  <a:pt x="1898141" y="1333666"/>
                </a:lnTo>
                <a:lnTo>
                  <a:pt x="1926779" y="1318834"/>
                </a:lnTo>
                <a:lnTo>
                  <a:pt x="1938527" y="1307086"/>
                </a:lnTo>
                <a:close/>
              </a:path>
              <a:path w="1991359" h="1350010">
                <a:moveTo>
                  <a:pt x="1938527" y="478535"/>
                </a:moveTo>
                <a:lnTo>
                  <a:pt x="1937765" y="477773"/>
                </a:lnTo>
                <a:lnTo>
                  <a:pt x="1938132" y="478169"/>
                </a:lnTo>
                <a:lnTo>
                  <a:pt x="1938527" y="478535"/>
                </a:lnTo>
                <a:close/>
              </a:path>
              <a:path w="1991359" h="1350010">
                <a:moveTo>
                  <a:pt x="1938132" y="478169"/>
                </a:moveTo>
                <a:lnTo>
                  <a:pt x="1937765" y="477773"/>
                </a:lnTo>
                <a:lnTo>
                  <a:pt x="1938132" y="478169"/>
                </a:lnTo>
                <a:close/>
              </a:path>
              <a:path w="1991359" h="1350010">
                <a:moveTo>
                  <a:pt x="1938132" y="1296528"/>
                </a:moveTo>
                <a:lnTo>
                  <a:pt x="1937765" y="1296869"/>
                </a:lnTo>
                <a:lnTo>
                  <a:pt x="1938132" y="1296528"/>
                </a:lnTo>
                <a:close/>
              </a:path>
              <a:path w="1991359" h="1350010">
                <a:moveTo>
                  <a:pt x="1938527" y="1296161"/>
                </a:moveTo>
                <a:lnTo>
                  <a:pt x="1938132" y="1296528"/>
                </a:lnTo>
                <a:lnTo>
                  <a:pt x="1937765" y="1296923"/>
                </a:lnTo>
                <a:lnTo>
                  <a:pt x="1938527" y="1296161"/>
                </a:lnTo>
                <a:close/>
              </a:path>
              <a:path w="1991359" h="1350010">
                <a:moveTo>
                  <a:pt x="1938527" y="478594"/>
                </a:moveTo>
                <a:lnTo>
                  <a:pt x="1938132" y="478169"/>
                </a:lnTo>
                <a:lnTo>
                  <a:pt x="1938527" y="478594"/>
                </a:lnTo>
                <a:close/>
              </a:path>
              <a:path w="1991359" h="1350010">
                <a:moveTo>
                  <a:pt x="1972817" y="1261273"/>
                </a:moveTo>
                <a:lnTo>
                  <a:pt x="1972817" y="1242821"/>
                </a:lnTo>
                <a:lnTo>
                  <a:pt x="1966721" y="1256537"/>
                </a:lnTo>
                <a:lnTo>
                  <a:pt x="1966721" y="1255775"/>
                </a:lnTo>
                <a:lnTo>
                  <a:pt x="1963673" y="1262633"/>
                </a:lnTo>
                <a:lnTo>
                  <a:pt x="1956053" y="1274825"/>
                </a:lnTo>
                <a:lnTo>
                  <a:pt x="1947671" y="1286255"/>
                </a:lnTo>
                <a:lnTo>
                  <a:pt x="1938132" y="1296528"/>
                </a:lnTo>
                <a:lnTo>
                  <a:pt x="1938527" y="1296161"/>
                </a:lnTo>
                <a:lnTo>
                  <a:pt x="1938527" y="1307086"/>
                </a:lnTo>
                <a:lnTo>
                  <a:pt x="1960438" y="1285175"/>
                </a:lnTo>
                <a:lnTo>
                  <a:pt x="1972817" y="1261273"/>
                </a:lnTo>
                <a:close/>
              </a:path>
              <a:path w="1991359" h="1350010">
                <a:moveTo>
                  <a:pt x="1972817" y="533590"/>
                </a:moveTo>
                <a:lnTo>
                  <a:pt x="1972817" y="531875"/>
                </a:lnTo>
                <a:lnTo>
                  <a:pt x="1972055" y="531875"/>
                </a:lnTo>
                <a:lnTo>
                  <a:pt x="1972817" y="533590"/>
                </a:lnTo>
                <a:close/>
              </a:path>
              <a:path w="1991359" h="1350010">
                <a:moveTo>
                  <a:pt x="1975103" y="1256860"/>
                </a:moveTo>
                <a:lnTo>
                  <a:pt x="1975103" y="1235963"/>
                </a:lnTo>
                <a:lnTo>
                  <a:pt x="1972055" y="1242821"/>
                </a:lnTo>
                <a:lnTo>
                  <a:pt x="1972817" y="1242821"/>
                </a:lnTo>
                <a:lnTo>
                  <a:pt x="1972817" y="1261273"/>
                </a:lnTo>
                <a:lnTo>
                  <a:pt x="1975103" y="1256860"/>
                </a:lnTo>
                <a:close/>
              </a:path>
              <a:path w="1991359" h="1350010">
                <a:moveTo>
                  <a:pt x="1975103" y="541019"/>
                </a:moveTo>
                <a:lnTo>
                  <a:pt x="1975103" y="538733"/>
                </a:lnTo>
                <a:lnTo>
                  <a:pt x="1974341" y="538733"/>
                </a:lnTo>
                <a:lnTo>
                  <a:pt x="1975103" y="541019"/>
                </a:lnTo>
                <a:close/>
              </a:path>
              <a:path w="1991359" h="1350010">
                <a:moveTo>
                  <a:pt x="1991105" y="1192529"/>
                </a:moveTo>
                <a:lnTo>
                  <a:pt x="1991105" y="620267"/>
                </a:lnTo>
                <a:lnTo>
                  <a:pt x="1981961" y="620267"/>
                </a:lnTo>
                <a:lnTo>
                  <a:pt x="1981339" y="582919"/>
                </a:lnTo>
                <a:lnTo>
                  <a:pt x="1981199" y="582929"/>
                </a:lnTo>
                <a:lnTo>
                  <a:pt x="1981199" y="1199387"/>
                </a:lnTo>
                <a:lnTo>
                  <a:pt x="1979675" y="1214627"/>
                </a:lnTo>
                <a:lnTo>
                  <a:pt x="1978151" y="1222247"/>
                </a:lnTo>
                <a:lnTo>
                  <a:pt x="1978151" y="1221485"/>
                </a:lnTo>
                <a:lnTo>
                  <a:pt x="1976627" y="1229105"/>
                </a:lnTo>
                <a:lnTo>
                  <a:pt x="1974341" y="1235963"/>
                </a:lnTo>
                <a:lnTo>
                  <a:pt x="1975103" y="1235963"/>
                </a:lnTo>
                <a:lnTo>
                  <a:pt x="1975103" y="1256860"/>
                </a:lnTo>
                <a:lnTo>
                  <a:pt x="1982634" y="1242319"/>
                </a:lnTo>
                <a:lnTo>
                  <a:pt x="1991105" y="1192529"/>
                </a:lnTo>
                <a:close/>
              </a:path>
              <a:path w="1991359" h="1350010">
                <a:moveTo>
                  <a:pt x="1981339" y="582919"/>
                </a:moveTo>
                <a:lnTo>
                  <a:pt x="1981326" y="582167"/>
                </a:lnTo>
                <a:lnTo>
                  <a:pt x="1981199" y="582929"/>
                </a:lnTo>
                <a:lnTo>
                  <a:pt x="1981339" y="582919"/>
                </a:lnTo>
                <a:close/>
              </a:path>
              <a:path w="1991359" h="1350010">
                <a:moveTo>
                  <a:pt x="1991105" y="582167"/>
                </a:moveTo>
                <a:lnTo>
                  <a:pt x="1981326" y="582167"/>
                </a:lnTo>
                <a:lnTo>
                  <a:pt x="1981339" y="582919"/>
                </a:lnTo>
                <a:lnTo>
                  <a:pt x="1991105" y="582167"/>
                </a:lnTo>
                <a:close/>
              </a:path>
              <a:path w="1991359" h="1350010">
                <a:moveTo>
                  <a:pt x="1991105" y="620267"/>
                </a:moveTo>
                <a:lnTo>
                  <a:pt x="1991105" y="582167"/>
                </a:lnTo>
                <a:lnTo>
                  <a:pt x="1981339" y="582919"/>
                </a:lnTo>
                <a:lnTo>
                  <a:pt x="1981961" y="620267"/>
                </a:lnTo>
                <a:lnTo>
                  <a:pt x="1991105" y="620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37323" y="4772025"/>
            <a:ext cx="1714500" cy="9277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650033"/>
                </a:solidFill>
                <a:latin typeface="新宋体"/>
                <a:cs typeface="新宋体"/>
              </a:rPr>
              <a:t>A</a:t>
            </a:r>
            <a:r>
              <a:rPr sz="1800" b="1" dirty="0">
                <a:solidFill>
                  <a:srgbClr val="650033"/>
                </a:solidFill>
                <a:latin typeface="新宋体"/>
                <a:cs typeface="新宋体"/>
              </a:rPr>
              <a:t>用新建立的</a:t>
            </a:r>
            <a:r>
              <a:rPr sz="1800" b="1" spc="-10" dirty="0">
                <a:solidFill>
                  <a:srgbClr val="0000FF"/>
                </a:solidFill>
                <a:latin typeface="新宋体"/>
                <a:cs typeface="新宋体"/>
              </a:rPr>
              <a:t>会 </a:t>
            </a:r>
            <a:r>
              <a:rPr sz="1800" b="1" dirty="0">
                <a:solidFill>
                  <a:srgbClr val="0000FF"/>
                </a:solidFill>
                <a:latin typeface="新宋体"/>
                <a:cs typeface="新宋体"/>
              </a:rPr>
              <a:t>话密钥加密f(N</a:t>
            </a:r>
            <a:r>
              <a:rPr sz="1800" b="1" baseline="-20833" dirty="0">
                <a:solidFill>
                  <a:srgbClr val="0000FF"/>
                </a:solidFill>
                <a:latin typeface="新宋体"/>
                <a:cs typeface="新宋体"/>
              </a:rPr>
              <a:t>2</a:t>
            </a:r>
            <a:r>
              <a:rPr sz="1800" b="1" spc="-10" dirty="0">
                <a:solidFill>
                  <a:srgbClr val="0000FF"/>
                </a:solidFill>
                <a:latin typeface="新宋体"/>
                <a:cs typeface="新宋体"/>
              </a:rPr>
              <a:t>)</a:t>
            </a:r>
            <a:endParaRPr sz="1800" dirty="0">
              <a:latin typeface="新宋体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800" b="1" dirty="0">
                <a:solidFill>
                  <a:srgbClr val="650033"/>
                </a:solidFill>
                <a:latin typeface="新宋体"/>
                <a:cs typeface="新宋体"/>
              </a:rPr>
              <a:t>并发送给</a:t>
            </a:r>
            <a:r>
              <a:rPr sz="1800" b="1" spc="5" dirty="0">
                <a:solidFill>
                  <a:srgbClr val="650033"/>
                </a:solidFill>
                <a:latin typeface="新宋体"/>
                <a:cs typeface="新宋体"/>
              </a:rPr>
              <a:t>B</a:t>
            </a:r>
            <a:r>
              <a:rPr sz="1800" b="1" dirty="0">
                <a:solidFill>
                  <a:srgbClr val="650033"/>
                </a:solidFill>
                <a:latin typeface="新宋体"/>
                <a:cs typeface="新宋体"/>
              </a:rPr>
              <a:t>。</a:t>
            </a:r>
            <a:endParaRPr sz="1800" dirty="0">
              <a:latin typeface="新宋体"/>
              <a:cs typeface="新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06173" y="1747519"/>
            <a:ext cx="53867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D1813"/>
                </a:solidFill>
                <a:latin typeface="新宋体"/>
                <a:cs typeface="新宋体"/>
              </a:rPr>
              <a:t>前提条件：</a:t>
            </a:r>
            <a:r>
              <a:rPr sz="2800" b="1" dirty="0">
                <a:solidFill>
                  <a:srgbClr val="0000FF"/>
                </a:solidFill>
                <a:latin typeface="新宋体"/>
                <a:cs typeface="新宋体"/>
              </a:rPr>
              <a:t>通信双方有共享密钥。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48973" y="2352548"/>
            <a:ext cx="2965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54565" y="2276355"/>
            <a:ext cx="2965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79839" y="4249673"/>
            <a:ext cx="6096000" cy="149860"/>
          </a:xfrm>
          <a:custGeom>
            <a:avLst/>
            <a:gdLst/>
            <a:ahLst/>
            <a:cxnLst/>
            <a:rect l="l" t="t" r="r" b="b"/>
            <a:pathLst>
              <a:path w="6096000" h="149860">
                <a:moveTo>
                  <a:pt x="5969642" y="74836"/>
                </a:moveTo>
                <a:lnTo>
                  <a:pt x="5969377" y="52731"/>
                </a:lnTo>
                <a:lnTo>
                  <a:pt x="0" y="127254"/>
                </a:lnTo>
                <a:lnTo>
                  <a:pt x="762" y="149352"/>
                </a:lnTo>
                <a:lnTo>
                  <a:pt x="5969642" y="74836"/>
                </a:lnTo>
                <a:close/>
              </a:path>
              <a:path w="6096000" h="149860">
                <a:moveTo>
                  <a:pt x="6096000" y="61722"/>
                </a:moveTo>
                <a:lnTo>
                  <a:pt x="5968746" y="0"/>
                </a:lnTo>
                <a:lnTo>
                  <a:pt x="5969377" y="52731"/>
                </a:lnTo>
                <a:lnTo>
                  <a:pt x="5981700" y="52578"/>
                </a:lnTo>
                <a:lnTo>
                  <a:pt x="5982462" y="74676"/>
                </a:lnTo>
                <a:lnTo>
                  <a:pt x="5982462" y="120899"/>
                </a:lnTo>
                <a:lnTo>
                  <a:pt x="6096000" y="61722"/>
                </a:lnTo>
                <a:close/>
              </a:path>
              <a:path w="6096000" h="149860">
                <a:moveTo>
                  <a:pt x="5982462" y="74676"/>
                </a:moveTo>
                <a:lnTo>
                  <a:pt x="5981700" y="52578"/>
                </a:lnTo>
                <a:lnTo>
                  <a:pt x="5969377" y="52731"/>
                </a:lnTo>
                <a:lnTo>
                  <a:pt x="5969642" y="74836"/>
                </a:lnTo>
                <a:lnTo>
                  <a:pt x="5982462" y="74676"/>
                </a:lnTo>
                <a:close/>
              </a:path>
              <a:path w="6096000" h="149860">
                <a:moveTo>
                  <a:pt x="5982462" y="120899"/>
                </a:moveTo>
                <a:lnTo>
                  <a:pt x="5982462" y="74676"/>
                </a:lnTo>
                <a:lnTo>
                  <a:pt x="5969642" y="74836"/>
                </a:lnTo>
                <a:lnTo>
                  <a:pt x="5970270" y="127254"/>
                </a:lnTo>
                <a:lnTo>
                  <a:pt x="5982462" y="120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EC5B3719-C3DD-4AAC-B515-1037937C7BBA}"/>
              </a:ext>
            </a:extLst>
          </p:cNvPr>
          <p:cNvSpPr txBox="1">
            <a:spLocks/>
          </p:cNvSpPr>
          <p:nvPr/>
        </p:nvSpPr>
        <p:spPr>
          <a:xfrm>
            <a:off x="1282579" y="694436"/>
            <a:ext cx="42165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50" b="0" i="0">
                <a:solidFill>
                  <a:srgbClr val="FF000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无中心的密钥分配模式</a:t>
            </a:r>
            <a:endParaRPr lang="zh-CN" altLang="en-US" sz="3200" kern="0" dirty="0"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49180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无中心密钥分配方法的分析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4231" y="1882139"/>
            <a:ext cx="158495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4231" y="3861053"/>
            <a:ext cx="158495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77425" y="1620266"/>
            <a:ext cx="8049895" cy="4857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0979">
              <a:lnSpc>
                <a:spcPct val="13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如果所有用户都要求支持加密服务，则任意一对希望通信 的用户都必须有一共享密钥。如果</a:t>
            </a:r>
            <a:r>
              <a:rPr sz="2400" b="1" spc="-5" dirty="0">
                <a:latin typeface="宋体"/>
                <a:cs typeface="宋体"/>
              </a:rPr>
              <a:t>有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dirty="0">
                <a:latin typeface="宋体"/>
                <a:cs typeface="宋体"/>
              </a:rPr>
              <a:t>个用户，每个用户 </a:t>
            </a:r>
            <a:r>
              <a:rPr sz="2400" b="1" spc="-5" dirty="0">
                <a:latin typeface="宋体"/>
                <a:cs typeface="宋体"/>
              </a:rPr>
              <a:t>需要存储</a:t>
            </a:r>
            <a:r>
              <a:rPr sz="2400" b="1" spc="-5" dirty="0">
                <a:latin typeface="Arial"/>
                <a:cs typeface="Arial"/>
              </a:rPr>
              <a:t>n-</a:t>
            </a:r>
            <a:r>
              <a:rPr sz="2400" b="1" dirty="0">
                <a:latin typeface="Arial"/>
                <a:cs typeface="Arial"/>
              </a:rPr>
              <a:t>1</a:t>
            </a:r>
            <a:r>
              <a:rPr sz="2400" b="1" dirty="0">
                <a:latin typeface="宋体"/>
                <a:cs typeface="宋体"/>
              </a:rPr>
              <a:t>个密钥，这对每个用户都是一个沉重的负担， 另，密钥数目</a:t>
            </a:r>
            <a:r>
              <a:rPr sz="2400" b="1" spc="-15" dirty="0">
                <a:latin typeface="宋体"/>
                <a:cs typeface="宋体"/>
              </a:rPr>
              <a:t>为</a:t>
            </a:r>
            <a:r>
              <a:rPr sz="2400" b="1" spc="-5" dirty="0">
                <a:latin typeface="Arial"/>
                <a:cs typeface="Arial"/>
              </a:rPr>
              <a:t>n(n-1)/2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dirty="0">
                <a:latin typeface="宋体"/>
                <a:cs typeface="宋体"/>
              </a:rPr>
              <a:t>密钥分配也是一个难题。</a:t>
            </a:r>
            <a:endParaRPr sz="2400" dirty="0">
              <a:latin typeface="宋体"/>
              <a:cs typeface="宋体"/>
            </a:endParaRPr>
          </a:p>
          <a:p>
            <a:pPr marL="12700" marR="5080">
              <a:lnSpc>
                <a:spcPct val="124800"/>
              </a:lnSpc>
              <a:spcBef>
                <a:spcPts val="595"/>
              </a:spcBef>
            </a:pPr>
            <a:r>
              <a:rPr sz="2500" b="1" spc="-100" dirty="0">
                <a:solidFill>
                  <a:srgbClr val="0000FF"/>
                </a:solidFill>
                <a:latin typeface="宋体"/>
                <a:cs typeface="宋体"/>
              </a:rPr>
              <a:t>建立一个负责为用户分配密钥的密钥分配中心，这时每一 用户必须和密钥分配中心有一个共享密钥，称为主密钥。 通过主密钥分配给一对用户的密钥称为会话密钥，用于这 一对用户之间的保密通信。通信完成后，会话密钥即被销 毁。如上所述，如果用户数</a:t>
            </a:r>
            <a:r>
              <a:rPr sz="2500" b="1" spc="-105" dirty="0">
                <a:solidFill>
                  <a:srgbClr val="0000FF"/>
                </a:solidFill>
                <a:latin typeface="宋体"/>
                <a:cs typeface="宋体"/>
              </a:rPr>
              <a:t>为</a:t>
            </a:r>
            <a:r>
              <a:rPr sz="2400" b="1" spc="-5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500" b="1" spc="-50" dirty="0">
                <a:solidFill>
                  <a:srgbClr val="0000FF"/>
                </a:solidFill>
                <a:latin typeface="宋体"/>
                <a:cs typeface="宋体"/>
              </a:rPr>
              <a:t>，</a:t>
            </a:r>
            <a:r>
              <a:rPr sz="2500" b="1" spc="-100" dirty="0">
                <a:solidFill>
                  <a:srgbClr val="0000FF"/>
                </a:solidFill>
                <a:latin typeface="宋体"/>
                <a:cs typeface="宋体"/>
              </a:rPr>
              <a:t>则会话密钥数为</a:t>
            </a: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n(n-1)/2</a:t>
            </a:r>
            <a:r>
              <a:rPr sz="2500" b="1" spc="-20" dirty="0">
                <a:solidFill>
                  <a:srgbClr val="0000FF"/>
                </a:solidFill>
                <a:latin typeface="宋体"/>
                <a:cs typeface="宋体"/>
              </a:rPr>
              <a:t>，  </a:t>
            </a:r>
            <a:r>
              <a:rPr sz="2500" b="1" spc="-105" dirty="0">
                <a:solidFill>
                  <a:srgbClr val="0000FF"/>
                </a:solidFill>
                <a:latin typeface="宋体"/>
                <a:cs typeface="宋体"/>
              </a:rPr>
              <a:t>但主密钥数却只需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500" b="1" spc="-100" dirty="0">
                <a:solidFill>
                  <a:srgbClr val="0000FF"/>
                </a:solidFill>
                <a:latin typeface="宋体"/>
                <a:cs typeface="宋体"/>
              </a:rPr>
              <a:t>个。</a:t>
            </a:r>
            <a:endParaRPr sz="2500" dirty="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1439" y="2406395"/>
            <a:ext cx="1295261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13827" y="4692396"/>
            <a:ext cx="1676400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8239" y="4844796"/>
            <a:ext cx="1676400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15019" y="3092195"/>
            <a:ext cx="1912620" cy="1990089"/>
          </a:xfrm>
          <a:custGeom>
            <a:avLst/>
            <a:gdLst/>
            <a:ahLst/>
            <a:cxnLst/>
            <a:rect l="l" t="t" r="r" b="b"/>
            <a:pathLst>
              <a:path w="1912620" h="1990089">
                <a:moveTo>
                  <a:pt x="1833142" y="99634"/>
                </a:moveTo>
                <a:lnTo>
                  <a:pt x="1816807" y="83979"/>
                </a:lnTo>
                <a:lnTo>
                  <a:pt x="0" y="1973579"/>
                </a:lnTo>
                <a:lnTo>
                  <a:pt x="16001" y="1989581"/>
                </a:lnTo>
                <a:lnTo>
                  <a:pt x="1833142" y="99634"/>
                </a:lnTo>
                <a:close/>
              </a:path>
              <a:path w="1912620" h="1990089">
                <a:moveTo>
                  <a:pt x="1912620" y="0"/>
                </a:moveTo>
                <a:lnTo>
                  <a:pt x="1779270" y="48005"/>
                </a:lnTo>
                <a:lnTo>
                  <a:pt x="1816807" y="83979"/>
                </a:lnTo>
                <a:lnTo>
                  <a:pt x="1825752" y="74675"/>
                </a:lnTo>
                <a:lnTo>
                  <a:pt x="1841753" y="90677"/>
                </a:lnTo>
                <a:lnTo>
                  <a:pt x="1841753" y="107886"/>
                </a:lnTo>
                <a:lnTo>
                  <a:pt x="1870709" y="135635"/>
                </a:lnTo>
                <a:lnTo>
                  <a:pt x="1912620" y="0"/>
                </a:lnTo>
                <a:close/>
              </a:path>
              <a:path w="1912620" h="1990089">
                <a:moveTo>
                  <a:pt x="1841753" y="90677"/>
                </a:moveTo>
                <a:lnTo>
                  <a:pt x="1825752" y="74675"/>
                </a:lnTo>
                <a:lnTo>
                  <a:pt x="1816807" y="83979"/>
                </a:lnTo>
                <a:lnTo>
                  <a:pt x="1833142" y="99634"/>
                </a:lnTo>
                <a:lnTo>
                  <a:pt x="1841753" y="90677"/>
                </a:lnTo>
                <a:close/>
              </a:path>
              <a:path w="1912620" h="1990089">
                <a:moveTo>
                  <a:pt x="1841753" y="107886"/>
                </a:moveTo>
                <a:lnTo>
                  <a:pt x="1841753" y="90677"/>
                </a:lnTo>
                <a:lnTo>
                  <a:pt x="1833142" y="99634"/>
                </a:lnTo>
                <a:lnTo>
                  <a:pt x="1841753" y="1078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56026" y="5443728"/>
            <a:ext cx="5868670" cy="149860"/>
          </a:xfrm>
          <a:custGeom>
            <a:avLst/>
            <a:gdLst/>
            <a:ahLst/>
            <a:cxnLst/>
            <a:rect l="l" t="t" r="r" b="b"/>
            <a:pathLst>
              <a:path w="5868670" h="149860">
                <a:moveTo>
                  <a:pt x="127384" y="96614"/>
                </a:moveTo>
                <a:lnTo>
                  <a:pt x="126491" y="22098"/>
                </a:lnTo>
                <a:lnTo>
                  <a:pt x="0" y="86868"/>
                </a:lnTo>
                <a:lnTo>
                  <a:pt x="114300" y="142657"/>
                </a:lnTo>
                <a:lnTo>
                  <a:pt x="114300" y="74676"/>
                </a:lnTo>
                <a:lnTo>
                  <a:pt x="127119" y="74509"/>
                </a:lnTo>
                <a:lnTo>
                  <a:pt x="127119" y="96617"/>
                </a:lnTo>
                <a:lnTo>
                  <a:pt x="127384" y="96614"/>
                </a:lnTo>
                <a:close/>
              </a:path>
              <a:path w="5868670" h="149860">
                <a:moveTo>
                  <a:pt x="127119" y="96617"/>
                </a:moveTo>
                <a:lnTo>
                  <a:pt x="127119" y="74509"/>
                </a:lnTo>
                <a:lnTo>
                  <a:pt x="114300" y="74676"/>
                </a:lnTo>
                <a:lnTo>
                  <a:pt x="115062" y="96774"/>
                </a:lnTo>
                <a:lnTo>
                  <a:pt x="127119" y="96617"/>
                </a:lnTo>
                <a:close/>
              </a:path>
              <a:path w="5868670" h="149860">
                <a:moveTo>
                  <a:pt x="128015" y="149352"/>
                </a:moveTo>
                <a:lnTo>
                  <a:pt x="127384" y="96614"/>
                </a:lnTo>
                <a:lnTo>
                  <a:pt x="115062" y="96774"/>
                </a:lnTo>
                <a:lnTo>
                  <a:pt x="114300" y="74676"/>
                </a:lnTo>
                <a:lnTo>
                  <a:pt x="114300" y="142657"/>
                </a:lnTo>
                <a:lnTo>
                  <a:pt x="128015" y="149352"/>
                </a:lnTo>
                <a:close/>
              </a:path>
              <a:path w="5868670" h="149860">
                <a:moveTo>
                  <a:pt x="5868162" y="22098"/>
                </a:moveTo>
                <a:lnTo>
                  <a:pt x="5867400" y="0"/>
                </a:lnTo>
                <a:lnTo>
                  <a:pt x="127119" y="74509"/>
                </a:lnTo>
                <a:lnTo>
                  <a:pt x="127384" y="96614"/>
                </a:lnTo>
                <a:lnTo>
                  <a:pt x="5868162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37467" y="3773423"/>
            <a:ext cx="3362960" cy="1468755"/>
          </a:xfrm>
          <a:custGeom>
            <a:avLst/>
            <a:gdLst/>
            <a:ahLst/>
            <a:cxnLst/>
            <a:rect l="l" t="t" r="r" b="b"/>
            <a:pathLst>
              <a:path w="3362959" h="1468754">
                <a:moveTo>
                  <a:pt x="3361944" y="783336"/>
                </a:moveTo>
                <a:lnTo>
                  <a:pt x="3361944" y="140969"/>
                </a:lnTo>
                <a:lnTo>
                  <a:pt x="3360420" y="133349"/>
                </a:lnTo>
                <a:lnTo>
                  <a:pt x="3359658" y="125729"/>
                </a:lnTo>
                <a:lnTo>
                  <a:pt x="3346704" y="88342"/>
                </a:lnTo>
                <a:lnTo>
                  <a:pt x="3305555" y="35813"/>
                </a:lnTo>
                <a:lnTo>
                  <a:pt x="3258964" y="9496"/>
                </a:lnTo>
                <a:lnTo>
                  <a:pt x="3229356" y="2285"/>
                </a:lnTo>
                <a:lnTo>
                  <a:pt x="3221736" y="761"/>
                </a:lnTo>
                <a:lnTo>
                  <a:pt x="3213354" y="0"/>
                </a:lnTo>
                <a:lnTo>
                  <a:pt x="149352" y="0"/>
                </a:lnTo>
                <a:lnTo>
                  <a:pt x="140970" y="762"/>
                </a:lnTo>
                <a:lnTo>
                  <a:pt x="133350" y="2286"/>
                </a:lnTo>
                <a:lnTo>
                  <a:pt x="125730" y="3048"/>
                </a:lnTo>
                <a:lnTo>
                  <a:pt x="118110" y="5334"/>
                </a:lnTo>
                <a:lnTo>
                  <a:pt x="110489" y="6858"/>
                </a:lnTo>
                <a:lnTo>
                  <a:pt x="70832" y="26249"/>
                </a:lnTo>
                <a:lnTo>
                  <a:pt x="38180" y="54964"/>
                </a:lnTo>
                <a:lnTo>
                  <a:pt x="14633" y="91248"/>
                </a:lnTo>
                <a:lnTo>
                  <a:pt x="2285" y="133350"/>
                </a:lnTo>
                <a:lnTo>
                  <a:pt x="0" y="149352"/>
                </a:lnTo>
                <a:lnTo>
                  <a:pt x="0" y="767334"/>
                </a:lnTo>
                <a:lnTo>
                  <a:pt x="8275" y="816934"/>
                </a:lnTo>
                <a:lnTo>
                  <a:pt x="9906" y="820076"/>
                </a:lnTo>
                <a:lnTo>
                  <a:pt x="9906" y="150114"/>
                </a:lnTo>
                <a:lnTo>
                  <a:pt x="11429" y="134874"/>
                </a:lnTo>
                <a:lnTo>
                  <a:pt x="12953" y="127254"/>
                </a:lnTo>
                <a:lnTo>
                  <a:pt x="12953" y="128016"/>
                </a:lnTo>
                <a:lnTo>
                  <a:pt x="14477" y="120396"/>
                </a:lnTo>
                <a:lnTo>
                  <a:pt x="16001" y="113538"/>
                </a:lnTo>
                <a:lnTo>
                  <a:pt x="18287" y="108394"/>
                </a:lnTo>
                <a:lnTo>
                  <a:pt x="18287" y="106680"/>
                </a:lnTo>
                <a:lnTo>
                  <a:pt x="24383" y="92964"/>
                </a:lnTo>
                <a:lnTo>
                  <a:pt x="24383" y="93726"/>
                </a:lnTo>
                <a:lnTo>
                  <a:pt x="27431" y="86868"/>
                </a:lnTo>
                <a:lnTo>
                  <a:pt x="35051" y="74676"/>
                </a:lnTo>
                <a:lnTo>
                  <a:pt x="43433" y="63246"/>
                </a:lnTo>
                <a:lnTo>
                  <a:pt x="52577" y="53398"/>
                </a:lnTo>
                <a:lnTo>
                  <a:pt x="53339" y="52578"/>
                </a:lnTo>
                <a:lnTo>
                  <a:pt x="63245" y="43434"/>
                </a:lnTo>
                <a:lnTo>
                  <a:pt x="74675" y="35052"/>
                </a:lnTo>
                <a:lnTo>
                  <a:pt x="86867" y="27432"/>
                </a:lnTo>
                <a:lnTo>
                  <a:pt x="92963" y="24722"/>
                </a:lnTo>
                <a:lnTo>
                  <a:pt x="92963" y="24384"/>
                </a:lnTo>
                <a:lnTo>
                  <a:pt x="106680" y="18288"/>
                </a:lnTo>
                <a:lnTo>
                  <a:pt x="106680" y="19050"/>
                </a:lnTo>
                <a:lnTo>
                  <a:pt x="113538" y="16002"/>
                </a:lnTo>
                <a:lnTo>
                  <a:pt x="120396" y="14478"/>
                </a:lnTo>
                <a:lnTo>
                  <a:pt x="127254" y="13106"/>
                </a:lnTo>
                <a:lnTo>
                  <a:pt x="127254" y="12954"/>
                </a:lnTo>
                <a:lnTo>
                  <a:pt x="134874" y="11430"/>
                </a:lnTo>
                <a:lnTo>
                  <a:pt x="149352" y="9982"/>
                </a:lnTo>
                <a:lnTo>
                  <a:pt x="3213354" y="9982"/>
                </a:lnTo>
                <a:lnTo>
                  <a:pt x="3227832" y="11429"/>
                </a:lnTo>
                <a:lnTo>
                  <a:pt x="3235452" y="12953"/>
                </a:lnTo>
                <a:lnTo>
                  <a:pt x="3235452" y="13106"/>
                </a:lnTo>
                <a:lnTo>
                  <a:pt x="3242310" y="14477"/>
                </a:lnTo>
                <a:lnTo>
                  <a:pt x="3249168" y="16001"/>
                </a:lnTo>
                <a:lnTo>
                  <a:pt x="3256026" y="19049"/>
                </a:lnTo>
                <a:lnTo>
                  <a:pt x="3256026" y="18287"/>
                </a:lnTo>
                <a:lnTo>
                  <a:pt x="3269741" y="24383"/>
                </a:lnTo>
                <a:lnTo>
                  <a:pt x="3269741" y="24722"/>
                </a:lnTo>
                <a:lnTo>
                  <a:pt x="3275838" y="27431"/>
                </a:lnTo>
                <a:lnTo>
                  <a:pt x="3288029" y="35051"/>
                </a:lnTo>
                <a:lnTo>
                  <a:pt x="3299460" y="43433"/>
                </a:lnTo>
                <a:lnTo>
                  <a:pt x="3309366" y="52632"/>
                </a:lnTo>
                <a:lnTo>
                  <a:pt x="3310128" y="53339"/>
                </a:lnTo>
                <a:lnTo>
                  <a:pt x="3319272" y="63245"/>
                </a:lnTo>
                <a:lnTo>
                  <a:pt x="3327654" y="74675"/>
                </a:lnTo>
                <a:lnTo>
                  <a:pt x="3335274" y="86867"/>
                </a:lnTo>
                <a:lnTo>
                  <a:pt x="3338322" y="93725"/>
                </a:lnTo>
                <a:lnTo>
                  <a:pt x="3338322" y="92963"/>
                </a:lnTo>
                <a:lnTo>
                  <a:pt x="3344417" y="106679"/>
                </a:lnTo>
                <a:lnTo>
                  <a:pt x="3344417" y="108394"/>
                </a:lnTo>
                <a:lnTo>
                  <a:pt x="3346704" y="113537"/>
                </a:lnTo>
                <a:lnTo>
                  <a:pt x="3346704" y="115823"/>
                </a:lnTo>
                <a:lnTo>
                  <a:pt x="3348228" y="120395"/>
                </a:lnTo>
                <a:lnTo>
                  <a:pt x="3349752" y="128015"/>
                </a:lnTo>
                <a:lnTo>
                  <a:pt x="3349752" y="127253"/>
                </a:lnTo>
                <a:lnTo>
                  <a:pt x="3351276" y="134873"/>
                </a:lnTo>
                <a:lnTo>
                  <a:pt x="3352800" y="150113"/>
                </a:lnTo>
                <a:lnTo>
                  <a:pt x="3352800" y="820674"/>
                </a:lnTo>
                <a:lnTo>
                  <a:pt x="3355086" y="813816"/>
                </a:lnTo>
                <a:lnTo>
                  <a:pt x="3359658" y="798576"/>
                </a:lnTo>
                <a:lnTo>
                  <a:pt x="3360420" y="790956"/>
                </a:lnTo>
                <a:lnTo>
                  <a:pt x="3361944" y="783336"/>
                </a:lnTo>
                <a:close/>
              </a:path>
              <a:path w="3362959" h="1468754">
                <a:moveTo>
                  <a:pt x="19050" y="817626"/>
                </a:moveTo>
                <a:lnTo>
                  <a:pt x="16002" y="810768"/>
                </a:lnTo>
                <a:lnTo>
                  <a:pt x="14478" y="803910"/>
                </a:lnTo>
                <a:lnTo>
                  <a:pt x="12954" y="796290"/>
                </a:lnTo>
                <a:lnTo>
                  <a:pt x="12954" y="797052"/>
                </a:lnTo>
                <a:lnTo>
                  <a:pt x="11430" y="789432"/>
                </a:lnTo>
                <a:lnTo>
                  <a:pt x="9906" y="774192"/>
                </a:lnTo>
                <a:lnTo>
                  <a:pt x="9906" y="820076"/>
                </a:lnTo>
                <a:lnTo>
                  <a:pt x="18288" y="836233"/>
                </a:lnTo>
                <a:lnTo>
                  <a:pt x="18288" y="817626"/>
                </a:lnTo>
                <a:lnTo>
                  <a:pt x="19050" y="817626"/>
                </a:lnTo>
                <a:close/>
              </a:path>
              <a:path w="3362959" h="1468754">
                <a:moveTo>
                  <a:pt x="19049" y="106680"/>
                </a:moveTo>
                <a:lnTo>
                  <a:pt x="18287" y="106680"/>
                </a:lnTo>
                <a:lnTo>
                  <a:pt x="18287" y="108394"/>
                </a:lnTo>
                <a:lnTo>
                  <a:pt x="19049" y="106680"/>
                </a:lnTo>
                <a:close/>
              </a:path>
              <a:path w="3362959" h="1468754">
                <a:moveTo>
                  <a:pt x="53340" y="882615"/>
                </a:moveTo>
                <a:lnTo>
                  <a:pt x="53340" y="871728"/>
                </a:lnTo>
                <a:lnTo>
                  <a:pt x="52578" y="870966"/>
                </a:lnTo>
                <a:lnTo>
                  <a:pt x="43434" y="861060"/>
                </a:lnTo>
                <a:lnTo>
                  <a:pt x="35052" y="849630"/>
                </a:lnTo>
                <a:lnTo>
                  <a:pt x="27432" y="837438"/>
                </a:lnTo>
                <a:lnTo>
                  <a:pt x="24384" y="830580"/>
                </a:lnTo>
                <a:lnTo>
                  <a:pt x="24384" y="831342"/>
                </a:lnTo>
                <a:lnTo>
                  <a:pt x="18288" y="817626"/>
                </a:lnTo>
                <a:lnTo>
                  <a:pt x="18288" y="836233"/>
                </a:lnTo>
                <a:lnTo>
                  <a:pt x="30521" y="859815"/>
                </a:lnTo>
                <a:lnTo>
                  <a:pt x="53340" y="882615"/>
                </a:lnTo>
                <a:close/>
              </a:path>
              <a:path w="3362959" h="1468754">
                <a:moveTo>
                  <a:pt x="53339" y="52578"/>
                </a:moveTo>
                <a:lnTo>
                  <a:pt x="52577" y="53340"/>
                </a:lnTo>
                <a:lnTo>
                  <a:pt x="52973" y="52973"/>
                </a:lnTo>
                <a:lnTo>
                  <a:pt x="53339" y="52578"/>
                </a:lnTo>
                <a:close/>
              </a:path>
              <a:path w="3362959" h="1468754">
                <a:moveTo>
                  <a:pt x="52973" y="52973"/>
                </a:moveTo>
                <a:lnTo>
                  <a:pt x="52577" y="53340"/>
                </a:lnTo>
                <a:lnTo>
                  <a:pt x="52973" y="52973"/>
                </a:lnTo>
                <a:close/>
              </a:path>
              <a:path w="3362959" h="1468754">
                <a:moveTo>
                  <a:pt x="52973" y="871332"/>
                </a:moveTo>
                <a:lnTo>
                  <a:pt x="52578" y="870907"/>
                </a:lnTo>
                <a:lnTo>
                  <a:pt x="52973" y="871332"/>
                </a:lnTo>
                <a:close/>
              </a:path>
              <a:path w="3362959" h="1468754">
                <a:moveTo>
                  <a:pt x="53340" y="871728"/>
                </a:moveTo>
                <a:lnTo>
                  <a:pt x="52973" y="871332"/>
                </a:lnTo>
                <a:lnTo>
                  <a:pt x="52578" y="870966"/>
                </a:lnTo>
                <a:lnTo>
                  <a:pt x="53340" y="871728"/>
                </a:lnTo>
                <a:close/>
              </a:path>
              <a:path w="3362959" h="1468754">
                <a:moveTo>
                  <a:pt x="53339" y="52632"/>
                </a:moveTo>
                <a:lnTo>
                  <a:pt x="52973" y="52973"/>
                </a:lnTo>
                <a:lnTo>
                  <a:pt x="53339" y="52632"/>
                </a:lnTo>
                <a:close/>
              </a:path>
              <a:path w="3362959" h="1468754">
                <a:moveTo>
                  <a:pt x="93726" y="899922"/>
                </a:moveTo>
                <a:lnTo>
                  <a:pt x="86868" y="896874"/>
                </a:lnTo>
                <a:lnTo>
                  <a:pt x="74676" y="889254"/>
                </a:lnTo>
                <a:lnTo>
                  <a:pt x="63246" y="880872"/>
                </a:lnTo>
                <a:lnTo>
                  <a:pt x="52973" y="871332"/>
                </a:lnTo>
                <a:lnTo>
                  <a:pt x="53340" y="871728"/>
                </a:lnTo>
                <a:lnTo>
                  <a:pt x="53340" y="882615"/>
                </a:lnTo>
                <a:lnTo>
                  <a:pt x="64326" y="893592"/>
                </a:lnTo>
                <a:lnTo>
                  <a:pt x="92964" y="908454"/>
                </a:lnTo>
                <a:lnTo>
                  <a:pt x="92964" y="899922"/>
                </a:lnTo>
                <a:lnTo>
                  <a:pt x="93726" y="899922"/>
                </a:lnTo>
                <a:close/>
              </a:path>
              <a:path w="3362959" h="1468754">
                <a:moveTo>
                  <a:pt x="563880" y="926045"/>
                </a:moveTo>
                <a:lnTo>
                  <a:pt x="563880" y="924306"/>
                </a:lnTo>
                <a:lnTo>
                  <a:pt x="552393" y="924306"/>
                </a:lnTo>
                <a:lnTo>
                  <a:pt x="54102" y="1468374"/>
                </a:lnTo>
                <a:lnTo>
                  <a:pt x="70104" y="1461913"/>
                </a:lnTo>
                <a:lnTo>
                  <a:pt x="70104" y="1451610"/>
                </a:lnTo>
                <a:lnTo>
                  <a:pt x="89641" y="1443725"/>
                </a:lnTo>
                <a:lnTo>
                  <a:pt x="563880" y="926045"/>
                </a:lnTo>
                <a:close/>
              </a:path>
              <a:path w="3362959" h="1468754">
                <a:moveTo>
                  <a:pt x="89641" y="1443725"/>
                </a:moveTo>
                <a:lnTo>
                  <a:pt x="70104" y="1451610"/>
                </a:lnTo>
                <a:lnTo>
                  <a:pt x="75438" y="1459230"/>
                </a:lnTo>
                <a:lnTo>
                  <a:pt x="89641" y="1443725"/>
                </a:lnTo>
                <a:close/>
              </a:path>
              <a:path w="3362959" h="1468754">
                <a:moveTo>
                  <a:pt x="3213354" y="923544"/>
                </a:moveTo>
                <a:lnTo>
                  <a:pt x="3213354" y="914400"/>
                </a:lnTo>
                <a:lnTo>
                  <a:pt x="1401318" y="914400"/>
                </a:lnTo>
                <a:lnTo>
                  <a:pt x="89641" y="1443725"/>
                </a:lnTo>
                <a:lnTo>
                  <a:pt x="75438" y="1459230"/>
                </a:lnTo>
                <a:lnTo>
                  <a:pt x="70104" y="1451610"/>
                </a:lnTo>
                <a:lnTo>
                  <a:pt x="70104" y="1461913"/>
                </a:lnTo>
                <a:lnTo>
                  <a:pt x="1403604" y="923544"/>
                </a:lnTo>
                <a:lnTo>
                  <a:pt x="1403604" y="924306"/>
                </a:lnTo>
                <a:lnTo>
                  <a:pt x="3205734" y="924306"/>
                </a:lnTo>
                <a:lnTo>
                  <a:pt x="3213354" y="923544"/>
                </a:lnTo>
                <a:close/>
              </a:path>
              <a:path w="3362959" h="1468754">
                <a:moveTo>
                  <a:pt x="93725" y="24384"/>
                </a:moveTo>
                <a:lnTo>
                  <a:pt x="92963" y="24384"/>
                </a:lnTo>
                <a:lnTo>
                  <a:pt x="92963" y="24722"/>
                </a:lnTo>
                <a:lnTo>
                  <a:pt x="93725" y="24384"/>
                </a:lnTo>
                <a:close/>
              </a:path>
              <a:path w="3362959" h="1468754">
                <a:moveTo>
                  <a:pt x="128016" y="911352"/>
                </a:moveTo>
                <a:lnTo>
                  <a:pt x="120396" y="909828"/>
                </a:lnTo>
                <a:lnTo>
                  <a:pt x="113538" y="907542"/>
                </a:lnTo>
                <a:lnTo>
                  <a:pt x="113538" y="908304"/>
                </a:lnTo>
                <a:lnTo>
                  <a:pt x="106680" y="905256"/>
                </a:lnTo>
                <a:lnTo>
                  <a:pt x="106680" y="906018"/>
                </a:lnTo>
                <a:lnTo>
                  <a:pt x="92964" y="899922"/>
                </a:lnTo>
                <a:lnTo>
                  <a:pt x="92964" y="908454"/>
                </a:lnTo>
                <a:lnTo>
                  <a:pt x="107279" y="915883"/>
                </a:lnTo>
                <a:lnTo>
                  <a:pt x="127254" y="919269"/>
                </a:lnTo>
                <a:lnTo>
                  <a:pt x="127254" y="911352"/>
                </a:lnTo>
                <a:lnTo>
                  <a:pt x="128016" y="911352"/>
                </a:lnTo>
                <a:close/>
              </a:path>
              <a:path w="3362959" h="1468754">
                <a:moveTo>
                  <a:pt x="128016" y="12954"/>
                </a:moveTo>
                <a:lnTo>
                  <a:pt x="127254" y="12954"/>
                </a:lnTo>
                <a:lnTo>
                  <a:pt x="127254" y="13106"/>
                </a:lnTo>
                <a:lnTo>
                  <a:pt x="128016" y="12954"/>
                </a:lnTo>
                <a:close/>
              </a:path>
              <a:path w="3362959" h="1468754">
                <a:moveTo>
                  <a:pt x="574548" y="914400"/>
                </a:moveTo>
                <a:lnTo>
                  <a:pt x="149352" y="914400"/>
                </a:lnTo>
                <a:lnTo>
                  <a:pt x="134874" y="912876"/>
                </a:lnTo>
                <a:lnTo>
                  <a:pt x="127254" y="911352"/>
                </a:lnTo>
                <a:lnTo>
                  <a:pt x="127254" y="919269"/>
                </a:lnTo>
                <a:lnTo>
                  <a:pt x="156972" y="924306"/>
                </a:lnTo>
                <a:lnTo>
                  <a:pt x="552393" y="924306"/>
                </a:lnTo>
                <a:lnTo>
                  <a:pt x="560070" y="915924"/>
                </a:lnTo>
                <a:lnTo>
                  <a:pt x="563880" y="924306"/>
                </a:lnTo>
                <a:lnTo>
                  <a:pt x="563880" y="926045"/>
                </a:lnTo>
                <a:lnTo>
                  <a:pt x="574548" y="914400"/>
                </a:lnTo>
                <a:close/>
              </a:path>
              <a:path w="3362959" h="1468754">
                <a:moveTo>
                  <a:pt x="150113" y="9906"/>
                </a:moveTo>
                <a:lnTo>
                  <a:pt x="149352" y="9906"/>
                </a:lnTo>
                <a:lnTo>
                  <a:pt x="150113" y="9906"/>
                </a:lnTo>
                <a:close/>
              </a:path>
              <a:path w="3362959" h="1468754">
                <a:moveTo>
                  <a:pt x="150113" y="914400"/>
                </a:moveTo>
                <a:lnTo>
                  <a:pt x="149352" y="914323"/>
                </a:lnTo>
                <a:lnTo>
                  <a:pt x="150113" y="914400"/>
                </a:lnTo>
                <a:close/>
              </a:path>
              <a:path w="3362959" h="1468754">
                <a:moveTo>
                  <a:pt x="563880" y="924306"/>
                </a:moveTo>
                <a:lnTo>
                  <a:pt x="560070" y="915924"/>
                </a:lnTo>
                <a:lnTo>
                  <a:pt x="552393" y="924306"/>
                </a:lnTo>
                <a:lnTo>
                  <a:pt x="563880" y="924306"/>
                </a:lnTo>
                <a:close/>
              </a:path>
              <a:path w="3362959" h="1468754">
                <a:moveTo>
                  <a:pt x="1403604" y="924306"/>
                </a:moveTo>
                <a:lnTo>
                  <a:pt x="1403604" y="923544"/>
                </a:lnTo>
                <a:lnTo>
                  <a:pt x="1402080" y="924306"/>
                </a:lnTo>
                <a:lnTo>
                  <a:pt x="1403604" y="924306"/>
                </a:lnTo>
                <a:close/>
              </a:path>
              <a:path w="3362959" h="1468754">
                <a:moveTo>
                  <a:pt x="3213354" y="9982"/>
                </a:moveTo>
                <a:lnTo>
                  <a:pt x="3212592" y="9905"/>
                </a:lnTo>
                <a:lnTo>
                  <a:pt x="3213354" y="9982"/>
                </a:lnTo>
                <a:close/>
              </a:path>
              <a:path w="3362959" h="1468754">
                <a:moveTo>
                  <a:pt x="3235452" y="920025"/>
                </a:moveTo>
                <a:lnTo>
                  <a:pt x="3235452" y="911351"/>
                </a:lnTo>
                <a:lnTo>
                  <a:pt x="3227832" y="912876"/>
                </a:lnTo>
                <a:lnTo>
                  <a:pt x="3212592" y="914400"/>
                </a:lnTo>
                <a:lnTo>
                  <a:pt x="3213354" y="914400"/>
                </a:lnTo>
                <a:lnTo>
                  <a:pt x="3213354" y="923544"/>
                </a:lnTo>
                <a:lnTo>
                  <a:pt x="3221736" y="923544"/>
                </a:lnTo>
                <a:lnTo>
                  <a:pt x="3235452" y="920025"/>
                </a:lnTo>
                <a:close/>
              </a:path>
              <a:path w="3362959" h="1468754">
                <a:moveTo>
                  <a:pt x="3235452" y="13106"/>
                </a:moveTo>
                <a:lnTo>
                  <a:pt x="3235452" y="12953"/>
                </a:lnTo>
                <a:lnTo>
                  <a:pt x="3234690" y="12953"/>
                </a:lnTo>
                <a:lnTo>
                  <a:pt x="3235452" y="13106"/>
                </a:lnTo>
                <a:close/>
              </a:path>
              <a:path w="3362959" h="1468754">
                <a:moveTo>
                  <a:pt x="3269741" y="909434"/>
                </a:moveTo>
                <a:lnTo>
                  <a:pt x="3269741" y="899922"/>
                </a:lnTo>
                <a:lnTo>
                  <a:pt x="3256026" y="906018"/>
                </a:lnTo>
                <a:lnTo>
                  <a:pt x="3256026" y="905256"/>
                </a:lnTo>
                <a:lnTo>
                  <a:pt x="3249168" y="908304"/>
                </a:lnTo>
                <a:lnTo>
                  <a:pt x="3249168" y="907542"/>
                </a:lnTo>
                <a:lnTo>
                  <a:pt x="3242310" y="909828"/>
                </a:lnTo>
                <a:lnTo>
                  <a:pt x="3234690" y="911351"/>
                </a:lnTo>
                <a:lnTo>
                  <a:pt x="3235452" y="911351"/>
                </a:lnTo>
                <a:lnTo>
                  <a:pt x="3235452" y="920025"/>
                </a:lnTo>
                <a:lnTo>
                  <a:pt x="3264174" y="912658"/>
                </a:lnTo>
                <a:lnTo>
                  <a:pt x="3269741" y="909434"/>
                </a:lnTo>
                <a:close/>
              </a:path>
              <a:path w="3362959" h="1468754">
                <a:moveTo>
                  <a:pt x="3269741" y="24722"/>
                </a:moveTo>
                <a:lnTo>
                  <a:pt x="3269741" y="24383"/>
                </a:lnTo>
                <a:lnTo>
                  <a:pt x="3268979" y="24383"/>
                </a:lnTo>
                <a:lnTo>
                  <a:pt x="3269741" y="24722"/>
                </a:lnTo>
                <a:close/>
              </a:path>
              <a:path w="3362959" h="1468754">
                <a:moveTo>
                  <a:pt x="3310128" y="882436"/>
                </a:moveTo>
                <a:lnTo>
                  <a:pt x="3310128" y="870966"/>
                </a:lnTo>
                <a:lnTo>
                  <a:pt x="3309366" y="871728"/>
                </a:lnTo>
                <a:lnTo>
                  <a:pt x="3299460" y="880872"/>
                </a:lnTo>
                <a:lnTo>
                  <a:pt x="3288029" y="889254"/>
                </a:lnTo>
                <a:lnTo>
                  <a:pt x="3275838" y="896874"/>
                </a:lnTo>
                <a:lnTo>
                  <a:pt x="3268979" y="899922"/>
                </a:lnTo>
                <a:lnTo>
                  <a:pt x="3269741" y="899922"/>
                </a:lnTo>
                <a:lnTo>
                  <a:pt x="3269741" y="909434"/>
                </a:lnTo>
                <a:lnTo>
                  <a:pt x="3302031" y="890735"/>
                </a:lnTo>
                <a:lnTo>
                  <a:pt x="3310128" y="882436"/>
                </a:lnTo>
                <a:close/>
              </a:path>
              <a:path w="3362959" h="1468754">
                <a:moveTo>
                  <a:pt x="3310128" y="53339"/>
                </a:moveTo>
                <a:lnTo>
                  <a:pt x="3309366" y="52577"/>
                </a:lnTo>
                <a:lnTo>
                  <a:pt x="3309732" y="52973"/>
                </a:lnTo>
                <a:lnTo>
                  <a:pt x="3310128" y="53339"/>
                </a:lnTo>
                <a:close/>
              </a:path>
              <a:path w="3362959" h="1468754">
                <a:moveTo>
                  <a:pt x="3309732" y="52973"/>
                </a:moveTo>
                <a:lnTo>
                  <a:pt x="3309366" y="52577"/>
                </a:lnTo>
                <a:lnTo>
                  <a:pt x="3309732" y="52973"/>
                </a:lnTo>
                <a:close/>
              </a:path>
              <a:path w="3362959" h="1468754">
                <a:moveTo>
                  <a:pt x="3309732" y="871332"/>
                </a:moveTo>
                <a:lnTo>
                  <a:pt x="3309366" y="871673"/>
                </a:lnTo>
                <a:lnTo>
                  <a:pt x="3309732" y="871332"/>
                </a:lnTo>
                <a:close/>
              </a:path>
              <a:path w="3362959" h="1468754">
                <a:moveTo>
                  <a:pt x="3310128" y="870966"/>
                </a:moveTo>
                <a:lnTo>
                  <a:pt x="3309732" y="871332"/>
                </a:lnTo>
                <a:lnTo>
                  <a:pt x="3309366" y="871728"/>
                </a:lnTo>
                <a:lnTo>
                  <a:pt x="3310128" y="870966"/>
                </a:lnTo>
                <a:close/>
              </a:path>
              <a:path w="3362959" h="1468754">
                <a:moveTo>
                  <a:pt x="3310128" y="53398"/>
                </a:moveTo>
                <a:lnTo>
                  <a:pt x="3309732" y="52973"/>
                </a:lnTo>
                <a:lnTo>
                  <a:pt x="3310128" y="53398"/>
                </a:lnTo>
                <a:close/>
              </a:path>
              <a:path w="3362959" h="1468754">
                <a:moveTo>
                  <a:pt x="3344417" y="836710"/>
                </a:moveTo>
                <a:lnTo>
                  <a:pt x="3344417" y="817626"/>
                </a:lnTo>
                <a:lnTo>
                  <a:pt x="3338322" y="831342"/>
                </a:lnTo>
                <a:lnTo>
                  <a:pt x="3338322" y="830580"/>
                </a:lnTo>
                <a:lnTo>
                  <a:pt x="3335274" y="837438"/>
                </a:lnTo>
                <a:lnTo>
                  <a:pt x="3327654" y="849630"/>
                </a:lnTo>
                <a:lnTo>
                  <a:pt x="3319272" y="861060"/>
                </a:lnTo>
                <a:lnTo>
                  <a:pt x="3309732" y="871332"/>
                </a:lnTo>
                <a:lnTo>
                  <a:pt x="3310128" y="870966"/>
                </a:lnTo>
                <a:lnTo>
                  <a:pt x="3310128" y="882436"/>
                </a:lnTo>
                <a:lnTo>
                  <a:pt x="3332506" y="859498"/>
                </a:lnTo>
                <a:lnTo>
                  <a:pt x="3344417" y="836710"/>
                </a:lnTo>
                <a:close/>
              </a:path>
              <a:path w="3362959" h="1468754">
                <a:moveTo>
                  <a:pt x="3344417" y="108394"/>
                </a:moveTo>
                <a:lnTo>
                  <a:pt x="3344417" y="106679"/>
                </a:lnTo>
                <a:lnTo>
                  <a:pt x="3343655" y="106679"/>
                </a:lnTo>
                <a:lnTo>
                  <a:pt x="3344417" y="108394"/>
                </a:lnTo>
                <a:close/>
              </a:path>
              <a:path w="3362959" h="1468754">
                <a:moveTo>
                  <a:pt x="3346704" y="832336"/>
                </a:moveTo>
                <a:lnTo>
                  <a:pt x="3346704" y="810768"/>
                </a:lnTo>
                <a:lnTo>
                  <a:pt x="3343655" y="817626"/>
                </a:lnTo>
                <a:lnTo>
                  <a:pt x="3344417" y="817626"/>
                </a:lnTo>
                <a:lnTo>
                  <a:pt x="3344417" y="836710"/>
                </a:lnTo>
                <a:lnTo>
                  <a:pt x="3346704" y="832336"/>
                </a:lnTo>
                <a:close/>
              </a:path>
              <a:path w="3362959" h="1468754">
                <a:moveTo>
                  <a:pt x="3346704" y="115823"/>
                </a:moveTo>
                <a:lnTo>
                  <a:pt x="3346704" y="113537"/>
                </a:lnTo>
                <a:lnTo>
                  <a:pt x="3345941" y="113537"/>
                </a:lnTo>
                <a:lnTo>
                  <a:pt x="3346704" y="115823"/>
                </a:lnTo>
                <a:close/>
              </a:path>
              <a:path w="3362959" h="1468754">
                <a:moveTo>
                  <a:pt x="3352800" y="820674"/>
                </a:moveTo>
                <a:lnTo>
                  <a:pt x="3352800" y="774192"/>
                </a:lnTo>
                <a:lnTo>
                  <a:pt x="3351276" y="789432"/>
                </a:lnTo>
                <a:lnTo>
                  <a:pt x="3349752" y="797052"/>
                </a:lnTo>
                <a:lnTo>
                  <a:pt x="3349752" y="796290"/>
                </a:lnTo>
                <a:lnTo>
                  <a:pt x="3348228" y="803910"/>
                </a:lnTo>
                <a:lnTo>
                  <a:pt x="3345941" y="810768"/>
                </a:lnTo>
                <a:lnTo>
                  <a:pt x="3346704" y="810768"/>
                </a:lnTo>
                <a:lnTo>
                  <a:pt x="3346704" y="832336"/>
                </a:lnTo>
                <a:lnTo>
                  <a:pt x="3352800" y="820674"/>
                </a:lnTo>
                <a:close/>
              </a:path>
              <a:path w="3362959" h="1468754">
                <a:moveTo>
                  <a:pt x="3362705" y="767334"/>
                </a:moveTo>
                <a:lnTo>
                  <a:pt x="3362705" y="156971"/>
                </a:lnTo>
                <a:lnTo>
                  <a:pt x="3361944" y="149351"/>
                </a:lnTo>
                <a:lnTo>
                  <a:pt x="3361944" y="774954"/>
                </a:lnTo>
                <a:lnTo>
                  <a:pt x="3362705" y="76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65690" y="3852164"/>
            <a:ext cx="30638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650033"/>
                </a:solidFill>
                <a:latin typeface="Arial"/>
                <a:cs typeface="Arial"/>
              </a:rPr>
              <a:t>A</a:t>
            </a:r>
            <a:r>
              <a:rPr sz="1600" b="1" dirty="0">
                <a:solidFill>
                  <a:srgbClr val="650033"/>
                </a:solidFill>
                <a:latin typeface="宋体"/>
                <a:cs typeface="宋体"/>
              </a:rPr>
              <a:t>存储会话密钥</a:t>
            </a:r>
            <a:r>
              <a:rPr sz="1600" b="1" spc="-5" dirty="0">
                <a:solidFill>
                  <a:srgbClr val="650033"/>
                </a:solidFill>
                <a:latin typeface="Arial"/>
                <a:cs typeface="Arial"/>
              </a:rPr>
              <a:t>Ks</a:t>
            </a:r>
            <a:r>
              <a:rPr sz="1600" b="1" spc="-5" dirty="0">
                <a:solidFill>
                  <a:srgbClr val="650033"/>
                </a:solidFill>
                <a:latin typeface="宋体"/>
                <a:cs typeface="宋体"/>
              </a:rPr>
              <a:t>，</a:t>
            </a:r>
            <a:r>
              <a:rPr sz="1600" b="1" dirty="0">
                <a:solidFill>
                  <a:srgbClr val="650033"/>
                </a:solidFill>
                <a:latin typeface="宋体"/>
                <a:cs typeface="宋体"/>
              </a:rPr>
              <a:t>并向</a:t>
            </a:r>
            <a:r>
              <a:rPr sz="1600" b="1" dirty="0">
                <a:solidFill>
                  <a:srgbClr val="650033"/>
                </a:solidFill>
                <a:latin typeface="Arial"/>
                <a:cs typeface="Arial"/>
              </a:rPr>
              <a:t>B</a:t>
            </a:r>
            <a:r>
              <a:rPr sz="1600" b="1" dirty="0">
                <a:solidFill>
                  <a:srgbClr val="650033"/>
                </a:solidFill>
                <a:latin typeface="宋体"/>
                <a:cs typeface="宋体"/>
              </a:rPr>
              <a:t>转发用</a:t>
            </a:r>
            <a:endParaRPr sz="1600">
              <a:latin typeface="宋体"/>
              <a:cs typeface="宋体"/>
            </a:endParaRPr>
          </a:p>
          <a:p>
            <a:pPr marL="12700" marR="5080">
              <a:lnSpc>
                <a:spcPct val="100000"/>
              </a:lnSpc>
            </a:pPr>
            <a:r>
              <a:rPr sz="1600" b="1" dirty="0">
                <a:solidFill>
                  <a:srgbClr val="650033"/>
                </a:solidFill>
                <a:latin typeface="Arial"/>
                <a:cs typeface="Arial"/>
              </a:rPr>
              <a:t>B</a:t>
            </a:r>
            <a:r>
              <a:rPr sz="1600" b="1" dirty="0">
                <a:solidFill>
                  <a:srgbClr val="650033"/>
                </a:solidFill>
                <a:latin typeface="宋体"/>
                <a:cs typeface="宋体"/>
              </a:rPr>
              <a:t>与</a:t>
            </a:r>
            <a:r>
              <a:rPr sz="1600" b="1" spc="-5" dirty="0">
                <a:solidFill>
                  <a:srgbClr val="650033"/>
                </a:solidFill>
                <a:latin typeface="Arial"/>
                <a:cs typeface="Arial"/>
              </a:rPr>
              <a:t>KDC</a:t>
            </a:r>
            <a:r>
              <a:rPr sz="1600" b="1" dirty="0">
                <a:solidFill>
                  <a:srgbClr val="650033"/>
                </a:solidFill>
                <a:latin typeface="宋体"/>
                <a:cs typeface="宋体"/>
              </a:rPr>
              <a:t>的共享密钥加密的一次性 会话密钥</a:t>
            </a:r>
            <a:r>
              <a:rPr sz="1600" b="1" spc="-5" dirty="0">
                <a:solidFill>
                  <a:srgbClr val="650033"/>
                </a:solidFill>
                <a:latin typeface="Arial"/>
                <a:cs typeface="Arial"/>
              </a:rPr>
              <a:t>Ks</a:t>
            </a:r>
            <a:r>
              <a:rPr sz="1600" b="1" spc="-5" dirty="0">
                <a:solidFill>
                  <a:srgbClr val="650033"/>
                </a:solidFill>
                <a:latin typeface="宋体"/>
                <a:cs typeface="宋体"/>
              </a:rPr>
              <a:t>和</a:t>
            </a:r>
            <a:r>
              <a:rPr sz="1600" b="1" spc="-409" dirty="0">
                <a:solidFill>
                  <a:srgbClr val="650033"/>
                </a:solidFill>
                <a:latin typeface="宋体"/>
                <a:cs typeface="宋体"/>
              </a:rPr>
              <a:t> </a:t>
            </a:r>
            <a:r>
              <a:rPr sz="1600" b="1" dirty="0">
                <a:solidFill>
                  <a:srgbClr val="650033"/>
                </a:solidFill>
                <a:latin typeface="Arial"/>
                <a:cs typeface="Arial"/>
              </a:rPr>
              <a:t>A</a:t>
            </a:r>
            <a:r>
              <a:rPr sz="1600" b="1" dirty="0">
                <a:solidFill>
                  <a:srgbClr val="650033"/>
                </a:solidFill>
                <a:latin typeface="宋体"/>
                <a:cs typeface="宋体"/>
              </a:rPr>
              <a:t>的身份。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42245" y="2249423"/>
            <a:ext cx="6053455" cy="1819275"/>
          </a:xfrm>
          <a:custGeom>
            <a:avLst/>
            <a:gdLst/>
            <a:ahLst/>
            <a:cxnLst/>
            <a:rect l="l" t="t" r="r" b="b"/>
            <a:pathLst>
              <a:path w="6053455" h="1819275">
                <a:moveTo>
                  <a:pt x="2160270" y="800862"/>
                </a:moveTo>
                <a:lnTo>
                  <a:pt x="0" y="1815084"/>
                </a:lnTo>
                <a:lnTo>
                  <a:pt x="1524" y="1818894"/>
                </a:lnTo>
                <a:lnTo>
                  <a:pt x="35052" y="1808553"/>
                </a:lnTo>
                <a:lnTo>
                  <a:pt x="35052" y="1799082"/>
                </a:lnTo>
                <a:lnTo>
                  <a:pt x="100539" y="1778883"/>
                </a:lnTo>
                <a:lnTo>
                  <a:pt x="2157222" y="812375"/>
                </a:lnTo>
                <a:lnTo>
                  <a:pt x="2157222" y="804672"/>
                </a:lnTo>
                <a:lnTo>
                  <a:pt x="2160270" y="800862"/>
                </a:lnTo>
                <a:close/>
              </a:path>
              <a:path w="6053455" h="1819275">
                <a:moveTo>
                  <a:pt x="100539" y="1778883"/>
                </a:moveTo>
                <a:lnTo>
                  <a:pt x="35052" y="1799082"/>
                </a:lnTo>
                <a:lnTo>
                  <a:pt x="37914" y="1807670"/>
                </a:lnTo>
                <a:lnTo>
                  <a:pt x="41894" y="1806442"/>
                </a:lnTo>
                <a:lnTo>
                  <a:pt x="100539" y="1778883"/>
                </a:lnTo>
                <a:close/>
              </a:path>
              <a:path w="6053455" h="1819275">
                <a:moveTo>
                  <a:pt x="37914" y="1807670"/>
                </a:moveTo>
                <a:lnTo>
                  <a:pt x="35052" y="1799082"/>
                </a:lnTo>
                <a:lnTo>
                  <a:pt x="35052" y="1808553"/>
                </a:lnTo>
                <a:lnTo>
                  <a:pt x="37914" y="1807670"/>
                </a:lnTo>
                <a:close/>
              </a:path>
              <a:path w="6053455" h="1819275">
                <a:moveTo>
                  <a:pt x="41894" y="1806442"/>
                </a:moveTo>
                <a:lnTo>
                  <a:pt x="37914" y="1807670"/>
                </a:lnTo>
                <a:lnTo>
                  <a:pt x="38100" y="1808226"/>
                </a:lnTo>
                <a:lnTo>
                  <a:pt x="41894" y="1806442"/>
                </a:lnTo>
                <a:close/>
              </a:path>
              <a:path w="6053455" h="1819275">
                <a:moveTo>
                  <a:pt x="2180844" y="1225296"/>
                </a:moveTo>
                <a:lnTo>
                  <a:pt x="2177034" y="1214628"/>
                </a:lnTo>
                <a:lnTo>
                  <a:pt x="2173986" y="1203960"/>
                </a:lnTo>
                <a:lnTo>
                  <a:pt x="2171700" y="1192530"/>
                </a:lnTo>
                <a:lnTo>
                  <a:pt x="2171700" y="1193292"/>
                </a:lnTo>
                <a:lnTo>
                  <a:pt x="2169414" y="1181862"/>
                </a:lnTo>
                <a:lnTo>
                  <a:pt x="2167890" y="1170432"/>
                </a:lnTo>
                <a:lnTo>
                  <a:pt x="2167890" y="1171194"/>
                </a:lnTo>
                <a:lnTo>
                  <a:pt x="2167128" y="1159002"/>
                </a:lnTo>
                <a:lnTo>
                  <a:pt x="2167128" y="1141476"/>
                </a:lnTo>
                <a:lnTo>
                  <a:pt x="100539" y="1778883"/>
                </a:lnTo>
                <a:lnTo>
                  <a:pt x="41894" y="1806442"/>
                </a:lnTo>
                <a:lnTo>
                  <a:pt x="2157222" y="1154024"/>
                </a:lnTo>
                <a:lnTo>
                  <a:pt x="2157222" y="1148334"/>
                </a:lnTo>
                <a:lnTo>
                  <a:pt x="2163318" y="1152144"/>
                </a:lnTo>
                <a:lnTo>
                  <a:pt x="2163318" y="1199865"/>
                </a:lnTo>
                <a:lnTo>
                  <a:pt x="2173321" y="1233009"/>
                </a:lnTo>
                <a:lnTo>
                  <a:pt x="2180082" y="1246596"/>
                </a:lnTo>
                <a:lnTo>
                  <a:pt x="2180082" y="1224534"/>
                </a:lnTo>
                <a:lnTo>
                  <a:pt x="2180844" y="1225296"/>
                </a:lnTo>
                <a:close/>
              </a:path>
              <a:path w="6053455" h="1819275">
                <a:moveTo>
                  <a:pt x="6053328" y="1148334"/>
                </a:moveTo>
                <a:lnTo>
                  <a:pt x="6053328" y="233171"/>
                </a:lnTo>
                <a:lnTo>
                  <a:pt x="6052566" y="221741"/>
                </a:lnTo>
                <a:lnTo>
                  <a:pt x="6046087" y="176736"/>
                </a:lnTo>
                <a:lnTo>
                  <a:pt x="6031343" y="134995"/>
                </a:lnTo>
                <a:lnTo>
                  <a:pt x="6009241" y="97355"/>
                </a:lnTo>
                <a:lnTo>
                  <a:pt x="5980690" y="64655"/>
                </a:lnTo>
                <a:lnTo>
                  <a:pt x="5946598" y="37732"/>
                </a:lnTo>
                <a:lnTo>
                  <a:pt x="5907872" y="17423"/>
                </a:lnTo>
                <a:lnTo>
                  <a:pt x="5865422" y="4566"/>
                </a:lnTo>
                <a:lnTo>
                  <a:pt x="5820156" y="0"/>
                </a:lnTo>
                <a:lnTo>
                  <a:pt x="2390394" y="0"/>
                </a:lnTo>
                <a:lnTo>
                  <a:pt x="2351992" y="3453"/>
                </a:lnTo>
                <a:lnTo>
                  <a:pt x="2283705" y="26176"/>
                </a:lnTo>
                <a:lnTo>
                  <a:pt x="2250948" y="46482"/>
                </a:lnTo>
                <a:lnTo>
                  <a:pt x="2208755" y="87625"/>
                </a:lnTo>
                <a:lnTo>
                  <a:pt x="2172242" y="151344"/>
                </a:lnTo>
                <a:lnTo>
                  <a:pt x="2158746" y="209550"/>
                </a:lnTo>
                <a:lnTo>
                  <a:pt x="2157222" y="233172"/>
                </a:lnTo>
                <a:lnTo>
                  <a:pt x="2157222" y="802293"/>
                </a:lnTo>
                <a:lnTo>
                  <a:pt x="2160270" y="800862"/>
                </a:lnTo>
                <a:lnTo>
                  <a:pt x="2160270" y="810942"/>
                </a:lnTo>
                <a:lnTo>
                  <a:pt x="2167128" y="807720"/>
                </a:lnTo>
                <a:lnTo>
                  <a:pt x="2167128" y="222504"/>
                </a:lnTo>
                <a:lnTo>
                  <a:pt x="2167890" y="210312"/>
                </a:lnTo>
                <a:lnTo>
                  <a:pt x="2167890" y="211074"/>
                </a:lnTo>
                <a:lnTo>
                  <a:pt x="2169414" y="199644"/>
                </a:lnTo>
                <a:lnTo>
                  <a:pt x="2171700" y="188214"/>
                </a:lnTo>
                <a:lnTo>
                  <a:pt x="2173986" y="177546"/>
                </a:lnTo>
                <a:lnTo>
                  <a:pt x="2177034" y="166878"/>
                </a:lnTo>
                <a:lnTo>
                  <a:pt x="2180082" y="158343"/>
                </a:lnTo>
                <a:lnTo>
                  <a:pt x="2180082" y="156972"/>
                </a:lnTo>
                <a:lnTo>
                  <a:pt x="2184654" y="146304"/>
                </a:lnTo>
                <a:lnTo>
                  <a:pt x="2193798" y="126492"/>
                </a:lnTo>
                <a:lnTo>
                  <a:pt x="2193798" y="127254"/>
                </a:lnTo>
                <a:lnTo>
                  <a:pt x="2199132" y="117348"/>
                </a:lnTo>
                <a:lnTo>
                  <a:pt x="2228848" y="79211"/>
                </a:lnTo>
                <a:lnTo>
                  <a:pt x="2247900" y="61583"/>
                </a:lnTo>
                <a:lnTo>
                  <a:pt x="2247900" y="60960"/>
                </a:lnTo>
                <a:lnTo>
                  <a:pt x="2257044" y="54102"/>
                </a:lnTo>
                <a:lnTo>
                  <a:pt x="2265426" y="48006"/>
                </a:lnTo>
                <a:lnTo>
                  <a:pt x="2274570" y="41910"/>
                </a:lnTo>
                <a:lnTo>
                  <a:pt x="2283714" y="36986"/>
                </a:lnTo>
                <a:lnTo>
                  <a:pt x="2283714" y="36576"/>
                </a:lnTo>
                <a:lnTo>
                  <a:pt x="2303526" y="27432"/>
                </a:lnTo>
                <a:lnTo>
                  <a:pt x="2314194" y="22860"/>
                </a:lnTo>
                <a:lnTo>
                  <a:pt x="2314194" y="23349"/>
                </a:lnTo>
                <a:lnTo>
                  <a:pt x="2324100" y="19812"/>
                </a:lnTo>
                <a:lnTo>
                  <a:pt x="2334768" y="16764"/>
                </a:lnTo>
                <a:lnTo>
                  <a:pt x="2345436" y="14478"/>
                </a:lnTo>
                <a:lnTo>
                  <a:pt x="2356866" y="12192"/>
                </a:lnTo>
                <a:lnTo>
                  <a:pt x="2367534" y="10769"/>
                </a:lnTo>
                <a:lnTo>
                  <a:pt x="2378964" y="9953"/>
                </a:lnTo>
                <a:lnTo>
                  <a:pt x="5831586" y="9953"/>
                </a:lnTo>
                <a:lnTo>
                  <a:pt x="5843016" y="10667"/>
                </a:lnTo>
                <a:lnTo>
                  <a:pt x="5853684" y="12191"/>
                </a:lnTo>
                <a:lnTo>
                  <a:pt x="5865422" y="14544"/>
                </a:lnTo>
                <a:lnTo>
                  <a:pt x="5875782" y="16763"/>
                </a:lnTo>
                <a:lnTo>
                  <a:pt x="5886450" y="19811"/>
                </a:lnTo>
                <a:lnTo>
                  <a:pt x="5896356" y="23349"/>
                </a:lnTo>
                <a:lnTo>
                  <a:pt x="5896356" y="22859"/>
                </a:lnTo>
                <a:lnTo>
                  <a:pt x="5907024" y="27431"/>
                </a:lnTo>
                <a:lnTo>
                  <a:pt x="5926836" y="36575"/>
                </a:lnTo>
                <a:lnTo>
                  <a:pt x="5926836" y="36986"/>
                </a:lnTo>
                <a:lnTo>
                  <a:pt x="5935980" y="41909"/>
                </a:lnTo>
                <a:lnTo>
                  <a:pt x="5977947" y="75380"/>
                </a:lnTo>
                <a:lnTo>
                  <a:pt x="6011418" y="117347"/>
                </a:lnTo>
                <a:lnTo>
                  <a:pt x="6016752" y="127253"/>
                </a:lnTo>
                <a:lnTo>
                  <a:pt x="6016752" y="126491"/>
                </a:lnTo>
                <a:lnTo>
                  <a:pt x="6025896" y="146303"/>
                </a:lnTo>
                <a:lnTo>
                  <a:pt x="6029706" y="156971"/>
                </a:lnTo>
                <a:lnTo>
                  <a:pt x="6029706" y="156209"/>
                </a:lnTo>
                <a:lnTo>
                  <a:pt x="6041136" y="199643"/>
                </a:lnTo>
                <a:lnTo>
                  <a:pt x="6042660" y="211073"/>
                </a:lnTo>
                <a:lnTo>
                  <a:pt x="6042660" y="210311"/>
                </a:lnTo>
                <a:lnTo>
                  <a:pt x="6043422" y="222503"/>
                </a:lnTo>
                <a:lnTo>
                  <a:pt x="6043422" y="1213203"/>
                </a:lnTo>
                <a:lnTo>
                  <a:pt x="6045017" y="1209090"/>
                </a:lnTo>
                <a:lnTo>
                  <a:pt x="6052566" y="1159764"/>
                </a:lnTo>
                <a:lnTo>
                  <a:pt x="6053328" y="1148334"/>
                </a:lnTo>
                <a:close/>
              </a:path>
              <a:path w="6053455" h="1819275">
                <a:moveTo>
                  <a:pt x="2160270" y="810942"/>
                </a:moveTo>
                <a:lnTo>
                  <a:pt x="2160270" y="800862"/>
                </a:lnTo>
                <a:lnTo>
                  <a:pt x="2157222" y="804672"/>
                </a:lnTo>
                <a:lnTo>
                  <a:pt x="2157222" y="812375"/>
                </a:lnTo>
                <a:lnTo>
                  <a:pt x="2160270" y="810942"/>
                </a:lnTo>
                <a:close/>
              </a:path>
              <a:path w="6053455" h="1819275">
                <a:moveTo>
                  <a:pt x="2163318" y="1152144"/>
                </a:moveTo>
                <a:lnTo>
                  <a:pt x="2157222" y="1148334"/>
                </a:lnTo>
                <a:lnTo>
                  <a:pt x="2157593" y="1153909"/>
                </a:lnTo>
                <a:lnTo>
                  <a:pt x="2163318" y="1152144"/>
                </a:lnTo>
                <a:close/>
              </a:path>
              <a:path w="6053455" h="1819275">
                <a:moveTo>
                  <a:pt x="2157593" y="1153909"/>
                </a:moveTo>
                <a:lnTo>
                  <a:pt x="2157222" y="1148334"/>
                </a:lnTo>
                <a:lnTo>
                  <a:pt x="2157222" y="1154024"/>
                </a:lnTo>
                <a:lnTo>
                  <a:pt x="2157593" y="1153909"/>
                </a:lnTo>
                <a:close/>
              </a:path>
              <a:path w="6053455" h="1819275">
                <a:moveTo>
                  <a:pt x="2163318" y="1199865"/>
                </a:moveTo>
                <a:lnTo>
                  <a:pt x="2163318" y="1152144"/>
                </a:lnTo>
                <a:lnTo>
                  <a:pt x="2157593" y="1153909"/>
                </a:lnTo>
                <a:lnTo>
                  <a:pt x="2158746" y="1171956"/>
                </a:lnTo>
                <a:lnTo>
                  <a:pt x="2161794" y="1194816"/>
                </a:lnTo>
                <a:lnTo>
                  <a:pt x="2163318" y="1199865"/>
                </a:lnTo>
                <a:close/>
              </a:path>
              <a:path w="6053455" h="1819275">
                <a:moveTo>
                  <a:pt x="2180844" y="156210"/>
                </a:moveTo>
                <a:lnTo>
                  <a:pt x="2180082" y="156972"/>
                </a:lnTo>
                <a:lnTo>
                  <a:pt x="2180082" y="158343"/>
                </a:lnTo>
                <a:lnTo>
                  <a:pt x="2180844" y="156210"/>
                </a:lnTo>
                <a:close/>
              </a:path>
              <a:path w="6053455" h="1819275">
                <a:moveTo>
                  <a:pt x="2248662" y="1320546"/>
                </a:moveTo>
                <a:lnTo>
                  <a:pt x="2218148" y="1290218"/>
                </a:lnTo>
                <a:lnTo>
                  <a:pt x="2193798" y="1254252"/>
                </a:lnTo>
                <a:lnTo>
                  <a:pt x="2193798" y="1255014"/>
                </a:lnTo>
                <a:lnTo>
                  <a:pt x="2184654" y="1235202"/>
                </a:lnTo>
                <a:lnTo>
                  <a:pt x="2180082" y="1224534"/>
                </a:lnTo>
                <a:lnTo>
                  <a:pt x="2180082" y="1246596"/>
                </a:lnTo>
                <a:lnTo>
                  <a:pt x="2190892" y="1268325"/>
                </a:lnTo>
                <a:lnTo>
                  <a:pt x="2214107" y="1300223"/>
                </a:lnTo>
                <a:lnTo>
                  <a:pt x="2242566" y="1328166"/>
                </a:lnTo>
                <a:lnTo>
                  <a:pt x="2247900" y="1332530"/>
                </a:lnTo>
                <a:lnTo>
                  <a:pt x="2247900" y="1320546"/>
                </a:lnTo>
                <a:lnTo>
                  <a:pt x="2248662" y="1320546"/>
                </a:lnTo>
                <a:close/>
              </a:path>
              <a:path w="6053455" h="1819275">
                <a:moveTo>
                  <a:pt x="2248662" y="60960"/>
                </a:moveTo>
                <a:lnTo>
                  <a:pt x="2247900" y="60960"/>
                </a:lnTo>
                <a:lnTo>
                  <a:pt x="2247900" y="61583"/>
                </a:lnTo>
                <a:lnTo>
                  <a:pt x="2248662" y="60960"/>
                </a:lnTo>
                <a:close/>
              </a:path>
              <a:path w="6053455" h="1819275">
                <a:moveTo>
                  <a:pt x="2314194" y="1357884"/>
                </a:moveTo>
                <a:lnTo>
                  <a:pt x="2303526" y="1354074"/>
                </a:lnTo>
                <a:lnTo>
                  <a:pt x="2283714" y="1344930"/>
                </a:lnTo>
                <a:lnTo>
                  <a:pt x="2283705" y="1344515"/>
                </a:lnTo>
                <a:lnTo>
                  <a:pt x="2274570" y="1339596"/>
                </a:lnTo>
                <a:lnTo>
                  <a:pt x="2265426" y="1333500"/>
                </a:lnTo>
                <a:lnTo>
                  <a:pt x="2257044" y="1327404"/>
                </a:lnTo>
                <a:lnTo>
                  <a:pt x="2247900" y="1320546"/>
                </a:lnTo>
                <a:lnTo>
                  <a:pt x="2247900" y="1332530"/>
                </a:lnTo>
                <a:lnTo>
                  <a:pt x="2282631" y="1354918"/>
                </a:lnTo>
                <a:lnTo>
                  <a:pt x="2283714" y="1355457"/>
                </a:lnTo>
                <a:lnTo>
                  <a:pt x="2283714" y="1344930"/>
                </a:lnTo>
                <a:lnTo>
                  <a:pt x="2284476" y="1344930"/>
                </a:lnTo>
                <a:lnTo>
                  <a:pt x="2284476" y="1355837"/>
                </a:lnTo>
                <a:lnTo>
                  <a:pt x="2294701" y="1360932"/>
                </a:lnTo>
                <a:lnTo>
                  <a:pt x="2307183" y="1365993"/>
                </a:lnTo>
                <a:lnTo>
                  <a:pt x="2313432" y="1368176"/>
                </a:lnTo>
                <a:lnTo>
                  <a:pt x="2313432" y="1357884"/>
                </a:lnTo>
                <a:lnTo>
                  <a:pt x="2314194" y="1357884"/>
                </a:lnTo>
                <a:close/>
              </a:path>
              <a:path w="6053455" h="1819275">
                <a:moveTo>
                  <a:pt x="2284476" y="36576"/>
                </a:moveTo>
                <a:lnTo>
                  <a:pt x="2283714" y="36576"/>
                </a:lnTo>
                <a:lnTo>
                  <a:pt x="2283714" y="36986"/>
                </a:lnTo>
                <a:lnTo>
                  <a:pt x="2284476" y="36576"/>
                </a:lnTo>
                <a:close/>
              </a:path>
              <a:path w="6053455" h="1819275">
                <a:moveTo>
                  <a:pt x="2314194" y="23349"/>
                </a:moveTo>
                <a:lnTo>
                  <a:pt x="2314194" y="22860"/>
                </a:lnTo>
                <a:lnTo>
                  <a:pt x="2313432" y="23622"/>
                </a:lnTo>
                <a:lnTo>
                  <a:pt x="2314194" y="23349"/>
                </a:lnTo>
                <a:close/>
              </a:path>
              <a:path w="6053455" h="1819275">
                <a:moveTo>
                  <a:pt x="5831586" y="1380744"/>
                </a:moveTo>
                <a:lnTo>
                  <a:pt x="5831586" y="1371600"/>
                </a:lnTo>
                <a:lnTo>
                  <a:pt x="2378964" y="1371600"/>
                </a:lnTo>
                <a:lnTo>
                  <a:pt x="2367534" y="1370838"/>
                </a:lnTo>
                <a:lnTo>
                  <a:pt x="2356866" y="1369314"/>
                </a:lnTo>
                <a:lnTo>
                  <a:pt x="2345436" y="1367028"/>
                </a:lnTo>
                <a:lnTo>
                  <a:pt x="2334768" y="1364742"/>
                </a:lnTo>
                <a:lnTo>
                  <a:pt x="2324100" y="1361694"/>
                </a:lnTo>
                <a:lnTo>
                  <a:pt x="2313432" y="1357884"/>
                </a:lnTo>
                <a:lnTo>
                  <a:pt x="2313432" y="1368176"/>
                </a:lnTo>
                <a:lnTo>
                  <a:pt x="2355342" y="1378458"/>
                </a:lnTo>
                <a:lnTo>
                  <a:pt x="2379726" y="1380794"/>
                </a:lnTo>
                <a:lnTo>
                  <a:pt x="2390394" y="1381506"/>
                </a:lnTo>
                <a:lnTo>
                  <a:pt x="5820156" y="1381506"/>
                </a:lnTo>
                <a:lnTo>
                  <a:pt x="5831586" y="1380744"/>
                </a:lnTo>
                <a:close/>
              </a:path>
              <a:path w="6053455" h="1819275">
                <a:moveTo>
                  <a:pt x="2368296" y="10668"/>
                </a:moveTo>
                <a:lnTo>
                  <a:pt x="2367534" y="10668"/>
                </a:lnTo>
                <a:lnTo>
                  <a:pt x="2368296" y="10668"/>
                </a:lnTo>
                <a:close/>
              </a:path>
              <a:path w="6053455" h="1819275">
                <a:moveTo>
                  <a:pt x="2368296" y="1370838"/>
                </a:moveTo>
                <a:lnTo>
                  <a:pt x="2367534" y="1370736"/>
                </a:lnTo>
                <a:lnTo>
                  <a:pt x="2368296" y="1370838"/>
                </a:lnTo>
                <a:close/>
              </a:path>
              <a:path w="6053455" h="1819275">
                <a:moveTo>
                  <a:pt x="2379726" y="9906"/>
                </a:moveTo>
                <a:lnTo>
                  <a:pt x="2378964" y="9906"/>
                </a:lnTo>
                <a:lnTo>
                  <a:pt x="2379726" y="9906"/>
                </a:lnTo>
                <a:close/>
              </a:path>
              <a:path w="6053455" h="1819275">
                <a:moveTo>
                  <a:pt x="2379726" y="1371600"/>
                </a:moveTo>
                <a:lnTo>
                  <a:pt x="2378964" y="1371552"/>
                </a:lnTo>
                <a:lnTo>
                  <a:pt x="2379726" y="1371600"/>
                </a:lnTo>
                <a:close/>
              </a:path>
              <a:path w="6053455" h="1819275">
                <a:moveTo>
                  <a:pt x="5831586" y="9953"/>
                </a:moveTo>
                <a:lnTo>
                  <a:pt x="5830823" y="9905"/>
                </a:lnTo>
                <a:lnTo>
                  <a:pt x="5831586" y="9953"/>
                </a:lnTo>
                <a:close/>
              </a:path>
              <a:path w="6053455" h="1819275">
                <a:moveTo>
                  <a:pt x="5843016" y="1378994"/>
                </a:moveTo>
                <a:lnTo>
                  <a:pt x="5843016" y="1370838"/>
                </a:lnTo>
                <a:lnTo>
                  <a:pt x="5830823" y="1371600"/>
                </a:lnTo>
                <a:lnTo>
                  <a:pt x="5831586" y="1371600"/>
                </a:lnTo>
                <a:lnTo>
                  <a:pt x="5831586" y="1380744"/>
                </a:lnTo>
                <a:lnTo>
                  <a:pt x="5843016" y="1378994"/>
                </a:lnTo>
                <a:close/>
              </a:path>
              <a:path w="6053455" h="1819275">
                <a:moveTo>
                  <a:pt x="5843016" y="10769"/>
                </a:moveTo>
                <a:lnTo>
                  <a:pt x="5842254" y="10667"/>
                </a:lnTo>
                <a:lnTo>
                  <a:pt x="5843016" y="10769"/>
                </a:lnTo>
                <a:close/>
              </a:path>
              <a:path w="6053455" h="1819275">
                <a:moveTo>
                  <a:pt x="5897118" y="1366910"/>
                </a:moveTo>
                <a:lnTo>
                  <a:pt x="5897118" y="1357884"/>
                </a:lnTo>
                <a:lnTo>
                  <a:pt x="5886450" y="1361694"/>
                </a:lnTo>
                <a:lnTo>
                  <a:pt x="5875782" y="1364742"/>
                </a:lnTo>
                <a:lnTo>
                  <a:pt x="5865114" y="1367028"/>
                </a:lnTo>
                <a:lnTo>
                  <a:pt x="5853684" y="1369314"/>
                </a:lnTo>
                <a:lnTo>
                  <a:pt x="5842254" y="1370838"/>
                </a:lnTo>
                <a:lnTo>
                  <a:pt x="5843016" y="1370838"/>
                </a:lnTo>
                <a:lnTo>
                  <a:pt x="5843016" y="1378994"/>
                </a:lnTo>
                <a:lnTo>
                  <a:pt x="5880912" y="1373195"/>
                </a:lnTo>
                <a:lnTo>
                  <a:pt x="5897118" y="1366910"/>
                </a:lnTo>
                <a:close/>
              </a:path>
              <a:path w="6053455" h="1819275">
                <a:moveTo>
                  <a:pt x="5897118" y="23621"/>
                </a:moveTo>
                <a:lnTo>
                  <a:pt x="5896356" y="22859"/>
                </a:lnTo>
                <a:lnTo>
                  <a:pt x="5896356" y="23349"/>
                </a:lnTo>
                <a:lnTo>
                  <a:pt x="5897118" y="23621"/>
                </a:lnTo>
                <a:close/>
              </a:path>
              <a:path w="6053455" h="1819275">
                <a:moveTo>
                  <a:pt x="5926836" y="1355271"/>
                </a:moveTo>
                <a:lnTo>
                  <a:pt x="5926836" y="1344930"/>
                </a:lnTo>
                <a:lnTo>
                  <a:pt x="5907024" y="1354074"/>
                </a:lnTo>
                <a:lnTo>
                  <a:pt x="5896356" y="1357884"/>
                </a:lnTo>
                <a:lnTo>
                  <a:pt x="5897118" y="1357884"/>
                </a:lnTo>
                <a:lnTo>
                  <a:pt x="5897118" y="1366910"/>
                </a:lnTo>
                <a:lnTo>
                  <a:pt x="5926407" y="1355552"/>
                </a:lnTo>
                <a:lnTo>
                  <a:pt x="5926836" y="1355271"/>
                </a:lnTo>
                <a:close/>
              </a:path>
              <a:path w="6053455" h="1819275">
                <a:moveTo>
                  <a:pt x="5926836" y="36986"/>
                </a:moveTo>
                <a:lnTo>
                  <a:pt x="5926836" y="36575"/>
                </a:lnTo>
                <a:lnTo>
                  <a:pt x="5926074" y="36575"/>
                </a:lnTo>
                <a:lnTo>
                  <a:pt x="5926836" y="36986"/>
                </a:lnTo>
                <a:close/>
              </a:path>
              <a:path w="6053455" h="1819275">
                <a:moveTo>
                  <a:pt x="6043422" y="1213203"/>
                </a:moveTo>
                <a:lnTo>
                  <a:pt x="6043422" y="1159002"/>
                </a:lnTo>
                <a:lnTo>
                  <a:pt x="6042660" y="1171194"/>
                </a:lnTo>
                <a:lnTo>
                  <a:pt x="6042660" y="1170432"/>
                </a:lnTo>
                <a:lnTo>
                  <a:pt x="6033516" y="1214628"/>
                </a:lnTo>
                <a:lnTo>
                  <a:pt x="6029706" y="1225296"/>
                </a:lnTo>
                <a:lnTo>
                  <a:pt x="6029706" y="1224534"/>
                </a:lnTo>
                <a:lnTo>
                  <a:pt x="6025896" y="1235202"/>
                </a:lnTo>
                <a:lnTo>
                  <a:pt x="6016752" y="1255014"/>
                </a:lnTo>
                <a:lnTo>
                  <a:pt x="6016752" y="1254252"/>
                </a:lnTo>
                <a:lnTo>
                  <a:pt x="6011418" y="1264158"/>
                </a:lnTo>
                <a:lnTo>
                  <a:pt x="5977947" y="1306125"/>
                </a:lnTo>
                <a:lnTo>
                  <a:pt x="5935980" y="1339596"/>
                </a:lnTo>
                <a:lnTo>
                  <a:pt x="5926074" y="1344930"/>
                </a:lnTo>
                <a:lnTo>
                  <a:pt x="5926836" y="1344930"/>
                </a:lnTo>
                <a:lnTo>
                  <a:pt x="5926836" y="1355271"/>
                </a:lnTo>
                <a:lnTo>
                  <a:pt x="5966817" y="1329068"/>
                </a:lnTo>
                <a:lnTo>
                  <a:pt x="6000890" y="1294995"/>
                </a:lnTo>
                <a:lnTo>
                  <a:pt x="6027374" y="1254585"/>
                </a:lnTo>
                <a:lnTo>
                  <a:pt x="6043422" y="1213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49808" y="2350261"/>
            <a:ext cx="349948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650033"/>
                </a:solidFill>
                <a:latin typeface="Arial"/>
                <a:cs typeface="Arial"/>
              </a:rPr>
              <a:t>KDC</a:t>
            </a:r>
            <a:r>
              <a:rPr sz="1600" b="1" dirty="0">
                <a:solidFill>
                  <a:srgbClr val="650033"/>
                </a:solidFill>
                <a:latin typeface="宋体"/>
                <a:cs typeface="宋体"/>
              </a:rPr>
              <a:t>为</a:t>
            </a:r>
            <a:r>
              <a:rPr sz="1600" b="1" spc="-5" dirty="0">
                <a:solidFill>
                  <a:srgbClr val="650033"/>
                </a:solidFill>
                <a:latin typeface="Arial"/>
                <a:cs typeface="Arial"/>
              </a:rPr>
              <a:t>A</a:t>
            </a:r>
            <a:r>
              <a:rPr sz="1600" b="1" dirty="0">
                <a:solidFill>
                  <a:srgbClr val="650033"/>
                </a:solidFill>
                <a:latin typeface="宋体"/>
                <a:cs typeface="宋体"/>
              </a:rPr>
              <a:t>的请求发出应答。应答内容包 括：</a:t>
            </a:r>
            <a:r>
              <a:rPr sz="1600" b="1" dirty="0">
                <a:solidFill>
                  <a:srgbClr val="0000FF"/>
                </a:solidFill>
                <a:latin typeface="宋体"/>
                <a:cs typeface="宋体"/>
              </a:rPr>
              <a:t>一次性会话密</a:t>
            </a:r>
            <a:r>
              <a:rPr sz="1600" b="1" spc="-5" dirty="0">
                <a:solidFill>
                  <a:srgbClr val="0000FF"/>
                </a:solidFill>
                <a:latin typeface="宋体"/>
                <a:cs typeface="宋体"/>
              </a:rPr>
              <a:t>钥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0000FF"/>
                </a:solidFill>
                <a:latin typeface="宋体"/>
                <a:cs typeface="宋体"/>
              </a:rPr>
              <a:t>、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600" b="1" dirty="0">
                <a:solidFill>
                  <a:srgbClr val="0000FF"/>
                </a:solidFill>
                <a:latin typeface="宋体"/>
                <a:cs typeface="宋体"/>
              </a:rPr>
              <a:t>的请求、用</a:t>
            </a:r>
            <a:endParaRPr sz="1600">
              <a:latin typeface="宋体"/>
              <a:cs typeface="宋体"/>
            </a:endParaRPr>
          </a:p>
          <a:p>
            <a:pPr marL="12700" marR="13970" algn="just">
              <a:lnSpc>
                <a:spcPct val="100000"/>
              </a:lnSpc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600" b="1" dirty="0">
                <a:solidFill>
                  <a:srgbClr val="0000FF"/>
                </a:solidFill>
                <a:latin typeface="宋体"/>
                <a:cs typeface="宋体"/>
              </a:rPr>
              <a:t>与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KDC</a:t>
            </a:r>
            <a:r>
              <a:rPr sz="1600" b="1" dirty="0">
                <a:solidFill>
                  <a:srgbClr val="0000FF"/>
                </a:solidFill>
                <a:latin typeface="宋体"/>
                <a:cs typeface="宋体"/>
              </a:rPr>
              <a:t>的共享密钥加密一次性会话密 钥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600" b="1" spc="390" dirty="0">
                <a:solidFill>
                  <a:srgbClr val="0000FF"/>
                </a:solidFill>
                <a:latin typeface="宋体"/>
                <a:cs typeface="宋体"/>
              </a:rPr>
              <a:t>和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600" b="1" dirty="0">
                <a:solidFill>
                  <a:srgbClr val="0000FF"/>
                </a:solidFill>
                <a:latin typeface="宋体"/>
                <a:cs typeface="宋体"/>
              </a:rPr>
              <a:t>的身份，</a:t>
            </a:r>
            <a:r>
              <a:rPr sz="1600" b="1" dirty="0">
                <a:solidFill>
                  <a:srgbClr val="650033"/>
                </a:solidFill>
                <a:latin typeface="宋体"/>
                <a:cs typeface="宋体"/>
              </a:rPr>
              <a:t>其中应答信息是</a:t>
            </a:r>
            <a:r>
              <a:rPr sz="1600" b="1" spc="-5" dirty="0">
                <a:solidFill>
                  <a:srgbClr val="650033"/>
                </a:solidFill>
                <a:latin typeface="宋体"/>
                <a:cs typeface="宋体"/>
              </a:rPr>
              <a:t>用</a:t>
            </a:r>
            <a:r>
              <a:rPr sz="1600" b="1" dirty="0">
                <a:solidFill>
                  <a:srgbClr val="650033"/>
                </a:solidFill>
                <a:latin typeface="Arial"/>
                <a:cs typeface="Arial"/>
              </a:rPr>
              <a:t>A </a:t>
            </a:r>
            <a:r>
              <a:rPr sz="1600" b="1" dirty="0">
                <a:solidFill>
                  <a:srgbClr val="650033"/>
                </a:solidFill>
                <a:latin typeface="宋体"/>
                <a:cs typeface="宋体"/>
              </a:rPr>
              <a:t>与</a:t>
            </a:r>
            <a:r>
              <a:rPr sz="1600" b="1" dirty="0">
                <a:solidFill>
                  <a:srgbClr val="650033"/>
                </a:solidFill>
                <a:latin typeface="Arial"/>
                <a:cs typeface="Arial"/>
              </a:rPr>
              <a:t>KDC</a:t>
            </a:r>
            <a:r>
              <a:rPr sz="1600" b="1" dirty="0">
                <a:solidFill>
                  <a:srgbClr val="650033"/>
                </a:solidFill>
                <a:latin typeface="宋体"/>
                <a:cs typeface="宋体"/>
              </a:rPr>
              <a:t>的共享密钥加密。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03639" y="5490971"/>
            <a:ext cx="2590800" cy="1335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23501" y="6058153"/>
            <a:ext cx="2329180" cy="7575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650033"/>
                </a:solidFill>
                <a:latin typeface="Arial"/>
                <a:cs typeface="Arial"/>
              </a:rPr>
              <a:t>B</a:t>
            </a:r>
            <a:r>
              <a:rPr sz="1600" b="1" dirty="0">
                <a:solidFill>
                  <a:srgbClr val="650033"/>
                </a:solidFill>
                <a:latin typeface="宋体"/>
                <a:cs typeface="宋体"/>
              </a:rPr>
              <a:t>使用会话密钥</a:t>
            </a:r>
            <a:r>
              <a:rPr sz="1600" b="1" spc="-5" dirty="0">
                <a:solidFill>
                  <a:srgbClr val="650033"/>
                </a:solidFill>
                <a:latin typeface="Arial"/>
                <a:cs typeface="Arial"/>
              </a:rPr>
              <a:t>Ks</a:t>
            </a:r>
            <a:r>
              <a:rPr sz="1600" b="1" spc="-65" dirty="0">
                <a:solidFill>
                  <a:srgbClr val="650033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650033"/>
                </a:solidFill>
                <a:latin typeface="宋体"/>
                <a:cs typeface="宋体"/>
              </a:rPr>
              <a:t>加密另 一个一次性随机数</a:t>
            </a:r>
            <a:r>
              <a:rPr sz="1600" b="1" spc="5" dirty="0">
                <a:solidFill>
                  <a:srgbClr val="650033"/>
                </a:solidFill>
                <a:latin typeface="Arial"/>
                <a:cs typeface="Arial"/>
              </a:rPr>
              <a:t>N</a:t>
            </a:r>
            <a:r>
              <a:rPr sz="1575" b="1" spc="7" baseline="-21164" dirty="0">
                <a:solidFill>
                  <a:srgbClr val="650033"/>
                </a:solidFill>
                <a:latin typeface="Arial"/>
                <a:cs typeface="Arial"/>
              </a:rPr>
              <a:t>2</a:t>
            </a:r>
            <a:r>
              <a:rPr sz="1575" b="1" spc="209" baseline="-21164" dirty="0">
                <a:solidFill>
                  <a:srgbClr val="650033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50033"/>
                </a:solidFill>
                <a:latin typeface="Arial"/>
                <a:cs typeface="Arial"/>
              </a:rPr>
              <a:t>,</a:t>
            </a:r>
            <a:r>
              <a:rPr sz="1600" b="1" spc="-5" dirty="0">
                <a:solidFill>
                  <a:srgbClr val="650033"/>
                </a:solidFill>
                <a:latin typeface="宋体"/>
                <a:cs typeface="宋体"/>
              </a:rPr>
              <a:t>并 </a:t>
            </a:r>
            <a:r>
              <a:rPr sz="1600" b="1" dirty="0">
                <a:solidFill>
                  <a:srgbClr val="650033"/>
                </a:solidFill>
                <a:latin typeface="宋体"/>
                <a:cs typeface="宋体"/>
              </a:rPr>
              <a:t>将加密结果发送给</a:t>
            </a:r>
            <a:r>
              <a:rPr sz="1600" b="1" dirty="0">
                <a:solidFill>
                  <a:srgbClr val="650033"/>
                </a:solidFill>
                <a:latin typeface="Arial"/>
                <a:cs typeface="Arial"/>
              </a:rPr>
              <a:t>A.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20357" y="4486163"/>
            <a:ext cx="2965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54569" y="4333777"/>
            <a:ext cx="2965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27439" y="5622797"/>
            <a:ext cx="6248400" cy="224154"/>
          </a:xfrm>
          <a:custGeom>
            <a:avLst/>
            <a:gdLst/>
            <a:ahLst/>
            <a:cxnLst/>
            <a:rect l="l" t="t" r="r" b="b"/>
            <a:pathLst>
              <a:path w="6248400" h="224154">
                <a:moveTo>
                  <a:pt x="6122180" y="74984"/>
                </a:moveTo>
                <a:lnTo>
                  <a:pt x="6121650" y="52881"/>
                </a:lnTo>
                <a:lnTo>
                  <a:pt x="0" y="201930"/>
                </a:lnTo>
                <a:lnTo>
                  <a:pt x="762" y="224028"/>
                </a:lnTo>
                <a:lnTo>
                  <a:pt x="6122180" y="74984"/>
                </a:lnTo>
                <a:close/>
              </a:path>
              <a:path w="6248400" h="224154">
                <a:moveTo>
                  <a:pt x="6248400" y="60198"/>
                </a:moveTo>
                <a:lnTo>
                  <a:pt x="6120384" y="0"/>
                </a:lnTo>
                <a:lnTo>
                  <a:pt x="6121650" y="52881"/>
                </a:lnTo>
                <a:lnTo>
                  <a:pt x="6134100" y="52578"/>
                </a:lnTo>
                <a:lnTo>
                  <a:pt x="6134862" y="74676"/>
                </a:lnTo>
                <a:lnTo>
                  <a:pt x="6134862" y="121120"/>
                </a:lnTo>
                <a:lnTo>
                  <a:pt x="6248400" y="60198"/>
                </a:lnTo>
                <a:close/>
              </a:path>
              <a:path w="6248400" h="224154">
                <a:moveTo>
                  <a:pt x="6134862" y="74676"/>
                </a:moveTo>
                <a:lnTo>
                  <a:pt x="6134100" y="52578"/>
                </a:lnTo>
                <a:lnTo>
                  <a:pt x="6121650" y="52881"/>
                </a:lnTo>
                <a:lnTo>
                  <a:pt x="6122180" y="74984"/>
                </a:lnTo>
                <a:lnTo>
                  <a:pt x="6134862" y="74676"/>
                </a:lnTo>
                <a:close/>
              </a:path>
              <a:path w="6248400" h="224154">
                <a:moveTo>
                  <a:pt x="6134862" y="121120"/>
                </a:moveTo>
                <a:lnTo>
                  <a:pt x="6134862" y="74676"/>
                </a:lnTo>
                <a:lnTo>
                  <a:pt x="6122180" y="74984"/>
                </a:lnTo>
                <a:lnTo>
                  <a:pt x="6123432" y="127254"/>
                </a:lnTo>
                <a:lnTo>
                  <a:pt x="6134862" y="12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34573" y="1671319"/>
            <a:ext cx="86029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D1813"/>
                </a:solidFill>
                <a:latin typeface="新宋体"/>
                <a:cs typeface="新宋体"/>
              </a:rPr>
              <a:t>前提条件：</a:t>
            </a:r>
            <a:r>
              <a:rPr sz="2800" b="1" dirty="0">
                <a:solidFill>
                  <a:srgbClr val="0000FF"/>
                </a:solidFill>
                <a:latin typeface="新宋体"/>
                <a:cs typeface="新宋体"/>
              </a:rPr>
              <a:t>密钥分配中心与每个用户之间有共享密钥。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03639" y="5089397"/>
            <a:ext cx="6248400" cy="224154"/>
          </a:xfrm>
          <a:custGeom>
            <a:avLst/>
            <a:gdLst/>
            <a:ahLst/>
            <a:cxnLst/>
            <a:rect l="l" t="t" r="r" b="b"/>
            <a:pathLst>
              <a:path w="6248400" h="224154">
                <a:moveTo>
                  <a:pt x="6122180" y="74984"/>
                </a:moveTo>
                <a:lnTo>
                  <a:pt x="6121650" y="52881"/>
                </a:lnTo>
                <a:lnTo>
                  <a:pt x="0" y="201930"/>
                </a:lnTo>
                <a:lnTo>
                  <a:pt x="762" y="224028"/>
                </a:lnTo>
                <a:lnTo>
                  <a:pt x="6122180" y="74984"/>
                </a:lnTo>
                <a:close/>
              </a:path>
              <a:path w="6248400" h="224154">
                <a:moveTo>
                  <a:pt x="6248400" y="60198"/>
                </a:moveTo>
                <a:lnTo>
                  <a:pt x="6120384" y="0"/>
                </a:lnTo>
                <a:lnTo>
                  <a:pt x="6121650" y="52881"/>
                </a:lnTo>
                <a:lnTo>
                  <a:pt x="6134100" y="52578"/>
                </a:lnTo>
                <a:lnTo>
                  <a:pt x="6134862" y="74676"/>
                </a:lnTo>
                <a:lnTo>
                  <a:pt x="6134862" y="121120"/>
                </a:lnTo>
                <a:lnTo>
                  <a:pt x="6248400" y="60198"/>
                </a:lnTo>
                <a:close/>
              </a:path>
              <a:path w="6248400" h="224154">
                <a:moveTo>
                  <a:pt x="6134862" y="74676"/>
                </a:moveTo>
                <a:lnTo>
                  <a:pt x="6134100" y="52578"/>
                </a:lnTo>
                <a:lnTo>
                  <a:pt x="6121650" y="52881"/>
                </a:lnTo>
                <a:lnTo>
                  <a:pt x="6122180" y="74984"/>
                </a:lnTo>
                <a:lnTo>
                  <a:pt x="6134862" y="74676"/>
                </a:lnTo>
                <a:close/>
              </a:path>
              <a:path w="6248400" h="224154">
                <a:moveTo>
                  <a:pt x="6134862" y="121120"/>
                </a:moveTo>
                <a:lnTo>
                  <a:pt x="6134862" y="74676"/>
                </a:lnTo>
                <a:lnTo>
                  <a:pt x="6122180" y="74984"/>
                </a:lnTo>
                <a:lnTo>
                  <a:pt x="6123432" y="127254"/>
                </a:lnTo>
                <a:lnTo>
                  <a:pt x="6134862" y="12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27439" y="3084576"/>
            <a:ext cx="2066289" cy="2141220"/>
          </a:xfrm>
          <a:custGeom>
            <a:avLst/>
            <a:gdLst/>
            <a:ahLst/>
            <a:cxnLst/>
            <a:rect l="l" t="t" r="r" b="b"/>
            <a:pathLst>
              <a:path w="2066289" h="2141220">
                <a:moveTo>
                  <a:pt x="80252" y="2042360"/>
                </a:moveTo>
                <a:lnTo>
                  <a:pt x="42672" y="2006345"/>
                </a:lnTo>
                <a:lnTo>
                  <a:pt x="0" y="2141220"/>
                </a:lnTo>
                <a:lnTo>
                  <a:pt x="71628" y="2115987"/>
                </a:lnTo>
                <a:lnTo>
                  <a:pt x="71628" y="2051304"/>
                </a:lnTo>
                <a:lnTo>
                  <a:pt x="80252" y="2042360"/>
                </a:lnTo>
                <a:close/>
              </a:path>
              <a:path w="2066289" h="2141220">
                <a:moveTo>
                  <a:pt x="96588" y="2058016"/>
                </a:moveTo>
                <a:lnTo>
                  <a:pt x="80252" y="2042360"/>
                </a:lnTo>
                <a:lnTo>
                  <a:pt x="71628" y="2051304"/>
                </a:lnTo>
                <a:lnTo>
                  <a:pt x="87630" y="2067306"/>
                </a:lnTo>
                <a:lnTo>
                  <a:pt x="96588" y="2058016"/>
                </a:lnTo>
                <a:close/>
              </a:path>
              <a:path w="2066289" h="2141220">
                <a:moveTo>
                  <a:pt x="134112" y="2093976"/>
                </a:moveTo>
                <a:lnTo>
                  <a:pt x="96588" y="2058016"/>
                </a:lnTo>
                <a:lnTo>
                  <a:pt x="87630" y="2067306"/>
                </a:lnTo>
                <a:lnTo>
                  <a:pt x="71628" y="2051304"/>
                </a:lnTo>
                <a:lnTo>
                  <a:pt x="71628" y="2115987"/>
                </a:lnTo>
                <a:lnTo>
                  <a:pt x="134112" y="2093976"/>
                </a:lnTo>
                <a:close/>
              </a:path>
              <a:path w="2066289" h="2141220">
                <a:moveTo>
                  <a:pt x="2065782" y="16001"/>
                </a:moveTo>
                <a:lnTo>
                  <a:pt x="2049780" y="0"/>
                </a:lnTo>
                <a:lnTo>
                  <a:pt x="80252" y="2042360"/>
                </a:lnTo>
                <a:lnTo>
                  <a:pt x="96588" y="2058016"/>
                </a:lnTo>
                <a:lnTo>
                  <a:pt x="2065782" y="16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82573" y="2278634"/>
            <a:ext cx="685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500"/>
                </a:solidFill>
                <a:latin typeface="Arial"/>
                <a:cs typeface="Arial"/>
              </a:rPr>
              <a:t>KDC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22667" y="2401823"/>
            <a:ext cx="2524760" cy="1974850"/>
          </a:xfrm>
          <a:custGeom>
            <a:avLst/>
            <a:gdLst/>
            <a:ahLst/>
            <a:cxnLst/>
            <a:rect l="l" t="t" r="r" b="b"/>
            <a:pathLst>
              <a:path w="2524760" h="1974850">
                <a:moveTo>
                  <a:pt x="2524506" y="1148334"/>
                </a:moveTo>
                <a:lnTo>
                  <a:pt x="2524506" y="233172"/>
                </a:lnTo>
                <a:lnTo>
                  <a:pt x="2522982" y="209550"/>
                </a:lnTo>
                <a:lnTo>
                  <a:pt x="2513198" y="161645"/>
                </a:lnTo>
                <a:lnTo>
                  <a:pt x="2492020" y="115313"/>
                </a:lnTo>
                <a:lnTo>
                  <a:pt x="2455926" y="68580"/>
                </a:lnTo>
                <a:lnTo>
                  <a:pt x="2407774" y="31650"/>
                </a:lnTo>
                <a:lnTo>
                  <a:pt x="2364264" y="11859"/>
                </a:lnTo>
                <a:lnTo>
                  <a:pt x="2314956" y="1524"/>
                </a:lnTo>
                <a:lnTo>
                  <a:pt x="2302002" y="711"/>
                </a:lnTo>
                <a:lnTo>
                  <a:pt x="2291334" y="0"/>
                </a:lnTo>
                <a:lnTo>
                  <a:pt x="233172" y="0"/>
                </a:lnTo>
                <a:lnTo>
                  <a:pt x="221742" y="762"/>
                </a:lnTo>
                <a:lnTo>
                  <a:pt x="209550" y="1524"/>
                </a:lnTo>
                <a:lnTo>
                  <a:pt x="163829" y="10668"/>
                </a:lnTo>
                <a:lnTo>
                  <a:pt x="108646" y="36441"/>
                </a:lnTo>
                <a:lnTo>
                  <a:pt x="69819" y="67488"/>
                </a:lnTo>
                <a:lnTo>
                  <a:pt x="38238" y="105918"/>
                </a:lnTo>
                <a:lnTo>
                  <a:pt x="15461" y="150028"/>
                </a:lnTo>
                <a:lnTo>
                  <a:pt x="3047" y="198120"/>
                </a:lnTo>
                <a:lnTo>
                  <a:pt x="0" y="233172"/>
                </a:lnTo>
                <a:lnTo>
                  <a:pt x="0" y="1148334"/>
                </a:lnTo>
                <a:lnTo>
                  <a:pt x="4991" y="1195359"/>
                </a:lnTo>
                <a:lnTo>
                  <a:pt x="9906" y="1211053"/>
                </a:lnTo>
                <a:lnTo>
                  <a:pt x="9906" y="222504"/>
                </a:lnTo>
                <a:lnTo>
                  <a:pt x="10667" y="210312"/>
                </a:lnTo>
                <a:lnTo>
                  <a:pt x="10667" y="211074"/>
                </a:lnTo>
                <a:lnTo>
                  <a:pt x="12191" y="199644"/>
                </a:lnTo>
                <a:lnTo>
                  <a:pt x="14477" y="188214"/>
                </a:lnTo>
                <a:lnTo>
                  <a:pt x="16763" y="177546"/>
                </a:lnTo>
                <a:lnTo>
                  <a:pt x="19811" y="166878"/>
                </a:lnTo>
                <a:lnTo>
                  <a:pt x="22859" y="158343"/>
                </a:lnTo>
                <a:lnTo>
                  <a:pt x="22859" y="156972"/>
                </a:lnTo>
                <a:lnTo>
                  <a:pt x="27431" y="146304"/>
                </a:lnTo>
                <a:lnTo>
                  <a:pt x="36575" y="126492"/>
                </a:lnTo>
                <a:lnTo>
                  <a:pt x="36575" y="127254"/>
                </a:lnTo>
                <a:lnTo>
                  <a:pt x="41909" y="117348"/>
                </a:lnTo>
                <a:lnTo>
                  <a:pt x="75380" y="75380"/>
                </a:lnTo>
                <a:lnTo>
                  <a:pt x="117347" y="41910"/>
                </a:lnTo>
                <a:lnTo>
                  <a:pt x="126491" y="36986"/>
                </a:lnTo>
                <a:lnTo>
                  <a:pt x="126491" y="36576"/>
                </a:lnTo>
                <a:lnTo>
                  <a:pt x="146303" y="27432"/>
                </a:lnTo>
                <a:lnTo>
                  <a:pt x="156971" y="22860"/>
                </a:lnTo>
                <a:lnTo>
                  <a:pt x="156971" y="23349"/>
                </a:lnTo>
                <a:lnTo>
                  <a:pt x="166877" y="19812"/>
                </a:lnTo>
                <a:lnTo>
                  <a:pt x="177545" y="16764"/>
                </a:lnTo>
                <a:lnTo>
                  <a:pt x="188213" y="14478"/>
                </a:lnTo>
                <a:lnTo>
                  <a:pt x="199644" y="12192"/>
                </a:lnTo>
                <a:lnTo>
                  <a:pt x="210311" y="10769"/>
                </a:lnTo>
                <a:lnTo>
                  <a:pt x="221742" y="9953"/>
                </a:lnTo>
                <a:lnTo>
                  <a:pt x="2302764" y="9953"/>
                </a:lnTo>
                <a:lnTo>
                  <a:pt x="2314194" y="10668"/>
                </a:lnTo>
                <a:lnTo>
                  <a:pt x="2324862" y="12192"/>
                </a:lnTo>
                <a:lnTo>
                  <a:pt x="2336292" y="14478"/>
                </a:lnTo>
                <a:lnTo>
                  <a:pt x="2346960" y="16764"/>
                </a:lnTo>
                <a:lnTo>
                  <a:pt x="2357628" y="19812"/>
                </a:lnTo>
                <a:lnTo>
                  <a:pt x="2367534" y="23349"/>
                </a:lnTo>
                <a:lnTo>
                  <a:pt x="2367534" y="22860"/>
                </a:lnTo>
                <a:lnTo>
                  <a:pt x="2378202" y="27432"/>
                </a:lnTo>
                <a:lnTo>
                  <a:pt x="2398014" y="36576"/>
                </a:lnTo>
                <a:lnTo>
                  <a:pt x="2398014" y="36986"/>
                </a:lnTo>
                <a:lnTo>
                  <a:pt x="2407158" y="41910"/>
                </a:lnTo>
                <a:lnTo>
                  <a:pt x="2449125" y="75380"/>
                </a:lnTo>
                <a:lnTo>
                  <a:pt x="2482596" y="117348"/>
                </a:lnTo>
                <a:lnTo>
                  <a:pt x="2487930" y="127254"/>
                </a:lnTo>
                <a:lnTo>
                  <a:pt x="2487930" y="126492"/>
                </a:lnTo>
                <a:lnTo>
                  <a:pt x="2497074" y="146304"/>
                </a:lnTo>
                <a:lnTo>
                  <a:pt x="2500884" y="156972"/>
                </a:lnTo>
                <a:lnTo>
                  <a:pt x="2500884" y="156210"/>
                </a:lnTo>
                <a:lnTo>
                  <a:pt x="2512314" y="199644"/>
                </a:lnTo>
                <a:lnTo>
                  <a:pt x="2513838" y="211074"/>
                </a:lnTo>
                <a:lnTo>
                  <a:pt x="2513838" y="210312"/>
                </a:lnTo>
                <a:lnTo>
                  <a:pt x="2514600" y="222504"/>
                </a:lnTo>
                <a:lnTo>
                  <a:pt x="2514600" y="1214818"/>
                </a:lnTo>
                <a:lnTo>
                  <a:pt x="2516886" y="1206246"/>
                </a:lnTo>
                <a:lnTo>
                  <a:pt x="2521458" y="1183386"/>
                </a:lnTo>
                <a:lnTo>
                  <a:pt x="2522982" y="1171956"/>
                </a:lnTo>
                <a:lnTo>
                  <a:pt x="2524506" y="1148334"/>
                </a:lnTo>
                <a:close/>
              </a:path>
              <a:path w="2524760" h="1974850">
                <a:moveTo>
                  <a:pt x="23622" y="1225296"/>
                </a:moveTo>
                <a:lnTo>
                  <a:pt x="19812" y="1214628"/>
                </a:lnTo>
                <a:lnTo>
                  <a:pt x="16764" y="1203960"/>
                </a:lnTo>
                <a:lnTo>
                  <a:pt x="14478" y="1192530"/>
                </a:lnTo>
                <a:lnTo>
                  <a:pt x="14478" y="1193292"/>
                </a:lnTo>
                <a:lnTo>
                  <a:pt x="12192" y="1181862"/>
                </a:lnTo>
                <a:lnTo>
                  <a:pt x="10668" y="1170432"/>
                </a:lnTo>
                <a:lnTo>
                  <a:pt x="10668" y="1171194"/>
                </a:lnTo>
                <a:lnTo>
                  <a:pt x="9906" y="1159002"/>
                </a:lnTo>
                <a:lnTo>
                  <a:pt x="9906" y="1211053"/>
                </a:lnTo>
                <a:lnTo>
                  <a:pt x="18673" y="1239052"/>
                </a:lnTo>
                <a:lnTo>
                  <a:pt x="22860" y="1246745"/>
                </a:lnTo>
                <a:lnTo>
                  <a:pt x="22860" y="1224534"/>
                </a:lnTo>
                <a:lnTo>
                  <a:pt x="23622" y="1225296"/>
                </a:lnTo>
                <a:close/>
              </a:path>
              <a:path w="2524760" h="1974850">
                <a:moveTo>
                  <a:pt x="23621" y="156210"/>
                </a:moveTo>
                <a:lnTo>
                  <a:pt x="22859" y="156972"/>
                </a:lnTo>
                <a:lnTo>
                  <a:pt x="22859" y="158343"/>
                </a:lnTo>
                <a:lnTo>
                  <a:pt x="23621" y="156210"/>
                </a:lnTo>
                <a:close/>
              </a:path>
              <a:path w="2524760" h="1974850">
                <a:moveTo>
                  <a:pt x="127254" y="1344930"/>
                </a:moveTo>
                <a:lnTo>
                  <a:pt x="95123" y="1323744"/>
                </a:lnTo>
                <a:lnTo>
                  <a:pt x="57761" y="1286382"/>
                </a:lnTo>
                <a:lnTo>
                  <a:pt x="36576" y="1254252"/>
                </a:lnTo>
                <a:lnTo>
                  <a:pt x="36576" y="1255014"/>
                </a:lnTo>
                <a:lnTo>
                  <a:pt x="27432" y="1235202"/>
                </a:lnTo>
                <a:lnTo>
                  <a:pt x="22860" y="1224534"/>
                </a:lnTo>
                <a:lnTo>
                  <a:pt x="22860" y="1246745"/>
                </a:lnTo>
                <a:lnTo>
                  <a:pt x="40152" y="1278524"/>
                </a:lnTo>
                <a:lnTo>
                  <a:pt x="68532" y="1312887"/>
                </a:lnTo>
                <a:lnTo>
                  <a:pt x="102919" y="1341255"/>
                </a:lnTo>
                <a:lnTo>
                  <a:pt x="126492" y="1354077"/>
                </a:lnTo>
                <a:lnTo>
                  <a:pt x="126492" y="1344930"/>
                </a:lnTo>
                <a:lnTo>
                  <a:pt x="127254" y="1344930"/>
                </a:lnTo>
                <a:close/>
              </a:path>
              <a:path w="2524760" h="1974850">
                <a:moveTo>
                  <a:pt x="127253" y="36576"/>
                </a:moveTo>
                <a:lnTo>
                  <a:pt x="126491" y="36576"/>
                </a:lnTo>
                <a:lnTo>
                  <a:pt x="126491" y="36986"/>
                </a:lnTo>
                <a:lnTo>
                  <a:pt x="127253" y="36576"/>
                </a:lnTo>
                <a:close/>
              </a:path>
              <a:path w="2524760" h="1974850">
                <a:moveTo>
                  <a:pt x="156972" y="1357884"/>
                </a:moveTo>
                <a:lnTo>
                  <a:pt x="146304" y="1354074"/>
                </a:lnTo>
                <a:lnTo>
                  <a:pt x="126492" y="1344930"/>
                </a:lnTo>
                <a:lnTo>
                  <a:pt x="126492" y="1354077"/>
                </a:lnTo>
                <a:lnTo>
                  <a:pt x="142417" y="1362739"/>
                </a:lnTo>
                <a:lnTo>
                  <a:pt x="156210" y="1367065"/>
                </a:lnTo>
                <a:lnTo>
                  <a:pt x="156210" y="1357884"/>
                </a:lnTo>
                <a:lnTo>
                  <a:pt x="156972" y="1357884"/>
                </a:lnTo>
                <a:close/>
              </a:path>
              <a:path w="2524760" h="1974850">
                <a:moveTo>
                  <a:pt x="156971" y="23349"/>
                </a:moveTo>
                <a:lnTo>
                  <a:pt x="156971" y="22860"/>
                </a:lnTo>
                <a:lnTo>
                  <a:pt x="156210" y="23622"/>
                </a:lnTo>
                <a:lnTo>
                  <a:pt x="156971" y="23349"/>
                </a:lnTo>
                <a:close/>
              </a:path>
              <a:path w="2524760" h="1974850">
                <a:moveTo>
                  <a:pt x="1949160" y="1954047"/>
                </a:moveTo>
                <a:lnTo>
                  <a:pt x="1473708" y="1371600"/>
                </a:lnTo>
                <a:lnTo>
                  <a:pt x="221742" y="1371600"/>
                </a:lnTo>
                <a:lnTo>
                  <a:pt x="210312" y="1370838"/>
                </a:lnTo>
                <a:lnTo>
                  <a:pt x="199644" y="1369314"/>
                </a:lnTo>
                <a:lnTo>
                  <a:pt x="188214" y="1367028"/>
                </a:lnTo>
                <a:lnTo>
                  <a:pt x="177546" y="1364742"/>
                </a:lnTo>
                <a:lnTo>
                  <a:pt x="166878" y="1361694"/>
                </a:lnTo>
                <a:lnTo>
                  <a:pt x="156210" y="1357884"/>
                </a:lnTo>
                <a:lnTo>
                  <a:pt x="156210" y="1367065"/>
                </a:lnTo>
                <a:lnTo>
                  <a:pt x="186133" y="1376452"/>
                </a:lnTo>
                <a:lnTo>
                  <a:pt x="233172" y="1381506"/>
                </a:lnTo>
                <a:lnTo>
                  <a:pt x="1468374" y="1381506"/>
                </a:lnTo>
                <a:lnTo>
                  <a:pt x="1468374" y="1379220"/>
                </a:lnTo>
                <a:lnTo>
                  <a:pt x="1471422" y="1381506"/>
                </a:lnTo>
                <a:lnTo>
                  <a:pt x="1471422" y="1382957"/>
                </a:lnTo>
                <a:lnTo>
                  <a:pt x="1946910" y="1965933"/>
                </a:lnTo>
                <a:lnTo>
                  <a:pt x="1946910" y="1962912"/>
                </a:lnTo>
                <a:lnTo>
                  <a:pt x="1949160" y="1954047"/>
                </a:lnTo>
                <a:close/>
              </a:path>
              <a:path w="2524760" h="1974850">
                <a:moveTo>
                  <a:pt x="211074" y="10668"/>
                </a:moveTo>
                <a:lnTo>
                  <a:pt x="210311" y="10668"/>
                </a:lnTo>
                <a:lnTo>
                  <a:pt x="211074" y="10668"/>
                </a:lnTo>
                <a:close/>
              </a:path>
              <a:path w="2524760" h="1974850">
                <a:moveTo>
                  <a:pt x="211074" y="1370838"/>
                </a:moveTo>
                <a:lnTo>
                  <a:pt x="210312" y="1370736"/>
                </a:lnTo>
                <a:lnTo>
                  <a:pt x="211074" y="1370838"/>
                </a:lnTo>
                <a:close/>
              </a:path>
              <a:path w="2524760" h="1974850">
                <a:moveTo>
                  <a:pt x="222504" y="9906"/>
                </a:moveTo>
                <a:lnTo>
                  <a:pt x="221742" y="9906"/>
                </a:lnTo>
                <a:lnTo>
                  <a:pt x="222504" y="9906"/>
                </a:lnTo>
                <a:close/>
              </a:path>
              <a:path w="2524760" h="1974850">
                <a:moveTo>
                  <a:pt x="222504" y="1371600"/>
                </a:moveTo>
                <a:lnTo>
                  <a:pt x="221742" y="1371552"/>
                </a:lnTo>
                <a:lnTo>
                  <a:pt x="222504" y="1371600"/>
                </a:lnTo>
                <a:close/>
              </a:path>
              <a:path w="2524760" h="1974850">
                <a:moveTo>
                  <a:pt x="1471422" y="1381506"/>
                </a:moveTo>
                <a:lnTo>
                  <a:pt x="1468374" y="1379220"/>
                </a:lnTo>
                <a:lnTo>
                  <a:pt x="1470238" y="1381506"/>
                </a:lnTo>
                <a:lnTo>
                  <a:pt x="1471422" y="1381506"/>
                </a:lnTo>
                <a:close/>
              </a:path>
              <a:path w="2524760" h="1974850">
                <a:moveTo>
                  <a:pt x="1470238" y="1381506"/>
                </a:moveTo>
                <a:lnTo>
                  <a:pt x="1468374" y="1379220"/>
                </a:lnTo>
                <a:lnTo>
                  <a:pt x="1468374" y="1381506"/>
                </a:lnTo>
                <a:lnTo>
                  <a:pt x="1470238" y="1381506"/>
                </a:lnTo>
                <a:close/>
              </a:path>
              <a:path w="2524760" h="1974850">
                <a:moveTo>
                  <a:pt x="1471422" y="1382957"/>
                </a:moveTo>
                <a:lnTo>
                  <a:pt x="1471422" y="1381506"/>
                </a:lnTo>
                <a:lnTo>
                  <a:pt x="1470238" y="1381506"/>
                </a:lnTo>
                <a:lnTo>
                  <a:pt x="1471422" y="1382957"/>
                </a:lnTo>
                <a:close/>
              </a:path>
              <a:path w="2524760" h="1974850">
                <a:moveTo>
                  <a:pt x="1954530" y="1960626"/>
                </a:moveTo>
                <a:lnTo>
                  <a:pt x="1949160" y="1954047"/>
                </a:lnTo>
                <a:lnTo>
                  <a:pt x="1946910" y="1962912"/>
                </a:lnTo>
                <a:lnTo>
                  <a:pt x="1954530" y="1960626"/>
                </a:lnTo>
                <a:close/>
              </a:path>
              <a:path w="2524760" h="1974850">
                <a:moveTo>
                  <a:pt x="1954530" y="1971343"/>
                </a:moveTo>
                <a:lnTo>
                  <a:pt x="1954530" y="1960626"/>
                </a:lnTo>
                <a:lnTo>
                  <a:pt x="1946910" y="1962912"/>
                </a:lnTo>
                <a:lnTo>
                  <a:pt x="1946910" y="1965933"/>
                </a:lnTo>
                <a:lnTo>
                  <a:pt x="1953768" y="1974342"/>
                </a:lnTo>
                <a:lnTo>
                  <a:pt x="1954530" y="1971343"/>
                </a:lnTo>
                <a:close/>
              </a:path>
              <a:path w="2524760" h="1974850">
                <a:moveTo>
                  <a:pt x="2302764" y="1380744"/>
                </a:moveTo>
                <a:lnTo>
                  <a:pt x="2302764" y="1371600"/>
                </a:lnTo>
                <a:lnTo>
                  <a:pt x="2097024" y="1371600"/>
                </a:lnTo>
                <a:lnTo>
                  <a:pt x="1949160" y="1954047"/>
                </a:lnTo>
                <a:lnTo>
                  <a:pt x="1954530" y="1960626"/>
                </a:lnTo>
                <a:lnTo>
                  <a:pt x="1954530" y="1971343"/>
                </a:lnTo>
                <a:lnTo>
                  <a:pt x="2100072" y="1398683"/>
                </a:lnTo>
                <a:lnTo>
                  <a:pt x="2100072" y="1381506"/>
                </a:lnTo>
                <a:lnTo>
                  <a:pt x="2105406" y="1377696"/>
                </a:lnTo>
                <a:lnTo>
                  <a:pt x="2105406" y="1381506"/>
                </a:lnTo>
                <a:lnTo>
                  <a:pt x="2291334" y="1381506"/>
                </a:lnTo>
                <a:lnTo>
                  <a:pt x="2302764" y="1380744"/>
                </a:lnTo>
                <a:close/>
              </a:path>
              <a:path w="2524760" h="1974850">
                <a:moveTo>
                  <a:pt x="2105406" y="1377696"/>
                </a:moveTo>
                <a:lnTo>
                  <a:pt x="2100072" y="1381506"/>
                </a:lnTo>
                <a:lnTo>
                  <a:pt x="2104437" y="1381506"/>
                </a:lnTo>
                <a:lnTo>
                  <a:pt x="2105406" y="1377696"/>
                </a:lnTo>
                <a:close/>
              </a:path>
              <a:path w="2524760" h="1974850">
                <a:moveTo>
                  <a:pt x="2104437" y="1381506"/>
                </a:moveTo>
                <a:lnTo>
                  <a:pt x="2100072" y="1381506"/>
                </a:lnTo>
                <a:lnTo>
                  <a:pt x="2100072" y="1398683"/>
                </a:lnTo>
                <a:lnTo>
                  <a:pt x="2104437" y="1381506"/>
                </a:lnTo>
                <a:close/>
              </a:path>
              <a:path w="2524760" h="1974850">
                <a:moveTo>
                  <a:pt x="2105406" y="1381506"/>
                </a:moveTo>
                <a:lnTo>
                  <a:pt x="2105406" y="1377696"/>
                </a:lnTo>
                <a:lnTo>
                  <a:pt x="2104437" y="1381506"/>
                </a:lnTo>
                <a:lnTo>
                  <a:pt x="2105406" y="1381506"/>
                </a:lnTo>
                <a:close/>
              </a:path>
              <a:path w="2524760" h="1974850">
                <a:moveTo>
                  <a:pt x="2302764" y="9953"/>
                </a:moveTo>
                <a:lnTo>
                  <a:pt x="2302002" y="9906"/>
                </a:lnTo>
                <a:lnTo>
                  <a:pt x="2302764" y="9953"/>
                </a:lnTo>
                <a:close/>
              </a:path>
              <a:path w="2524760" h="1974850">
                <a:moveTo>
                  <a:pt x="2314194" y="1380029"/>
                </a:moveTo>
                <a:lnTo>
                  <a:pt x="2314194" y="1370838"/>
                </a:lnTo>
                <a:lnTo>
                  <a:pt x="2302002" y="1371600"/>
                </a:lnTo>
                <a:lnTo>
                  <a:pt x="2302764" y="1371600"/>
                </a:lnTo>
                <a:lnTo>
                  <a:pt x="2302764" y="1380744"/>
                </a:lnTo>
                <a:lnTo>
                  <a:pt x="2314194" y="1380029"/>
                </a:lnTo>
                <a:close/>
              </a:path>
              <a:path w="2524760" h="1974850">
                <a:moveTo>
                  <a:pt x="2314194" y="10769"/>
                </a:moveTo>
                <a:lnTo>
                  <a:pt x="2313432" y="10668"/>
                </a:lnTo>
                <a:lnTo>
                  <a:pt x="2314194" y="10769"/>
                </a:lnTo>
                <a:close/>
              </a:path>
              <a:path w="2524760" h="1974850">
                <a:moveTo>
                  <a:pt x="2368296" y="1367737"/>
                </a:moveTo>
                <a:lnTo>
                  <a:pt x="2368296" y="1357884"/>
                </a:lnTo>
                <a:lnTo>
                  <a:pt x="2357628" y="1361694"/>
                </a:lnTo>
                <a:lnTo>
                  <a:pt x="2346960" y="1364742"/>
                </a:lnTo>
                <a:lnTo>
                  <a:pt x="2336292" y="1367028"/>
                </a:lnTo>
                <a:lnTo>
                  <a:pt x="2324862" y="1369314"/>
                </a:lnTo>
                <a:lnTo>
                  <a:pt x="2313432" y="1370838"/>
                </a:lnTo>
                <a:lnTo>
                  <a:pt x="2314194" y="1370838"/>
                </a:lnTo>
                <a:lnTo>
                  <a:pt x="2314194" y="1380029"/>
                </a:lnTo>
                <a:lnTo>
                  <a:pt x="2314956" y="1379982"/>
                </a:lnTo>
                <a:lnTo>
                  <a:pt x="2364360" y="1369524"/>
                </a:lnTo>
                <a:lnTo>
                  <a:pt x="2368296" y="1367737"/>
                </a:lnTo>
                <a:close/>
              </a:path>
              <a:path w="2524760" h="1974850">
                <a:moveTo>
                  <a:pt x="2368296" y="23622"/>
                </a:moveTo>
                <a:lnTo>
                  <a:pt x="2367534" y="22860"/>
                </a:lnTo>
                <a:lnTo>
                  <a:pt x="2367534" y="23349"/>
                </a:lnTo>
                <a:lnTo>
                  <a:pt x="2368296" y="23622"/>
                </a:lnTo>
                <a:close/>
              </a:path>
              <a:path w="2524760" h="1974850">
                <a:moveTo>
                  <a:pt x="2398014" y="1354239"/>
                </a:moveTo>
                <a:lnTo>
                  <a:pt x="2398014" y="1344930"/>
                </a:lnTo>
                <a:lnTo>
                  <a:pt x="2378202" y="1354074"/>
                </a:lnTo>
                <a:lnTo>
                  <a:pt x="2367534" y="1357884"/>
                </a:lnTo>
                <a:lnTo>
                  <a:pt x="2368296" y="1357884"/>
                </a:lnTo>
                <a:lnTo>
                  <a:pt x="2368296" y="1367737"/>
                </a:lnTo>
                <a:lnTo>
                  <a:pt x="2398014" y="1354239"/>
                </a:lnTo>
                <a:close/>
              </a:path>
              <a:path w="2524760" h="1974850">
                <a:moveTo>
                  <a:pt x="2398014" y="36986"/>
                </a:moveTo>
                <a:lnTo>
                  <a:pt x="2398014" y="36576"/>
                </a:lnTo>
                <a:lnTo>
                  <a:pt x="2397252" y="36576"/>
                </a:lnTo>
                <a:lnTo>
                  <a:pt x="2398014" y="36986"/>
                </a:lnTo>
                <a:close/>
              </a:path>
              <a:path w="2524760" h="1974850">
                <a:moveTo>
                  <a:pt x="2514600" y="1214818"/>
                </a:moveTo>
                <a:lnTo>
                  <a:pt x="2514600" y="1159002"/>
                </a:lnTo>
                <a:lnTo>
                  <a:pt x="2513838" y="1171194"/>
                </a:lnTo>
                <a:lnTo>
                  <a:pt x="2513838" y="1170432"/>
                </a:lnTo>
                <a:lnTo>
                  <a:pt x="2504694" y="1214628"/>
                </a:lnTo>
                <a:lnTo>
                  <a:pt x="2500884" y="1225296"/>
                </a:lnTo>
                <a:lnTo>
                  <a:pt x="2500884" y="1224534"/>
                </a:lnTo>
                <a:lnTo>
                  <a:pt x="2497074" y="1235202"/>
                </a:lnTo>
                <a:lnTo>
                  <a:pt x="2487930" y="1255014"/>
                </a:lnTo>
                <a:lnTo>
                  <a:pt x="2487930" y="1254252"/>
                </a:lnTo>
                <a:lnTo>
                  <a:pt x="2482596" y="1264158"/>
                </a:lnTo>
                <a:lnTo>
                  <a:pt x="2449125" y="1306125"/>
                </a:lnTo>
                <a:lnTo>
                  <a:pt x="2407158" y="1339596"/>
                </a:lnTo>
                <a:lnTo>
                  <a:pt x="2397252" y="1344930"/>
                </a:lnTo>
                <a:lnTo>
                  <a:pt x="2398014" y="1344930"/>
                </a:lnTo>
                <a:lnTo>
                  <a:pt x="2398014" y="1354239"/>
                </a:lnTo>
                <a:lnTo>
                  <a:pt x="2409253" y="1349135"/>
                </a:lnTo>
                <a:lnTo>
                  <a:pt x="2448569" y="1319876"/>
                </a:lnTo>
                <a:lnTo>
                  <a:pt x="2481246" y="1282814"/>
                </a:lnTo>
                <a:lnTo>
                  <a:pt x="2506218" y="1239012"/>
                </a:lnTo>
                <a:lnTo>
                  <a:pt x="2513838" y="1217676"/>
                </a:lnTo>
                <a:lnTo>
                  <a:pt x="2514600" y="1214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72968" y="2502661"/>
            <a:ext cx="2240280" cy="12553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0"/>
              </a:spcBef>
            </a:pPr>
            <a:r>
              <a:rPr sz="1600" b="1" dirty="0" err="1">
                <a:solidFill>
                  <a:srgbClr val="650033"/>
                </a:solidFill>
                <a:latin typeface="宋体"/>
                <a:cs typeface="宋体"/>
              </a:rPr>
              <a:t>向密钥分配中心</a:t>
            </a:r>
            <a:r>
              <a:rPr sz="1600" b="1" dirty="0" err="1">
                <a:solidFill>
                  <a:srgbClr val="650033"/>
                </a:solidFill>
                <a:latin typeface="Arial"/>
                <a:cs typeface="Arial"/>
              </a:rPr>
              <a:t>KDC</a:t>
            </a:r>
            <a:r>
              <a:rPr sz="1600" b="1" dirty="0">
                <a:solidFill>
                  <a:srgbClr val="650033"/>
                </a:solidFill>
                <a:latin typeface="Arial"/>
                <a:cs typeface="Arial"/>
              </a:rPr>
              <a:t>  </a:t>
            </a:r>
            <a:r>
              <a:rPr sz="1600" b="1" spc="-5" dirty="0">
                <a:solidFill>
                  <a:srgbClr val="650033"/>
                </a:solidFill>
                <a:latin typeface="Arial"/>
                <a:cs typeface="Arial"/>
              </a:rPr>
              <a:t>(Key Distribute Center)  </a:t>
            </a:r>
            <a:r>
              <a:rPr sz="1600" b="1" dirty="0">
                <a:solidFill>
                  <a:srgbClr val="650033"/>
                </a:solidFill>
                <a:latin typeface="宋体"/>
                <a:cs typeface="宋体"/>
              </a:rPr>
              <a:t>发出会话密钥请求。请 求内容包括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600" b="1" dirty="0">
                <a:solidFill>
                  <a:srgbClr val="0000FF"/>
                </a:solidFill>
                <a:latin typeface="宋体"/>
                <a:cs typeface="宋体"/>
              </a:rPr>
              <a:t>与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600" b="1" dirty="0">
                <a:solidFill>
                  <a:srgbClr val="0000FF"/>
                </a:solidFill>
                <a:latin typeface="宋体"/>
                <a:cs typeface="宋体"/>
              </a:rPr>
              <a:t>的身份 以及一次性随机数</a:t>
            </a:r>
            <a:r>
              <a:rPr sz="1600" b="1" dirty="0">
                <a:solidFill>
                  <a:srgbClr val="0000FF"/>
                </a:solidFill>
                <a:latin typeface="新宋体"/>
                <a:cs typeface="新宋体"/>
              </a:rPr>
              <a:t>N</a:t>
            </a:r>
            <a:r>
              <a:rPr sz="1575" b="1" baseline="-21164" dirty="0">
                <a:solidFill>
                  <a:srgbClr val="0000FF"/>
                </a:solidFill>
                <a:latin typeface="新宋体"/>
                <a:cs typeface="新宋体"/>
              </a:rPr>
              <a:t>1</a:t>
            </a:r>
            <a:r>
              <a:rPr sz="1600" b="1" spc="-5" dirty="0">
                <a:solidFill>
                  <a:srgbClr val="650033"/>
                </a:solidFill>
                <a:latin typeface="新宋体"/>
                <a:cs typeface="新宋体"/>
              </a:rPr>
              <a:t>。</a:t>
            </a:r>
            <a:endParaRPr sz="1600" dirty="0">
              <a:latin typeface="新宋体"/>
              <a:cs typeface="新宋体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70639" y="5719571"/>
            <a:ext cx="3200387" cy="1030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382893" y="6126733"/>
            <a:ext cx="2928620" cy="57404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50033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650033"/>
                </a:solidFill>
                <a:latin typeface="宋体"/>
                <a:cs typeface="宋体"/>
              </a:rPr>
              <a:t>使用会话密钥</a:t>
            </a:r>
            <a:r>
              <a:rPr sz="1800" b="1" dirty="0">
                <a:solidFill>
                  <a:srgbClr val="650033"/>
                </a:solidFill>
                <a:latin typeface="Arial"/>
                <a:cs typeface="Arial"/>
              </a:rPr>
              <a:t>Ks</a:t>
            </a:r>
            <a:r>
              <a:rPr sz="1800" b="1" spc="-25" dirty="0">
                <a:solidFill>
                  <a:srgbClr val="6500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50033"/>
                </a:solidFill>
                <a:latin typeface="宋体"/>
                <a:cs typeface="宋体"/>
              </a:rPr>
              <a:t>加密</a:t>
            </a:r>
            <a:r>
              <a:rPr sz="1800" b="1" spc="-5" dirty="0">
                <a:solidFill>
                  <a:srgbClr val="650033"/>
                </a:solidFill>
                <a:latin typeface="Arial"/>
                <a:cs typeface="Arial"/>
              </a:rPr>
              <a:t>f(N</a:t>
            </a:r>
            <a:r>
              <a:rPr sz="1800" b="1" spc="-7" baseline="-20833" dirty="0">
                <a:solidFill>
                  <a:srgbClr val="650033"/>
                </a:solidFill>
                <a:latin typeface="Arial"/>
                <a:cs typeface="Arial"/>
              </a:rPr>
              <a:t>2</a:t>
            </a:r>
            <a:r>
              <a:rPr sz="1800" b="1" spc="-5" dirty="0">
                <a:solidFill>
                  <a:srgbClr val="650033"/>
                </a:solidFill>
                <a:latin typeface="Arial"/>
                <a:cs typeface="Arial"/>
              </a:rPr>
              <a:t>),  </a:t>
            </a:r>
            <a:r>
              <a:rPr sz="1800" b="1" spc="-5" dirty="0">
                <a:solidFill>
                  <a:srgbClr val="650033"/>
                </a:solidFill>
                <a:latin typeface="宋体"/>
                <a:cs typeface="宋体"/>
              </a:rPr>
              <a:t>并将加密结</a:t>
            </a:r>
            <a:r>
              <a:rPr sz="1800" b="1" spc="5" dirty="0">
                <a:solidFill>
                  <a:srgbClr val="650033"/>
                </a:solidFill>
                <a:latin typeface="宋体"/>
                <a:cs typeface="宋体"/>
              </a:rPr>
              <a:t>果</a:t>
            </a:r>
            <a:r>
              <a:rPr sz="1800" b="1" spc="-5" dirty="0">
                <a:solidFill>
                  <a:srgbClr val="650033"/>
                </a:solidFill>
                <a:latin typeface="宋体"/>
                <a:cs typeface="宋体"/>
              </a:rPr>
              <a:t>发送</a:t>
            </a:r>
            <a:r>
              <a:rPr sz="1800" b="1" spc="-10" dirty="0">
                <a:solidFill>
                  <a:srgbClr val="650033"/>
                </a:solidFill>
                <a:latin typeface="宋体"/>
                <a:cs typeface="宋体"/>
              </a:rPr>
              <a:t>给</a:t>
            </a:r>
            <a:r>
              <a:rPr sz="1800" b="1" dirty="0">
                <a:solidFill>
                  <a:srgbClr val="650033"/>
                </a:solidFill>
                <a:latin typeface="Arial"/>
                <a:cs typeface="Arial"/>
              </a:rPr>
              <a:t>B.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3466A47E-23F4-4387-A937-DB91AA381368}"/>
              </a:ext>
            </a:extLst>
          </p:cNvPr>
          <p:cNvSpPr txBox="1">
            <a:spLocks/>
          </p:cNvSpPr>
          <p:nvPr/>
        </p:nvSpPr>
        <p:spPr>
          <a:xfrm>
            <a:off x="1282579" y="694436"/>
            <a:ext cx="42165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50" b="0" i="0">
                <a:solidFill>
                  <a:srgbClr val="FF000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有中心的密钥分配模式</a:t>
            </a:r>
            <a:endParaRPr lang="zh-CN" altLang="en-US" sz="3200" kern="0" dirty="0"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61427" y="3549396"/>
            <a:ext cx="1676400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8239" y="3625596"/>
            <a:ext cx="1676400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9839" y="4019550"/>
            <a:ext cx="5791200" cy="127635"/>
          </a:xfrm>
          <a:custGeom>
            <a:avLst/>
            <a:gdLst/>
            <a:ahLst/>
            <a:cxnLst/>
            <a:rect l="l" t="t" r="r" b="b"/>
            <a:pathLst>
              <a:path w="5791200" h="127635">
                <a:moveTo>
                  <a:pt x="5676900" y="74675"/>
                </a:moveTo>
                <a:lnTo>
                  <a:pt x="5676900" y="52577"/>
                </a:lnTo>
                <a:lnTo>
                  <a:pt x="0" y="52578"/>
                </a:lnTo>
                <a:lnTo>
                  <a:pt x="0" y="74676"/>
                </a:lnTo>
                <a:lnTo>
                  <a:pt x="5676900" y="74675"/>
                </a:lnTo>
                <a:close/>
              </a:path>
              <a:path w="5791200" h="127635">
                <a:moveTo>
                  <a:pt x="5791187" y="63246"/>
                </a:moveTo>
                <a:lnTo>
                  <a:pt x="5664708" y="0"/>
                </a:lnTo>
                <a:lnTo>
                  <a:pt x="5664708" y="52577"/>
                </a:lnTo>
                <a:lnTo>
                  <a:pt x="5676900" y="52577"/>
                </a:lnTo>
                <a:lnTo>
                  <a:pt x="5676900" y="121083"/>
                </a:lnTo>
                <a:lnTo>
                  <a:pt x="5791187" y="63246"/>
                </a:lnTo>
                <a:close/>
              </a:path>
              <a:path w="5791200" h="127635">
                <a:moveTo>
                  <a:pt x="5676900" y="121083"/>
                </a:moveTo>
                <a:lnTo>
                  <a:pt x="5676900" y="74675"/>
                </a:lnTo>
                <a:lnTo>
                  <a:pt x="5664708" y="74675"/>
                </a:lnTo>
                <a:lnTo>
                  <a:pt x="5664708" y="127253"/>
                </a:lnTo>
                <a:lnTo>
                  <a:pt x="5676900" y="12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27426" y="4706873"/>
            <a:ext cx="6172200" cy="149860"/>
          </a:xfrm>
          <a:custGeom>
            <a:avLst/>
            <a:gdLst/>
            <a:ahLst/>
            <a:cxnLst/>
            <a:rect l="l" t="t" r="r" b="b"/>
            <a:pathLst>
              <a:path w="6172200" h="149860">
                <a:moveTo>
                  <a:pt x="6045842" y="74834"/>
                </a:moveTo>
                <a:lnTo>
                  <a:pt x="6045577" y="52729"/>
                </a:lnTo>
                <a:lnTo>
                  <a:pt x="0" y="127254"/>
                </a:lnTo>
                <a:lnTo>
                  <a:pt x="762" y="149352"/>
                </a:lnTo>
                <a:lnTo>
                  <a:pt x="6045842" y="74834"/>
                </a:lnTo>
                <a:close/>
              </a:path>
              <a:path w="6172200" h="149860">
                <a:moveTo>
                  <a:pt x="6172200" y="61721"/>
                </a:moveTo>
                <a:lnTo>
                  <a:pt x="6044946" y="0"/>
                </a:lnTo>
                <a:lnTo>
                  <a:pt x="6045577" y="52729"/>
                </a:lnTo>
                <a:lnTo>
                  <a:pt x="6057900" y="52577"/>
                </a:lnTo>
                <a:lnTo>
                  <a:pt x="6058662" y="74675"/>
                </a:lnTo>
                <a:lnTo>
                  <a:pt x="6058662" y="120899"/>
                </a:lnTo>
                <a:lnTo>
                  <a:pt x="6172200" y="61721"/>
                </a:lnTo>
                <a:close/>
              </a:path>
              <a:path w="6172200" h="149860">
                <a:moveTo>
                  <a:pt x="6058662" y="74675"/>
                </a:moveTo>
                <a:lnTo>
                  <a:pt x="6057900" y="52577"/>
                </a:lnTo>
                <a:lnTo>
                  <a:pt x="6045577" y="52729"/>
                </a:lnTo>
                <a:lnTo>
                  <a:pt x="6045842" y="74834"/>
                </a:lnTo>
                <a:lnTo>
                  <a:pt x="6058662" y="74675"/>
                </a:lnTo>
                <a:close/>
              </a:path>
              <a:path w="6172200" h="149860">
                <a:moveTo>
                  <a:pt x="6058662" y="120899"/>
                </a:moveTo>
                <a:lnTo>
                  <a:pt x="6058662" y="74675"/>
                </a:lnTo>
                <a:lnTo>
                  <a:pt x="6045842" y="74834"/>
                </a:lnTo>
                <a:lnTo>
                  <a:pt x="6046470" y="127253"/>
                </a:lnTo>
                <a:lnTo>
                  <a:pt x="6058662" y="120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46500" y="1952625"/>
            <a:ext cx="3816229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650033"/>
                </a:solidFill>
                <a:latin typeface="Arial"/>
                <a:cs typeface="Arial"/>
              </a:rPr>
              <a:t>A</a:t>
            </a:r>
            <a:r>
              <a:rPr sz="1600" b="1" dirty="0">
                <a:solidFill>
                  <a:srgbClr val="650033"/>
                </a:solidFill>
                <a:latin typeface="宋体"/>
                <a:cs typeface="宋体"/>
              </a:rPr>
              <a:t>向</a:t>
            </a:r>
            <a:r>
              <a:rPr sz="1600" b="1" dirty="0">
                <a:solidFill>
                  <a:srgbClr val="650033"/>
                </a:solidFill>
                <a:latin typeface="Arial"/>
                <a:cs typeface="Arial"/>
              </a:rPr>
              <a:t>B</a:t>
            </a:r>
            <a:r>
              <a:rPr sz="1600" b="1" dirty="0">
                <a:solidFill>
                  <a:srgbClr val="650033"/>
                </a:solidFill>
                <a:latin typeface="宋体"/>
                <a:cs typeface="宋体"/>
              </a:rPr>
              <a:t>发出会话密钥请求</a:t>
            </a:r>
            <a:r>
              <a:rPr sz="1600" b="1">
                <a:solidFill>
                  <a:srgbClr val="650033"/>
                </a:solidFill>
                <a:latin typeface="宋体"/>
                <a:cs typeface="宋体"/>
              </a:rPr>
              <a:t>，请求内容包括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600" b="1" dirty="0">
                <a:solidFill>
                  <a:srgbClr val="0000FF"/>
                </a:solidFill>
                <a:latin typeface="宋体"/>
                <a:cs typeface="宋体"/>
              </a:rPr>
              <a:t>的身份、一次性随机数</a:t>
            </a:r>
            <a:r>
              <a:rPr sz="1600" b="1" spc="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575" b="1" spc="7" baseline="-21164" dirty="0">
                <a:solidFill>
                  <a:srgbClr val="0000FF"/>
                </a:solidFill>
                <a:latin typeface="Arial"/>
                <a:cs typeface="Arial"/>
              </a:rPr>
              <a:t>1  </a:t>
            </a:r>
            <a:r>
              <a:rPr sz="1600" b="1" dirty="0" err="1">
                <a:solidFill>
                  <a:srgbClr val="0000FF"/>
                </a:solidFill>
                <a:latin typeface="宋体"/>
                <a:cs typeface="宋体"/>
              </a:rPr>
              <a:t>以及利用</a:t>
            </a:r>
            <a:r>
              <a:rPr sz="1600" b="1" dirty="0" err="1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600" b="1" dirty="0" err="1">
                <a:solidFill>
                  <a:srgbClr val="0000FF"/>
                </a:solidFill>
                <a:latin typeface="宋体"/>
                <a:cs typeface="宋体"/>
              </a:rPr>
              <a:t>的公钥加密一次性会话密钥</a:t>
            </a:r>
            <a:r>
              <a:rPr sz="1600" b="1" dirty="0" err="1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1600" b="1" spc="-5" dirty="0" err="1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600" b="1" dirty="0" err="1">
                <a:solidFill>
                  <a:srgbClr val="0000FF"/>
                </a:solidFill>
                <a:latin typeface="宋体"/>
                <a:cs typeface="宋体"/>
              </a:rPr>
              <a:t>，还有利用</a:t>
            </a:r>
            <a:r>
              <a:rPr sz="1600" b="1" dirty="0" err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600" b="1" dirty="0" err="1">
                <a:solidFill>
                  <a:srgbClr val="0000FF"/>
                </a:solidFill>
                <a:latin typeface="宋体"/>
                <a:cs typeface="宋体"/>
              </a:rPr>
              <a:t>的私钥对上述内容的数字签名</a:t>
            </a:r>
            <a:r>
              <a:rPr sz="1600" b="1" dirty="0">
                <a:solidFill>
                  <a:srgbClr val="0000FF"/>
                </a:solidFill>
                <a:latin typeface="宋体"/>
                <a:cs typeface="宋体"/>
              </a:rPr>
              <a:t>。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75267" y="4357878"/>
            <a:ext cx="2600960" cy="1864360"/>
          </a:xfrm>
          <a:custGeom>
            <a:avLst/>
            <a:gdLst/>
            <a:ahLst/>
            <a:cxnLst/>
            <a:rect l="l" t="t" r="r" b="b"/>
            <a:pathLst>
              <a:path w="2600960" h="1864360">
                <a:moveTo>
                  <a:pt x="434099" y="939546"/>
                </a:moveTo>
                <a:lnTo>
                  <a:pt x="156972" y="939546"/>
                </a:lnTo>
                <a:lnTo>
                  <a:pt x="108928" y="947301"/>
                </a:lnTo>
                <a:lnTo>
                  <a:pt x="67003" y="968274"/>
                </a:lnTo>
                <a:lnTo>
                  <a:pt x="33403" y="1000304"/>
                </a:lnTo>
                <a:lnTo>
                  <a:pt x="10333" y="1041232"/>
                </a:lnTo>
                <a:lnTo>
                  <a:pt x="0" y="1088898"/>
                </a:lnTo>
                <a:lnTo>
                  <a:pt x="0" y="1096518"/>
                </a:lnTo>
                <a:lnTo>
                  <a:pt x="9779" y="1096518"/>
                </a:lnTo>
                <a:lnTo>
                  <a:pt x="9906" y="1088898"/>
                </a:lnTo>
                <a:lnTo>
                  <a:pt x="9906" y="1089660"/>
                </a:lnTo>
                <a:lnTo>
                  <a:pt x="11430" y="1074420"/>
                </a:lnTo>
                <a:lnTo>
                  <a:pt x="12954" y="1066800"/>
                </a:lnTo>
                <a:lnTo>
                  <a:pt x="12954" y="1067562"/>
                </a:lnTo>
                <a:lnTo>
                  <a:pt x="14478" y="1059942"/>
                </a:lnTo>
                <a:lnTo>
                  <a:pt x="16002" y="1053084"/>
                </a:lnTo>
                <a:lnTo>
                  <a:pt x="18288" y="1047940"/>
                </a:lnTo>
                <a:lnTo>
                  <a:pt x="18288" y="1046226"/>
                </a:lnTo>
                <a:lnTo>
                  <a:pt x="24384" y="1032510"/>
                </a:lnTo>
                <a:lnTo>
                  <a:pt x="24384" y="1033272"/>
                </a:lnTo>
                <a:lnTo>
                  <a:pt x="27432" y="1026414"/>
                </a:lnTo>
                <a:lnTo>
                  <a:pt x="35052" y="1014222"/>
                </a:lnTo>
                <a:lnTo>
                  <a:pt x="43434" y="1002792"/>
                </a:lnTo>
                <a:lnTo>
                  <a:pt x="52578" y="992944"/>
                </a:lnTo>
                <a:lnTo>
                  <a:pt x="53340" y="992124"/>
                </a:lnTo>
                <a:lnTo>
                  <a:pt x="63246" y="982980"/>
                </a:lnTo>
                <a:lnTo>
                  <a:pt x="74676" y="974598"/>
                </a:lnTo>
                <a:lnTo>
                  <a:pt x="86868" y="966978"/>
                </a:lnTo>
                <a:lnTo>
                  <a:pt x="92964" y="964268"/>
                </a:lnTo>
                <a:lnTo>
                  <a:pt x="92964" y="963930"/>
                </a:lnTo>
                <a:lnTo>
                  <a:pt x="106680" y="957834"/>
                </a:lnTo>
                <a:lnTo>
                  <a:pt x="106680" y="958596"/>
                </a:lnTo>
                <a:lnTo>
                  <a:pt x="113538" y="955548"/>
                </a:lnTo>
                <a:lnTo>
                  <a:pt x="120396" y="954024"/>
                </a:lnTo>
                <a:lnTo>
                  <a:pt x="127254" y="952652"/>
                </a:lnTo>
                <a:lnTo>
                  <a:pt x="127254" y="952500"/>
                </a:lnTo>
                <a:lnTo>
                  <a:pt x="134874" y="950976"/>
                </a:lnTo>
                <a:lnTo>
                  <a:pt x="149352" y="949528"/>
                </a:lnTo>
                <a:lnTo>
                  <a:pt x="432816" y="949452"/>
                </a:lnTo>
                <a:lnTo>
                  <a:pt x="432816" y="941070"/>
                </a:lnTo>
                <a:lnTo>
                  <a:pt x="434099" y="939546"/>
                </a:lnTo>
                <a:close/>
              </a:path>
              <a:path w="2600960" h="1864360">
                <a:moveTo>
                  <a:pt x="9779" y="1096518"/>
                </a:moveTo>
                <a:lnTo>
                  <a:pt x="0" y="1096518"/>
                </a:lnTo>
                <a:lnTo>
                  <a:pt x="9766" y="1097269"/>
                </a:lnTo>
                <a:lnTo>
                  <a:pt x="9779" y="1096518"/>
                </a:lnTo>
                <a:close/>
              </a:path>
              <a:path w="2600960" h="1864360">
                <a:moveTo>
                  <a:pt x="9766" y="1097269"/>
                </a:moveTo>
                <a:lnTo>
                  <a:pt x="0" y="1096518"/>
                </a:lnTo>
                <a:lnTo>
                  <a:pt x="0" y="1134618"/>
                </a:lnTo>
                <a:lnTo>
                  <a:pt x="9144" y="1134618"/>
                </a:lnTo>
                <a:lnTo>
                  <a:pt x="9766" y="1097269"/>
                </a:lnTo>
                <a:close/>
              </a:path>
              <a:path w="2600960" h="1864360">
                <a:moveTo>
                  <a:pt x="19050" y="1757172"/>
                </a:moveTo>
                <a:lnTo>
                  <a:pt x="16002" y="1750314"/>
                </a:lnTo>
                <a:lnTo>
                  <a:pt x="14478" y="1743456"/>
                </a:lnTo>
                <a:lnTo>
                  <a:pt x="12954" y="1735836"/>
                </a:lnTo>
                <a:lnTo>
                  <a:pt x="12954" y="1736598"/>
                </a:lnTo>
                <a:lnTo>
                  <a:pt x="11430" y="1728978"/>
                </a:lnTo>
                <a:lnTo>
                  <a:pt x="9906" y="1713738"/>
                </a:lnTo>
                <a:lnTo>
                  <a:pt x="9906" y="1097280"/>
                </a:lnTo>
                <a:lnTo>
                  <a:pt x="9766" y="1097269"/>
                </a:lnTo>
                <a:lnTo>
                  <a:pt x="9144" y="1134618"/>
                </a:lnTo>
                <a:lnTo>
                  <a:pt x="0" y="1134618"/>
                </a:lnTo>
                <a:lnTo>
                  <a:pt x="0" y="1714500"/>
                </a:lnTo>
                <a:lnTo>
                  <a:pt x="4421" y="1742991"/>
                </a:lnTo>
                <a:lnTo>
                  <a:pt x="13673" y="1770302"/>
                </a:lnTo>
                <a:lnTo>
                  <a:pt x="18288" y="1778564"/>
                </a:lnTo>
                <a:lnTo>
                  <a:pt x="18288" y="1757172"/>
                </a:lnTo>
                <a:lnTo>
                  <a:pt x="19050" y="1757172"/>
                </a:lnTo>
                <a:close/>
              </a:path>
              <a:path w="2600960" h="1864360">
                <a:moveTo>
                  <a:pt x="9906" y="1097280"/>
                </a:moveTo>
                <a:lnTo>
                  <a:pt x="9906" y="1096518"/>
                </a:lnTo>
                <a:lnTo>
                  <a:pt x="9779" y="1096518"/>
                </a:lnTo>
                <a:lnTo>
                  <a:pt x="9766" y="1097269"/>
                </a:lnTo>
                <a:lnTo>
                  <a:pt x="9906" y="1097280"/>
                </a:lnTo>
                <a:close/>
              </a:path>
              <a:path w="2600960" h="1864360">
                <a:moveTo>
                  <a:pt x="19050" y="1046226"/>
                </a:moveTo>
                <a:lnTo>
                  <a:pt x="18288" y="1046226"/>
                </a:lnTo>
                <a:lnTo>
                  <a:pt x="18288" y="1047940"/>
                </a:lnTo>
                <a:lnTo>
                  <a:pt x="19050" y="1046226"/>
                </a:lnTo>
                <a:close/>
              </a:path>
              <a:path w="2600960" h="1864360">
                <a:moveTo>
                  <a:pt x="53340" y="1824228"/>
                </a:moveTo>
                <a:lnTo>
                  <a:pt x="53340" y="1811274"/>
                </a:lnTo>
                <a:lnTo>
                  <a:pt x="52578" y="1810512"/>
                </a:lnTo>
                <a:lnTo>
                  <a:pt x="43434" y="1800606"/>
                </a:lnTo>
                <a:lnTo>
                  <a:pt x="35052" y="1789176"/>
                </a:lnTo>
                <a:lnTo>
                  <a:pt x="27432" y="1776984"/>
                </a:lnTo>
                <a:lnTo>
                  <a:pt x="24384" y="1770126"/>
                </a:lnTo>
                <a:lnTo>
                  <a:pt x="24384" y="1770888"/>
                </a:lnTo>
                <a:lnTo>
                  <a:pt x="18288" y="1757172"/>
                </a:lnTo>
                <a:lnTo>
                  <a:pt x="18288" y="1778564"/>
                </a:lnTo>
                <a:lnTo>
                  <a:pt x="27708" y="1795429"/>
                </a:lnTo>
                <a:lnTo>
                  <a:pt x="46482" y="1817370"/>
                </a:lnTo>
                <a:lnTo>
                  <a:pt x="53340" y="1824228"/>
                </a:lnTo>
                <a:close/>
              </a:path>
              <a:path w="2600960" h="1864360">
                <a:moveTo>
                  <a:pt x="53340" y="992124"/>
                </a:moveTo>
                <a:lnTo>
                  <a:pt x="52578" y="992886"/>
                </a:lnTo>
                <a:lnTo>
                  <a:pt x="52973" y="992519"/>
                </a:lnTo>
                <a:lnTo>
                  <a:pt x="53340" y="992124"/>
                </a:lnTo>
                <a:close/>
              </a:path>
              <a:path w="2600960" h="1864360">
                <a:moveTo>
                  <a:pt x="52973" y="992519"/>
                </a:moveTo>
                <a:lnTo>
                  <a:pt x="52578" y="992886"/>
                </a:lnTo>
                <a:lnTo>
                  <a:pt x="52973" y="992519"/>
                </a:lnTo>
                <a:close/>
              </a:path>
              <a:path w="2600960" h="1864360">
                <a:moveTo>
                  <a:pt x="52973" y="1810878"/>
                </a:moveTo>
                <a:lnTo>
                  <a:pt x="52578" y="1810453"/>
                </a:lnTo>
                <a:lnTo>
                  <a:pt x="52973" y="1810878"/>
                </a:lnTo>
                <a:close/>
              </a:path>
              <a:path w="2600960" h="1864360">
                <a:moveTo>
                  <a:pt x="53340" y="1811274"/>
                </a:moveTo>
                <a:lnTo>
                  <a:pt x="52973" y="1810878"/>
                </a:lnTo>
                <a:lnTo>
                  <a:pt x="52578" y="1810512"/>
                </a:lnTo>
                <a:lnTo>
                  <a:pt x="53340" y="1811274"/>
                </a:lnTo>
                <a:close/>
              </a:path>
              <a:path w="2600960" h="1864360">
                <a:moveTo>
                  <a:pt x="53340" y="992178"/>
                </a:moveTo>
                <a:lnTo>
                  <a:pt x="52973" y="992519"/>
                </a:lnTo>
                <a:lnTo>
                  <a:pt x="53340" y="992178"/>
                </a:lnTo>
                <a:close/>
              </a:path>
              <a:path w="2600960" h="1864360">
                <a:moveTo>
                  <a:pt x="93726" y="1839468"/>
                </a:moveTo>
                <a:lnTo>
                  <a:pt x="86868" y="1836420"/>
                </a:lnTo>
                <a:lnTo>
                  <a:pt x="74676" y="1828800"/>
                </a:lnTo>
                <a:lnTo>
                  <a:pt x="63246" y="1820418"/>
                </a:lnTo>
                <a:lnTo>
                  <a:pt x="52973" y="1810878"/>
                </a:lnTo>
                <a:lnTo>
                  <a:pt x="53340" y="1811274"/>
                </a:lnTo>
                <a:lnTo>
                  <a:pt x="53340" y="1824228"/>
                </a:lnTo>
                <a:lnTo>
                  <a:pt x="57150" y="1828038"/>
                </a:lnTo>
                <a:lnTo>
                  <a:pt x="69342" y="1836420"/>
                </a:lnTo>
                <a:lnTo>
                  <a:pt x="89393" y="1848242"/>
                </a:lnTo>
                <a:lnTo>
                  <a:pt x="92964" y="1849628"/>
                </a:lnTo>
                <a:lnTo>
                  <a:pt x="92964" y="1839468"/>
                </a:lnTo>
                <a:lnTo>
                  <a:pt x="93726" y="1839468"/>
                </a:lnTo>
                <a:close/>
              </a:path>
              <a:path w="2600960" h="1864360">
                <a:moveTo>
                  <a:pt x="93726" y="963930"/>
                </a:moveTo>
                <a:lnTo>
                  <a:pt x="92964" y="963930"/>
                </a:lnTo>
                <a:lnTo>
                  <a:pt x="92964" y="964268"/>
                </a:lnTo>
                <a:lnTo>
                  <a:pt x="93726" y="963930"/>
                </a:lnTo>
                <a:close/>
              </a:path>
              <a:path w="2600960" h="1864360">
                <a:moveTo>
                  <a:pt x="128016" y="1850898"/>
                </a:moveTo>
                <a:lnTo>
                  <a:pt x="120396" y="1849374"/>
                </a:lnTo>
                <a:lnTo>
                  <a:pt x="113538" y="1847088"/>
                </a:lnTo>
                <a:lnTo>
                  <a:pt x="113538" y="1847850"/>
                </a:lnTo>
                <a:lnTo>
                  <a:pt x="106680" y="1844802"/>
                </a:lnTo>
                <a:lnTo>
                  <a:pt x="106680" y="1845564"/>
                </a:lnTo>
                <a:lnTo>
                  <a:pt x="92964" y="1839468"/>
                </a:lnTo>
                <a:lnTo>
                  <a:pt x="92964" y="1849628"/>
                </a:lnTo>
                <a:lnTo>
                  <a:pt x="111085" y="1856660"/>
                </a:lnTo>
                <a:lnTo>
                  <a:pt x="127254" y="1860328"/>
                </a:lnTo>
                <a:lnTo>
                  <a:pt x="127254" y="1850898"/>
                </a:lnTo>
                <a:lnTo>
                  <a:pt x="128016" y="1850898"/>
                </a:lnTo>
                <a:close/>
              </a:path>
              <a:path w="2600960" h="1864360">
                <a:moveTo>
                  <a:pt x="128016" y="952500"/>
                </a:moveTo>
                <a:lnTo>
                  <a:pt x="127254" y="952500"/>
                </a:lnTo>
                <a:lnTo>
                  <a:pt x="127254" y="952652"/>
                </a:lnTo>
                <a:lnTo>
                  <a:pt x="128016" y="952500"/>
                </a:lnTo>
                <a:close/>
              </a:path>
              <a:path w="2600960" h="1864360">
                <a:moveTo>
                  <a:pt x="2451354" y="1862555"/>
                </a:moveTo>
                <a:lnTo>
                  <a:pt x="2451354" y="1853946"/>
                </a:lnTo>
                <a:lnTo>
                  <a:pt x="149352" y="1853946"/>
                </a:lnTo>
                <a:lnTo>
                  <a:pt x="134874" y="1852422"/>
                </a:lnTo>
                <a:lnTo>
                  <a:pt x="127254" y="1850898"/>
                </a:lnTo>
                <a:lnTo>
                  <a:pt x="127254" y="1860328"/>
                </a:lnTo>
                <a:lnTo>
                  <a:pt x="133812" y="1861816"/>
                </a:lnTo>
                <a:lnTo>
                  <a:pt x="156972" y="1863852"/>
                </a:lnTo>
                <a:lnTo>
                  <a:pt x="2443734" y="1863852"/>
                </a:lnTo>
                <a:lnTo>
                  <a:pt x="2451354" y="1862555"/>
                </a:lnTo>
                <a:close/>
              </a:path>
              <a:path w="2600960" h="1864360">
                <a:moveTo>
                  <a:pt x="150114" y="949452"/>
                </a:moveTo>
                <a:lnTo>
                  <a:pt x="149352" y="949452"/>
                </a:lnTo>
                <a:lnTo>
                  <a:pt x="150114" y="949452"/>
                </a:lnTo>
                <a:close/>
              </a:path>
              <a:path w="2600960" h="1864360">
                <a:moveTo>
                  <a:pt x="150114" y="1853946"/>
                </a:moveTo>
                <a:lnTo>
                  <a:pt x="149352" y="1853869"/>
                </a:lnTo>
                <a:lnTo>
                  <a:pt x="150114" y="1853946"/>
                </a:lnTo>
                <a:close/>
              </a:path>
              <a:path w="2600960" h="1864360">
                <a:moveTo>
                  <a:pt x="436626" y="939546"/>
                </a:moveTo>
                <a:lnTo>
                  <a:pt x="434099" y="939546"/>
                </a:lnTo>
                <a:lnTo>
                  <a:pt x="432816" y="941070"/>
                </a:lnTo>
                <a:lnTo>
                  <a:pt x="436626" y="939546"/>
                </a:lnTo>
                <a:close/>
              </a:path>
              <a:path w="2600960" h="1864360">
                <a:moveTo>
                  <a:pt x="436626" y="949452"/>
                </a:moveTo>
                <a:lnTo>
                  <a:pt x="436626" y="939546"/>
                </a:lnTo>
                <a:lnTo>
                  <a:pt x="432816" y="941070"/>
                </a:lnTo>
                <a:lnTo>
                  <a:pt x="432816" y="949452"/>
                </a:lnTo>
                <a:lnTo>
                  <a:pt x="436626" y="949452"/>
                </a:lnTo>
                <a:close/>
              </a:path>
              <a:path w="2600960" h="1864360">
                <a:moveTo>
                  <a:pt x="1225296" y="0"/>
                </a:moveTo>
                <a:lnTo>
                  <a:pt x="434099" y="939546"/>
                </a:lnTo>
                <a:lnTo>
                  <a:pt x="436626" y="939546"/>
                </a:lnTo>
                <a:lnTo>
                  <a:pt x="436626" y="949452"/>
                </a:lnTo>
                <a:lnTo>
                  <a:pt x="438912" y="949452"/>
                </a:lnTo>
                <a:lnTo>
                  <a:pt x="1210719" y="31850"/>
                </a:lnTo>
                <a:lnTo>
                  <a:pt x="1213104" y="15240"/>
                </a:lnTo>
                <a:lnTo>
                  <a:pt x="1221486" y="19050"/>
                </a:lnTo>
                <a:lnTo>
                  <a:pt x="1221486" y="26393"/>
                </a:lnTo>
                <a:lnTo>
                  <a:pt x="1225296" y="0"/>
                </a:lnTo>
                <a:close/>
              </a:path>
              <a:path w="2600960" h="1864360">
                <a:moveTo>
                  <a:pt x="1221486" y="26393"/>
                </a:moveTo>
                <a:lnTo>
                  <a:pt x="1221486" y="19050"/>
                </a:lnTo>
                <a:lnTo>
                  <a:pt x="1210719" y="31850"/>
                </a:lnTo>
                <a:lnTo>
                  <a:pt x="1078992" y="949452"/>
                </a:lnTo>
                <a:lnTo>
                  <a:pt x="1084326" y="949452"/>
                </a:lnTo>
                <a:lnTo>
                  <a:pt x="1084326" y="939546"/>
                </a:lnTo>
                <a:lnTo>
                  <a:pt x="1089667" y="939546"/>
                </a:lnTo>
                <a:lnTo>
                  <a:pt x="1221486" y="26393"/>
                </a:lnTo>
                <a:close/>
              </a:path>
              <a:path w="2600960" h="1864360">
                <a:moveTo>
                  <a:pt x="1089667" y="939546"/>
                </a:moveTo>
                <a:lnTo>
                  <a:pt x="1084326" y="939546"/>
                </a:lnTo>
                <a:lnTo>
                  <a:pt x="1088898" y="944880"/>
                </a:lnTo>
                <a:lnTo>
                  <a:pt x="1089667" y="939546"/>
                </a:lnTo>
                <a:close/>
              </a:path>
              <a:path w="2600960" h="1864360">
                <a:moveTo>
                  <a:pt x="2600706" y="1096518"/>
                </a:moveTo>
                <a:lnTo>
                  <a:pt x="2590572" y="1041669"/>
                </a:lnTo>
                <a:lnTo>
                  <a:pt x="2567481" y="1000620"/>
                </a:lnTo>
                <a:lnTo>
                  <a:pt x="2533456" y="968250"/>
                </a:lnTo>
                <a:lnTo>
                  <a:pt x="2491279" y="947058"/>
                </a:lnTo>
                <a:lnTo>
                  <a:pt x="2443734" y="939546"/>
                </a:lnTo>
                <a:lnTo>
                  <a:pt x="1089667" y="939546"/>
                </a:lnTo>
                <a:lnTo>
                  <a:pt x="1088898" y="944880"/>
                </a:lnTo>
                <a:lnTo>
                  <a:pt x="1084326" y="939546"/>
                </a:lnTo>
                <a:lnTo>
                  <a:pt x="1084326" y="949452"/>
                </a:lnTo>
                <a:lnTo>
                  <a:pt x="2451354" y="949528"/>
                </a:lnTo>
                <a:lnTo>
                  <a:pt x="2465832" y="950976"/>
                </a:lnTo>
                <a:lnTo>
                  <a:pt x="2473452" y="952500"/>
                </a:lnTo>
                <a:lnTo>
                  <a:pt x="2473452" y="952652"/>
                </a:lnTo>
                <a:lnTo>
                  <a:pt x="2480310" y="954024"/>
                </a:lnTo>
                <a:lnTo>
                  <a:pt x="2487168" y="955548"/>
                </a:lnTo>
                <a:lnTo>
                  <a:pt x="2494026" y="958596"/>
                </a:lnTo>
                <a:lnTo>
                  <a:pt x="2494026" y="957834"/>
                </a:lnTo>
                <a:lnTo>
                  <a:pt x="2507742" y="963930"/>
                </a:lnTo>
                <a:lnTo>
                  <a:pt x="2507742" y="964268"/>
                </a:lnTo>
                <a:lnTo>
                  <a:pt x="2513838" y="966978"/>
                </a:lnTo>
                <a:lnTo>
                  <a:pt x="2526030" y="974598"/>
                </a:lnTo>
                <a:lnTo>
                  <a:pt x="2537460" y="982980"/>
                </a:lnTo>
                <a:lnTo>
                  <a:pt x="2547366" y="992178"/>
                </a:lnTo>
                <a:lnTo>
                  <a:pt x="2548128" y="992886"/>
                </a:lnTo>
                <a:lnTo>
                  <a:pt x="2557272" y="1002792"/>
                </a:lnTo>
                <a:lnTo>
                  <a:pt x="2565654" y="1014222"/>
                </a:lnTo>
                <a:lnTo>
                  <a:pt x="2573274" y="1026414"/>
                </a:lnTo>
                <a:lnTo>
                  <a:pt x="2576322" y="1033272"/>
                </a:lnTo>
                <a:lnTo>
                  <a:pt x="2576322" y="1032510"/>
                </a:lnTo>
                <a:lnTo>
                  <a:pt x="2582418" y="1046226"/>
                </a:lnTo>
                <a:lnTo>
                  <a:pt x="2582418" y="1047940"/>
                </a:lnTo>
                <a:lnTo>
                  <a:pt x="2584704" y="1053084"/>
                </a:lnTo>
                <a:lnTo>
                  <a:pt x="2584704" y="1055370"/>
                </a:lnTo>
                <a:lnTo>
                  <a:pt x="2586228" y="1059942"/>
                </a:lnTo>
                <a:lnTo>
                  <a:pt x="2587752" y="1067562"/>
                </a:lnTo>
                <a:lnTo>
                  <a:pt x="2587752" y="1066800"/>
                </a:lnTo>
                <a:lnTo>
                  <a:pt x="2589276" y="1074420"/>
                </a:lnTo>
                <a:lnTo>
                  <a:pt x="2590800" y="1089660"/>
                </a:lnTo>
                <a:lnTo>
                  <a:pt x="2590800" y="1088898"/>
                </a:lnTo>
                <a:lnTo>
                  <a:pt x="2590927" y="1096518"/>
                </a:lnTo>
                <a:lnTo>
                  <a:pt x="2600706" y="1096518"/>
                </a:lnTo>
                <a:close/>
              </a:path>
              <a:path w="2600960" h="1864360">
                <a:moveTo>
                  <a:pt x="1221486" y="19050"/>
                </a:moveTo>
                <a:lnTo>
                  <a:pt x="1213104" y="15240"/>
                </a:lnTo>
                <a:lnTo>
                  <a:pt x="1210719" y="31850"/>
                </a:lnTo>
                <a:lnTo>
                  <a:pt x="1221486" y="19050"/>
                </a:lnTo>
                <a:close/>
              </a:path>
              <a:path w="2600960" h="1864360">
                <a:moveTo>
                  <a:pt x="2451354" y="949528"/>
                </a:moveTo>
                <a:lnTo>
                  <a:pt x="2450592" y="949452"/>
                </a:lnTo>
                <a:lnTo>
                  <a:pt x="2451354" y="949528"/>
                </a:lnTo>
                <a:close/>
              </a:path>
              <a:path w="2600960" h="1864360">
                <a:moveTo>
                  <a:pt x="2473452" y="1858795"/>
                </a:moveTo>
                <a:lnTo>
                  <a:pt x="2473452" y="1850898"/>
                </a:lnTo>
                <a:lnTo>
                  <a:pt x="2465832" y="1852422"/>
                </a:lnTo>
                <a:lnTo>
                  <a:pt x="2450592" y="1853946"/>
                </a:lnTo>
                <a:lnTo>
                  <a:pt x="2451354" y="1853946"/>
                </a:lnTo>
                <a:lnTo>
                  <a:pt x="2451354" y="1862555"/>
                </a:lnTo>
                <a:lnTo>
                  <a:pt x="2473452" y="1858795"/>
                </a:lnTo>
                <a:close/>
              </a:path>
              <a:path w="2600960" h="1864360">
                <a:moveTo>
                  <a:pt x="2473452" y="952652"/>
                </a:moveTo>
                <a:lnTo>
                  <a:pt x="2473452" y="952500"/>
                </a:lnTo>
                <a:lnTo>
                  <a:pt x="2472690" y="952500"/>
                </a:lnTo>
                <a:lnTo>
                  <a:pt x="2473452" y="952652"/>
                </a:lnTo>
                <a:close/>
              </a:path>
              <a:path w="2600960" h="1864360">
                <a:moveTo>
                  <a:pt x="2507742" y="1848016"/>
                </a:moveTo>
                <a:lnTo>
                  <a:pt x="2507742" y="1839468"/>
                </a:lnTo>
                <a:lnTo>
                  <a:pt x="2494026" y="1845564"/>
                </a:lnTo>
                <a:lnTo>
                  <a:pt x="2494026" y="1844802"/>
                </a:lnTo>
                <a:lnTo>
                  <a:pt x="2487168" y="1847850"/>
                </a:lnTo>
                <a:lnTo>
                  <a:pt x="2487168" y="1847088"/>
                </a:lnTo>
                <a:lnTo>
                  <a:pt x="2480310" y="1849374"/>
                </a:lnTo>
                <a:lnTo>
                  <a:pt x="2472690" y="1850898"/>
                </a:lnTo>
                <a:lnTo>
                  <a:pt x="2473452" y="1850898"/>
                </a:lnTo>
                <a:lnTo>
                  <a:pt x="2473452" y="1858795"/>
                </a:lnTo>
                <a:lnTo>
                  <a:pt x="2493523" y="1855380"/>
                </a:lnTo>
                <a:lnTo>
                  <a:pt x="2507742" y="1848016"/>
                </a:lnTo>
                <a:close/>
              </a:path>
              <a:path w="2600960" h="1864360">
                <a:moveTo>
                  <a:pt x="2507742" y="964268"/>
                </a:moveTo>
                <a:lnTo>
                  <a:pt x="2507742" y="963930"/>
                </a:lnTo>
                <a:lnTo>
                  <a:pt x="2506980" y="963930"/>
                </a:lnTo>
                <a:lnTo>
                  <a:pt x="2507742" y="964268"/>
                </a:lnTo>
                <a:close/>
              </a:path>
              <a:path w="2600960" h="1864360">
                <a:moveTo>
                  <a:pt x="2548128" y="1821436"/>
                </a:moveTo>
                <a:lnTo>
                  <a:pt x="2548128" y="1810512"/>
                </a:lnTo>
                <a:lnTo>
                  <a:pt x="2547366" y="1811274"/>
                </a:lnTo>
                <a:lnTo>
                  <a:pt x="2537460" y="1820418"/>
                </a:lnTo>
                <a:lnTo>
                  <a:pt x="2526030" y="1828800"/>
                </a:lnTo>
                <a:lnTo>
                  <a:pt x="2513838" y="1836420"/>
                </a:lnTo>
                <a:lnTo>
                  <a:pt x="2506980" y="1839468"/>
                </a:lnTo>
                <a:lnTo>
                  <a:pt x="2507742" y="1839468"/>
                </a:lnTo>
                <a:lnTo>
                  <a:pt x="2507742" y="1848016"/>
                </a:lnTo>
                <a:lnTo>
                  <a:pt x="2536379" y="1833184"/>
                </a:lnTo>
                <a:lnTo>
                  <a:pt x="2548128" y="1821436"/>
                </a:lnTo>
                <a:close/>
              </a:path>
              <a:path w="2600960" h="1864360">
                <a:moveTo>
                  <a:pt x="2548128" y="992886"/>
                </a:moveTo>
                <a:lnTo>
                  <a:pt x="2547366" y="992124"/>
                </a:lnTo>
                <a:lnTo>
                  <a:pt x="2547732" y="992519"/>
                </a:lnTo>
                <a:lnTo>
                  <a:pt x="2548128" y="992886"/>
                </a:lnTo>
                <a:close/>
              </a:path>
              <a:path w="2600960" h="1864360">
                <a:moveTo>
                  <a:pt x="2547732" y="992519"/>
                </a:moveTo>
                <a:lnTo>
                  <a:pt x="2547366" y="992124"/>
                </a:lnTo>
                <a:lnTo>
                  <a:pt x="2547732" y="992519"/>
                </a:lnTo>
                <a:close/>
              </a:path>
              <a:path w="2600960" h="1864360">
                <a:moveTo>
                  <a:pt x="2547732" y="1810878"/>
                </a:moveTo>
                <a:lnTo>
                  <a:pt x="2547366" y="1811219"/>
                </a:lnTo>
                <a:lnTo>
                  <a:pt x="2547732" y="1810878"/>
                </a:lnTo>
                <a:close/>
              </a:path>
              <a:path w="2600960" h="1864360">
                <a:moveTo>
                  <a:pt x="2548128" y="1810512"/>
                </a:moveTo>
                <a:lnTo>
                  <a:pt x="2547732" y="1810878"/>
                </a:lnTo>
                <a:lnTo>
                  <a:pt x="2547366" y="1811274"/>
                </a:lnTo>
                <a:lnTo>
                  <a:pt x="2548128" y="1810512"/>
                </a:lnTo>
                <a:close/>
              </a:path>
              <a:path w="2600960" h="1864360">
                <a:moveTo>
                  <a:pt x="2548128" y="992944"/>
                </a:moveTo>
                <a:lnTo>
                  <a:pt x="2547732" y="992519"/>
                </a:lnTo>
                <a:lnTo>
                  <a:pt x="2548128" y="992944"/>
                </a:lnTo>
                <a:close/>
              </a:path>
              <a:path w="2600960" h="1864360">
                <a:moveTo>
                  <a:pt x="2582418" y="1775623"/>
                </a:moveTo>
                <a:lnTo>
                  <a:pt x="2582418" y="1757172"/>
                </a:lnTo>
                <a:lnTo>
                  <a:pt x="2576322" y="1770888"/>
                </a:lnTo>
                <a:lnTo>
                  <a:pt x="2576322" y="1770126"/>
                </a:lnTo>
                <a:lnTo>
                  <a:pt x="2573274" y="1776984"/>
                </a:lnTo>
                <a:lnTo>
                  <a:pt x="2565654" y="1789176"/>
                </a:lnTo>
                <a:lnTo>
                  <a:pt x="2557272" y="1800606"/>
                </a:lnTo>
                <a:lnTo>
                  <a:pt x="2547732" y="1810878"/>
                </a:lnTo>
                <a:lnTo>
                  <a:pt x="2548128" y="1810512"/>
                </a:lnTo>
                <a:lnTo>
                  <a:pt x="2548128" y="1821436"/>
                </a:lnTo>
                <a:lnTo>
                  <a:pt x="2570038" y="1799525"/>
                </a:lnTo>
                <a:lnTo>
                  <a:pt x="2582418" y="1775623"/>
                </a:lnTo>
                <a:close/>
              </a:path>
              <a:path w="2600960" h="1864360">
                <a:moveTo>
                  <a:pt x="2582418" y="1047940"/>
                </a:moveTo>
                <a:lnTo>
                  <a:pt x="2582418" y="1046226"/>
                </a:lnTo>
                <a:lnTo>
                  <a:pt x="2581656" y="1046226"/>
                </a:lnTo>
                <a:lnTo>
                  <a:pt x="2582418" y="1047940"/>
                </a:lnTo>
                <a:close/>
              </a:path>
              <a:path w="2600960" h="1864360">
                <a:moveTo>
                  <a:pt x="2584704" y="1771210"/>
                </a:moveTo>
                <a:lnTo>
                  <a:pt x="2584704" y="1750314"/>
                </a:lnTo>
                <a:lnTo>
                  <a:pt x="2581656" y="1757172"/>
                </a:lnTo>
                <a:lnTo>
                  <a:pt x="2582418" y="1757172"/>
                </a:lnTo>
                <a:lnTo>
                  <a:pt x="2582418" y="1775623"/>
                </a:lnTo>
                <a:lnTo>
                  <a:pt x="2584704" y="1771210"/>
                </a:lnTo>
                <a:close/>
              </a:path>
              <a:path w="2600960" h="1864360">
                <a:moveTo>
                  <a:pt x="2584704" y="1055370"/>
                </a:moveTo>
                <a:lnTo>
                  <a:pt x="2584704" y="1053084"/>
                </a:lnTo>
                <a:lnTo>
                  <a:pt x="2583942" y="1053084"/>
                </a:lnTo>
                <a:lnTo>
                  <a:pt x="2584704" y="1055370"/>
                </a:lnTo>
                <a:close/>
              </a:path>
              <a:path w="2600960" h="1864360">
                <a:moveTo>
                  <a:pt x="2600706" y="1706880"/>
                </a:moveTo>
                <a:lnTo>
                  <a:pt x="2600706" y="1134618"/>
                </a:lnTo>
                <a:lnTo>
                  <a:pt x="2591562" y="1134618"/>
                </a:lnTo>
                <a:lnTo>
                  <a:pt x="2590939" y="1097269"/>
                </a:lnTo>
                <a:lnTo>
                  <a:pt x="2590800" y="1097280"/>
                </a:lnTo>
                <a:lnTo>
                  <a:pt x="2590800" y="1713738"/>
                </a:lnTo>
                <a:lnTo>
                  <a:pt x="2589276" y="1728978"/>
                </a:lnTo>
                <a:lnTo>
                  <a:pt x="2587752" y="1736598"/>
                </a:lnTo>
                <a:lnTo>
                  <a:pt x="2587752" y="1735836"/>
                </a:lnTo>
                <a:lnTo>
                  <a:pt x="2586228" y="1743456"/>
                </a:lnTo>
                <a:lnTo>
                  <a:pt x="2583942" y="1750314"/>
                </a:lnTo>
                <a:lnTo>
                  <a:pt x="2584704" y="1750314"/>
                </a:lnTo>
                <a:lnTo>
                  <a:pt x="2584704" y="1771210"/>
                </a:lnTo>
                <a:lnTo>
                  <a:pt x="2592234" y="1756669"/>
                </a:lnTo>
                <a:lnTo>
                  <a:pt x="2600706" y="1706880"/>
                </a:lnTo>
                <a:close/>
              </a:path>
              <a:path w="2600960" h="1864360">
                <a:moveTo>
                  <a:pt x="2590939" y="1097269"/>
                </a:moveTo>
                <a:lnTo>
                  <a:pt x="2590927" y="1096518"/>
                </a:lnTo>
                <a:lnTo>
                  <a:pt x="2590800" y="1097280"/>
                </a:lnTo>
                <a:lnTo>
                  <a:pt x="2590939" y="1097269"/>
                </a:lnTo>
                <a:close/>
              </a:path>
              <a:path w="2600960" h="1864360">
                <a:moveTo>
                  <a:pt x="2600706" y="1096518"/>
                </a:moveTo>
                <a:lnTo>
                  <a:pt x="2590927" y="1096518"/>
                </a:lnTo>
                <a:lnTo>
                  <a:pt x="2590939" y="1097269"/>
                </a:lnTo>
                <a:lnTo>
                  <a:pt x="2600706" y="1096518"/>
                </a:lnTo>
                <a:close/>
              </a:path>
              <a:path w="2600960" h="1864360">
                <a:moveTo>
                  <a:pt x="2600706" y="1134618"/>
                </a:moveTo>
                <a:lnTo>
                  <a:pt x="2600706" y="1096518"/>
                </a:lnTo>
                <a:lnTo>
                  <a:pt x="2590939" y="1097269"/>
                </a:lnTo>
                <a:lnTo>
                  <a:pt x="2591562" y="1134618"/>
                </a:lnTo>
                <a:lnTo>
                  <a:pt x="2600706" y="11346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03511" y="5376164"/>
            <a:ext cx="23291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650033"/>
                </a:solidFill>
                <a:latin typeface="Arial"/>
                <a:cs typeface="Arial"/>
              </a:rPr>
              <a:t>B</a:t>
            </a:r>
            <a:r>
              <a:rPr sz="1600" b="1" dirty="0">
                <a:solidFill>
                  <a:srgbClr val="650033"/>
                </a:solidFill>
                <a:latin typeface="宋体"/>
                <a:cs typeface="宋体"/>
              </a:rPr>
              <a:t>使用会话密钥</a:t>
            </a:r>
            <a:r>
              <a:rPr sz="1600" b="1" spc="-5" dirty="0">
                <a:solidFill>
                  <a:srgbClr val="650033"/>
                </a:solidFill>
                <a:latin typeface="Arial"/>
                <a:cs typeface="Arial"/>
              </a:rPr>
              <a:t>Ks</a:t>
            </a:r>
            <a:r>
              <a:rPr sz="1600" b="1" spc="-65" dirty="0">
                <a:solidFill>
                  <a:srgbClr val="650033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650033"/>
                </a:solidFill>
                <a:latin typeface="宋体"/>
                <a:cs typeface="宋体"/>
              </a:rPr>
              <a:t>加密另 一个一次性随机数</a:t>
            </a:r>
            <a:r>
              <a:rPr sz="1600" b="1" spc="5" dirty="0">
                <a:solidFill>
                  <a:srgbClr val="650033"/>
                </a:solidFill>
                <a:latin typeface="Arial"/>
                <a:cs typeface="Arial"/>
              </a:rPr>
              <a:t>N</a:t>
            </a:r>
            <a:r>
              <a:rPr sz="1575" b="1" spc="7" baseline="-21164" dirty="0">
                <a:solidFill>
                  <a:srgbClr val="650033"/>
                </a:solidFill>
                <a:latin typeface="Arial"/>
                <a:cs typeface="Arial"/>
              </a:rPr>
              <a:t>2</a:t>
            </a:r>
            <a:r>
              <a:rPr sz="1575" b="1" spc="209" baseline="-21164" dirty="0">
                <a:solidFill>
                  <a:srgbClr val="650033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50033"/>
                </a:solidFill>
                <a:latin typeface="Arial"/>
                <a:cs typeface="Arial"/>
              </a:rPr>
              <a:t>,</a:t>
            </a:r>
            <a:r>
              <a:rPr sz="1600" b="1" spc="-5" dirty="0">
                <a:solidFill>
                  <a:srgbClr val="650033"/>
                </a:solidFill>
                <a:latin typeface="宋体"/>
                <a:cs typeface="宋体"/>
              </a:rPr>
              <a:t>并 </a:t>
            </a:r>
            <a:r>
              <a:rPr sz="1600" b="1" dirty="0">
                <a:solidFill>
                  <a:srgbClr val="650033"/>
                </a:solidFill>
                <a:latin typeface="宋体"/>
                <a:cs typeface="宋体"/>
              </a:rPr>
              <a:t>将加密结果发送给</a:t>
            </a:r>
            <a:r>
              <a:rPr sz="1600" b="1" dirty="0">
                <a:solidFill>
                  <a:srgbClr val="650033"/>
                </a:solidFill>
                <a:latin typeface="Arial"/>
                <a:cs typeface="Arial"/>
              </a:rPr>
              <a:t>A.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72773" y="3190748"/>
            <a:ext cx="2965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89136" y="3317747"/>
            <a:ext cx="219710" cy="290830"/>
          </a:xfrm>
          <a:custGeom>
            <a:avLst/>
            <a:gdLst/>
            <a:ahLst/>
            <a:cxnLst/>
            <a:rect l="l" t="t" r="r" b="b"/>
            <a:pathLst>
              <a:path w="219709" h="290829">
                <a:moveTo>
                  <a:pt x="205740" y="73914"/>
                </a:moveTo>
                <a:lnTo>
                  <a:pt x="194310" y="35814"/>
                </a:lnTo>
                <a:lnTo>
                  <a:pt x="163067" y="8382"/>
                </a:lnTo>
                <a:lnTo>
                  <a:pt x="125134" y="559"/>
                </a:lnTo>
                <a:lnTo>
                  <a:pt x="0" y="0"/>
                </a:lnTo>
                <a:lnTo>
                  <a:pt x="0" y="290322"/>
                </a:lnTo>
                <a:lnTo>
                  <a:pt x="38862" y="290322"/>
                </a:lnTo>
                <a:lnTo>
                  <a:pt x="38861" y="34290"/>
                </a:lnTo>
                <a:lnTo>
                  <a:pt x="101346" y="34375"/>
                </a:lnTo>
                <a:lnTo>
                  <a:pt x="140969" y="38100"/>
                </a:lnTo>
                <a:lnTo>
                  <a:pt x="167211" y="71770"/>
                </a:lnTo>
                <a:lnTo>
                  <a:pt x="167640" y="134372"/>
                </a:lnTo>
                <a:lnTo>
                  <a:pt x="174617" y="130516"/>
                </a:lnTo>
                <a:lnTo>
                  <a:pt x="200275" y="101131"/>
                </a:lnTo>
                <a:lnTo>
                  <a:pt x="205156" y="83367"/>
                </a:lnTo>
                <a:lnTo>
                  <a:pt x="205740" y="73914"/>
                </a:lnTo>
                <a:close/>
              </a:path>
              <a:path w="219709" h="290829">
                <a:moveTo>
                  <a:pt x="167640" y="134372"/>
                </a:moveTo>
                <a:lnTo>
                  <a:pt x="167639" y="78486"/>
                </a:lnTo>
                <a:lnTo>
                  <a:pt x="167211" y="86070"/>
                </a:lnTo>
                <a:lnTo>
                  <a:pt x="165925" y="92868"/>
                </a:lnTo>
                <a:lnTo>
                  <a:pt x="137922" y="118872"/>
                </a:lnTo>
                <a:lnTo>
                  <a:pt x="38861" y="121920"/>
                </a:lnTo>
                <a:lnTo>
                  <a:pt x="38862" y="156210"/>
                </a:lnTo>
                <a:lnTo>
                  <a:pt x="111252" y="156332"/>
                </a:lnTo>
                <a:lnTo>
                  <a:pt x="155590" y="164270"/>
                </a:lnTo>
                <a:lnTo>
                  <a:pt x="165354" y="171113"/>
                </a:lnTo>
                <a:lnTo>
                  <a:pt x="165354" y="135636"/>
                </a:lnTo>
                <a:lnTo>
                  <a:pt x="167640" y="134372"/>
                </a:lnTo>
                <a:close/>
              </a:path>
              <a:path w="219709" h="290829">
                <a:moveTo>
                  <a:pt x="179832" y="277353"/>
                </a:moveTo>
                <a:lnTo>
                  <a:pt x="179832" y="215646"/>
                </a:lnTo>
                <a:lnTo>
                  <a:pt x="178308" y="224028"/>
                </a:lnTo>
                <a:lnTo>
                  <a:pt x="170688" y="237744"/>
                </a:lnTo>
                <a:lnTo>
                  <a:pt x="165354" y="243078"/>
                </a:lnTo>
                <a:lnTo>
                  <a:pt x="159258" y="246888"/>
                </a:lnTo>
                <a:lnTo>
                  <a:pt x="153924" y="250698"/>
                </a:lnTo>
                <a:lnTo>
                  <a:pt x="38862" y="256032"/>
                </a:lnTo>
                <a:lnTo>
                  <a:pt x="38862" y="290322"/>
                </a:lnTo>
                <a:lnTo>
                  <a:pt x="113490" y="290273"/>
                </a:lnTo>
                <a:lnTo>
                  <a:pt x="157734" y="285750"/>
                </a:lnTo>
                <a:lnTo>
                  <a:pt x="175450" y="279654"/>
                </a:lnTo>
                <a:lnTo>
                  <a:pt x="179832" y="277353"/>
                </a:lnTo>
                <a:close/>
              </a:path>
              <a:path w="219709" h="290829">
                <a:moveTo>
                  <a:pt x="219456" y="206502"/>
                </a:moveTo>
                <a:lnTo>
                  <a:pt x="205740" y="162306"/>
                </a:lnTo>
                <a:lnTo>
                  <a:pt x="165354" y="135636"/>
                </a:lnTo>
                <a:lnTo>
                  <a:pt x="165354" y="171113"/>
                </a:lnTo>
                <a:lnTo>
                  <a:pt x="167020" y="172581"/>
                </a:lnTo>
                <a:lnTo>
                  <a:pt x="171450" y="178308"/>
                </a:lnTo>
                <a:lnTo>
                  <a:pt x="175331" y="184427"/>
                </a:lnTo>
                <a:lnTo>
                  <a:pt x="177927" y="191262"/>
                </a:lnTo>
                <a:lnTo>
                  <a:pt x="179379" y="198667"/>
                </a:lnTo>
                <a:lnTo>
                  <a:pt x="179832" y="206502"/>
                </a:lnTo>
                <a:lnTo>
                  <a:pt x="179832" y="277353"/>
                </a:lnTo>
                <a:lnTo>
                  <a:pt x="183022" y="275677"/>
                </a:lnTo>
                <a:lnTo>
                  <a:pt x="211074" y="244602"/>
                </a:lnTo>
                <a:lnTo>
                  <a:pt x="219003" y="216527"/>
                </a:lnTo>
                <a:lnTo>
                  <a:pt x="219456" y="206502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79839" y="4324350"/>
            <a:ext cx="5715000" cy="127635"/>
          </a:xfrm>
          <a:custGeom>
            <a:avLst/>
            <a:gdLst/>
            <a:ahLst/>
            <a:cxnLst/>
            <a:rect l="l" t="t" r="r" b="b"/>
            <a:pathLst>
              <a:path w="5715000" h="127635">
                <a:moveTo>
                  <a:pt x="127254" y="52577"/>
                </a:moveTo>
                <a:lnTo>
                  <a:pt x="127254" y="0"/>
                </a:lnTo>
                <a:lnTo>
                  <a:pt x="0" y="63246"/>
                </a:lnTo>
                <a:lnTo>
                  <a:pt x="114287" y="120731"/>
                </a:lnTo>
                <a:lnTo>
                  <a:pt x="114287" y="52577"/>
                </a:lnTo>
                <a:lnTo>
                  <a:pt x="127254" y="52577"/>
                </a:lnTo>
                <a:close/>
              </a:path>
              <a:path w="5715000" h="127635">
                <a:moveTo>
                  <a:pt x="5714987" y="74675"/>
                </a:moveTo>
                <a:lnTo>
                  <a:pt x="5714987" y="52577"/>
                </a:lnTo>
                <a:lnTo>
                  <a:pt x="114287" y="52577"/>
                </a:lnTo>
                <a:lnTo>
                  <a:pt x="114287" y="74675"/>
                </a:lnTo>
                <a:lnTo>
                  <a:pt x="5714987" y="74675"/>
                </a:lnTo>
                <a:close/>
              </a:path>
              <a:path w="5715000" h="127635">
                <a:moveTo>
                  <a:pt x="127254" y="127253"/>
                </a:moveTo>
                <a:lnTo>
                  <a:pt x="127254" y="74675"/>
                </a:lnTo>
                <a:lnTo>
                  <a:pt x="114287" y="74675"/>
                </a:lnTo>
                <a:lnTo>
                  <a:pt x="114287" y="120731"/>
                </a:lnTo>
                <a:lnTo>
                  <a:pt x="127254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70867" y="4781550"/>
            <a:ext cx="2296160" cy="1592580"/>
          </a:xfrm>
          <a:custGeom>
            <a:avLst/>
            <a:gdLst/>
            <a:ahLst/>
            <a:cxnLst/>
            <a:rect l="l" t="t" r="r" b="b"/>
            <a:pathLst>
              <a:path w="2296159" h="1592579">
                <a:moveTo>
                  <a:pt x="1334123" y="592074"/>
                </a:moveTo>
                <a:lnTo>
                  <a:pt x="169926" y="592074"/>
                </a:lnTo>
                <a:lnTo>
                  <a:pt x="126530" y="597785"/>
                </a:lnTo>
                <a:lnTo>
                  <a:pt x="86958" y="613982"/>
                </a:lnTo>
                <a:lnTo>
                  <a:pt x="52901" y="639165"/>
                </a:lnTo>
                <a:lnTo>
                  <a:pt x="26054" y="671832"/>
                </a:lnTo>
                <a:lnTo>
                  <a:pt x="8110" y="710483"/>
                </a:lnTo>
                <a:lnTo>
                  <a:pt x="761" y="753618"/>
                </a:lnTo>
                <a:lnTo>
                  <a:pt x="0" y="762000"/>
                </a:lnTo>
                <a:lnTo>
                  <a:pt x="0" y="1422654"/>
                </a:lnTo>
                <a:lnTo>
                  <a:pt x="762" y="1431036"/>
                </a:lnTo>
                <a:lnTo>
                  <a:pt x="762" y="1440180"/>
                </a:lnTo>
                <a:lnTo>
                  <a:pt x="9906" y="1476076"/>
                </a:lnTo>
                <a:lnTo>
                  <a:pt x="9906" y="753618"/>
                </a:lnTo>
                <a:lnTo>
                  <a:pt x="10667" y="745236"/>
                </a:lnTo>
                <a:lnTo>
                  <a:pt x="10667" y="745998"/>
                </a:lnTo>
                <a:lnTo>
                  <a:pt x="11429" y="737616"/>
                </a:lnTo>
                <a:lnTo>
                  <a:pt x="12953" y="729996"/>
                </a:lnTo>
                <a:lnTo>
                  <a:pt x="14477" y="721614"/>
                </a:lnTo>
                <a:lnTo>
                  <a:pt x="14477" y="722376"/>
                </a:lnTo>
                <a:lnTo>
                  <a:pt x="16763" y="713994"/>
                </a:lnTo>
                <a:lnTo>
                  <a:pt x="16763" y="714756"/>
                </a:lnTo>
                <a:lnTo>
                  <a:pt x="19049" y="709041"/>
                </a:lnTo>
                <a:lnTo>
                  <a:pt x="19049" y="707136"/>
                </a:lnTo>
                <a:lnTo>
                  <a:pt x="22097" y="699516"/>
                </a:lnTo>
                <a:lnTo>
                  <a:pt x="25145" y="694029"/>
                </a:lnTo>
                <a:lnTo>
                  <a:pt x="25145" y="692658"/>
                </a:lnTo>
                <a:lnTo>
                  <a:pt x="32765" y="678942"/>
                </a:lnTo>
                <a:lnTo>
                  <a:pt x="37337" y="672084"/>
                </a:lnTo>
                <a:lnTo>
                  <a:pt x="37337" y="672846"/>
                </a:lnTo>
                <a:lnTo>
                  <a:pt x="41148" y="667131"/>
                </a:lnTo>
                <a:lnTo>
                  <a:pt x="41148" y="665988"/>
                </a:lnTo>
                <a:lnTo>
                  <a:pt x="46481" y="659892"/>
                </a:lnTo>
                <a:lnTo>
                  <a:pt x="51053" y="655320"/>
                </a:lnTo>
                <a:lnTo>
                  <a:pt x="51053" y="654558"/>
                </a:lnTo>
                <a:lnTo>
                  <a:pt x="56387" y="648462"/>
                </a:lnTo>
                <a:lnTo>
                  <a:pt x="62483" y="643128"/>
                </a:lnTo>
                <a:lnTo>
                  <a:pt x="62483" y="643890"/>
                </a:lnTo>
                <a:lnTo>
                  <a:pt x="67817" y="638556"/>
                </a:lnTo>
                <a:lnTo>
                  <a:pt x="73913" y="633222"/>
                </a:lnTo>
                <a:lnTo>
                  <a:pt x="73913" y="633984"/>
                </a:lnTo>
                <a:lnTo>
                  <a:pt x="80009" y="629920"/>
                </a:lnTo>
                <a:lnTo>
                  <a:pt x="80009" y="629412"/>
                </a:lnTo>
                <a:lnTo>
                  <a:pt x="86958" y="624789"/>
                </a:lnTo>
                <a:lnTo>
                  <a:pt x="100583" y="617220"/>
                </a:lnTo>
                <a:lnTo>
                  <a:pt x="100583" y="617982"/>
                </a:lnTo>
                <a:lnTo>
                  <a:pt x="107442" y="614172"/>
                </a:lnTo>
                <a:lnTo>
                  <a:pt x="115062" y="611124"/>
                </a:lnTo>
                <a:lnTo>
                  <a:pt x="115062" y="611886"/>
                </a:lnTo>
                <a:lnTo>
                  <a:pt x="121920" y="609142"/>
                </a:lnTo>
                <a:lnTo>
                  <a:pt x="121920" y="608838"/>
                </a:lnTo>
                <a:lnTo>
                  <a:pt x="129539" y="606759"/>
                </a:lnTo>
                <a:lnTo>
                  <a:pt x="129539" y="606552"/>
                </a:lnTo>
                <a:lnTo>
                  <a:pt x="137922" y="605028"/>
                </a:lnTo>
                <a:lnTo>
                  <a:pt x="145542" y="603504"/>
                </a:lnTo>
                <a:lnTo>
                  <a:pt x="153162" y="602811"/>
                </a:lnTo>
                <a:lnTo>
                  <a:pt x="161544" y="601980"/>
                </a:lnTo>
                <a:lnTo>
                  <a:pt x="1333500" y="601979"/>
                </a:lnTo>
                <a:lnTo>
                  <a:pt x="1333500" y="595883"/>
                </a:lnTo>
                <a:lnTo>
                  <a:pt x="1334123" y="592074"/>
                </a:lnTo>
                <a:close/>
              </a:path>
              <a:path w="2296159" h="1592579">
                <a:moveTo>
                  <a:pt x="19812" y="1477518"/>
                </a:moveTo>
                <a:lnTo>
                  <a:pt x="16764" y="1469898"/>
                </a:lnTo>
                <a:lnTo>
                  <a:pt x="16764" y="1470660"/>
                </a:lnTo>
                <a:lnTo>
                  <a:pt x="14478" y="1462278"/>
                </a:lnTo>
                <a:lnTo>
                  <a:pt x="14478" y="1463040"/>
                </a:lnTo>
                <a:lnTo>
                  <a:pt x="12954" y="1454658"/>
                </a:lnTo>
                <a:lnTo>
                  <a:pt x="11430" y="1447038"/>
                </a:lnTo>
                <a:lnTo>
                  <a:pt x="10668" y="1438656"/>
                </a:lnTo>
                <a:lnTo>
                  <a:pt x="10668" y="1439418"/>
                </a:lnTo>
                <a:lnTo>
                  <a:pt x="9906" y="1431036"/>
                </a:lnTo>
                <a:lnTo>
                  <a:pt x="9906" y="1476076"/>
                </a:lnTo>
                <a:lnTo>
                  <a:pt x="12497" y="1486251"/>
                </a:lnTo>
                <a:lnTo>
                  <a:pt x="19050" y="1497520"/>
                </a:lnTo>
                <a:lnTo>
                  <a:pt x="19050" y="1477518"/>
                </a:lnTo>
                <a:lnTo>
                  <a:pt x="19812" y="1477518"/>
                </a:lnTo>
                <a:close/>
              </a:path>
              <a:path w="2296159" h="1592579">
                <a:moveTo>
                  <a:pt x="19811" y="707136"/>
                </a:moveTo>
                <a:lnTo>
                  <a:pt x="19049" y="707136"/>
                </a:lnTo>
                <a:lnTo>
                  <a:pt x="19049" y="709041"/>
                </a:lnTo>
                <a:lnTo>
                  <a:pt x="19811" y="707136"/>
                </a:lnTo>
                <a:close/>
              </a:path>
              <a:path w="2296159" h="1592579">
                <a:moveTo>
                  <a:pt x="25908" y="1491995"/>
                </a:moveTo>
                <a:lnTo>
                  <a:pt x="22098" y="1485138"/>
                </a:lnTo>
                <a:lnTo>
                  <a:pt x="19050" y="1477518"/>
                </a:lnTo>
                <a:lnTo>
                  <a:pt x="19050" y="1497520"/>
                </a:lnTo>
                <a:lnTo>
                  <a:pt x="25146" y="1508004"/>
                </a:lnTo>
                <a:lnTo>
                  <a:pt x="25146" y="1491995"/>
                </a:lnTo>
                <a:lnTo>
                  <a:pt x="25908" y="1491995"/>
                </a:lnTo>
                <a:close/>
              </a:path>
              <a:path w="2296159" h="1592579">
                <a:moveTo>
                  <a:pt x="25907" y="692658"/>
                </a:moveTo>
                <a:lnTo>
                  <a:pt x="25145" y="692658"/>
                </a:lnTo>
                <a:lnTo>
                  <a:pt x="25145" y="694029"/>
                </a:lnTo>
                <a:lnTo>
                  <a:pt x="25907" y="692658"/>
                </a:lnTo>
                <a:close/>
              </a:path>
              <a:path w="2296159" h="1592579">
                <a:moveTo>
                  <a:pt x="41910" y="1518666"/>
                </a:moveTo>
                <a:lnTo>
                  <a:pt x="37338" y="1511808"/>
                </a:lnTo>
                <a:lnTo>
                  <a:pt x="37338" y="1512570"/>
                </a:lnTo>
                <a:lnTo>
                  <a:pt x="32766" y="1505712"/>
                </a:lnTo>
                <a:lnTo>
                  <a:pt x="25146" y="1491995"/>
                </a:lnTo>
                <a:lnTo>
                  <a:pt x="25146" y="1508004"/>
                </a:lnTo>
                <a:lnTo>
                  <a:pt x="36204" y="1527024"/>
                </a:lnTo>
                <a:lnTo>
                  <a:pt x="41148" y="1531819"/>
                </a:lnTo>
                <a:lnTo>
                  <a:pt x="41148" y="1518666"/>
                </a:lnTo>
                <a:lnTo>
                  <a:pt x="41910" y="1518666"/>
                </a:lnTo>
                <a:close/>
              </a:path>
              <a:path w="2296159" h="1592579">
                <a:moveTo>
                  <a:pt x="41909" y="665988"/>
                </a:moveTo>
                <a:lnTo>
                  <a:pt x="41148" y="665988"/>
                </a:lnTo>
                <a:lnTo>
                  <a:pt x="41148" y="667131"/>
                </a:lnTo>
                <a:lnTo>
                  <a:pt x="41909" y="665988"/>
                </a:lnTo>
                <a:close/>
              </a:path>
              <a:path w="2296159" h="1592579">
                <a:moveTo>
                  <a:pt x="80772" y="1555242"/>
                </a:moveTo>
                <a:lnTo>
                  <a:pt x="73914" y="1550670"/>
                </a:lnTo>
                <a:lnTo>
                  <a:pt x="67818" y="1546098"/>
                </a:lnTo>
                <a:lnTo>
                  <a:pt x="62484" y="1540764"/>
                </a:lnTo>
                <a:lnTo>
                  <a:pt x="62484" y="1541526"/>
                </a:lnTo>
                <a:lnTo>
                  <a:pt x="56388" y="1536192"/>
                </a:lnTo>
                <a:lnTo>
                  <a:pt x="51054" y="1530095"/>
                </a:lnTo>
                <a:lnTo>
                  <a:pt x="46482" y="1524762"/>
                </a:lnTo>
                <a:lnTo>
                  <a:pt x="41148" y="1518666"/>
                </a:lnTo>
                <a:lnTo>
                  <a:pt x="41148" y="1531819"/>
                </a:lnTo>
                <a:lnTo>
                  <a:pt x="70002" y="1559807"/>
                </a:lnTo>
                <a:lnTo>
                  <a:pt x="80010" y="1565072"/>
                </a:lnTo>
                <a:lnTo>
                  <a:pt x="80010" y="1555242"/>
                </a:lnTo>
                <a:lnTo>
                  <a:pt x="80772" y="1555242"/>
                </a:lnTo>
                <a:close/>
              </a:path>
              <a:path w="2296159" h="1592579">
                <a:moveTo>
                  <a:pt x="51815" y="654558"/>
                </a:moveTo>
                <a:lnTo>
                  <a:pt x="51053" y="654558"/>
                </a:lnTo>
                <a:lnTo>
                  <a:pt x="51053" y="655320"/>
                </a:lnTo>
                <a:lnTo>
                  <a:pt x="51815" y="654558"/>
                </a:lnTo>
                <a:close/>
              </a:path>
              <a:path w="2296159" h="1592579">
                <a:moveTo>
                  <a:pt x="80772" y="629412"/>
                </a:moveTo>
                <a:lnTo>
                  <a:pt x="80009" y="629412"/>
                </a:lnTo>
                <a:lnTo>
                  <a:pt x="80009" y="629920"/>
                </a:lnTo>
                <a:lnTo>
                  <a:pt x="80772" y="629412"/>
                </a:lnTo>
                <a:close/>
              </a:path>
              <a:path w="2296159" h="1592579">
                <a:moveTo>
                  <a:pt x="122682" y="1575816"/>
                </a:moveTo>
                <a:lnTo>
                  <a:pt x="115062" y="1572768"/>
                </a:lnTo>
                <a:lnTo>
                  <a:pt x="115062" y="1573530"/>
                </a:lnTo>
                <a:lnTo>
                  <a:pt x="107442" y="1570482"/>
                </a:lnTo>
                <a:lnTo>
                  <a:pt x="100584" y="1566672"/>
                </a:lnTo>
                <a:lnTo>
                  <a:pt x="100584" y="1567434"/>
                </a:lnTo>
                <a:lnTo>
                  <a:pt x="86868" y="1559814"/>
                </a:lnTo>
                <a:lnTo>
                  <a:pt x="80010" y="1555242"/>
                </a:lnTo>
                <a:lnTo>
                  <a:pt x="80010" y="1565072"/>
                </a:lnTo>
                <a:lnTo>
                  <a:pt x="112014" y="1581912"/>
                </a:lnTo>
                <a:lnTo>
                  <a:pt x="119634" y="1584960"/>
                </a:lnTo>
                <a:lnTo>
                  <a:pt x="121920" y="1585645"/>
                </a:lnTo>
                <a:lnTo>
                  <a:pt x="121920" y="1575816"/>
                </a:lnTo>
                <a:lnTo>
                  <a:pt x="122682" y="1575816"/>
                </a:lnTo>
                <a:close/>
              </a:path>
              <a:path w="2296159" h="1592579">
                <a:moveTo>
                  <a:pt x="122682" y="608838"/>
                </a:moveTo>
                <a:lnTo>
                  <a:pt x="121920" y="608838"/>
                </a:lnTo>
                <a:lnTo>
                  <a:pt x="121920" y="609142"/>
                </a:lnTo>
                <a:lnTo>
                  <a:pt x="122682" y="608838"/>
                </a:lnTo>
                <a:close/>
              </a:path>
              <a:path w="2296159" h="1592579">
                <a:moveTo>
                  <a:pt x="130302" y="1578102"/>
                </a:moveTo>
                <a:lnTo>
                  <a:pt x="121920" y="1575816"/>
                </a:lnTo>
                <a:lnTo>
                  <a:pt x="121920" y="1585645"/>
                </a:lnTo>
                <a:lnTo>
                  <a:pt x="127254" y="1587246"/>
                </a:lnTo>
                <a:lnTo>
                  <a:pt x="129540" y="1587661"/>
                </a:lnTo>
                <a:lnTo>
                  <a:pt x="129540" y="1578102"/>
                </a:lnTo>
                <a:lnTo>
                  <a:pt x="130302" y="1578102"/>
                </a:lnTo>
                <a:close/>
              </a:path>
              <a:path w="2296159" h="1592579">
                <a:moveTo>
                  <a:pt x="130302" y="606552"/>
                </a:moveTo>
                <a:lnTo>
                  <a:pt x="129539" y="606552"/>
                </a:lnTo>
                <a:lnTo>
                  <a:pt x="129539" y="606759"/>
                </a:lnTo>
                <a:lnTo>
                  <a:pt x="130302" y="606552"/>
                </a:lnTo>
                <a:close/>
              </a:path>
              <a:path w="2296159" h="1592579">
                <a:moveTo>
                  <a:pt x="2142744" y="1591817"/>
                </a:moveTo>
                <a:lnTo>
                  <a:pt x="2142744" y="1581911"/>
                </a:lnTo>
                <a:lnTo>
                  <a:pt x="2134362" y="1582673"/>
                </a:lnTo>
                <a:lnTo>
                  <a:pt x="161544" y="1582674"/>
                </a:lnTo>
                <a:lnTo>
                  <a:pt x="153162" y="1581912"/>
                </a:lnTo>
                <a:lnTo>
                  <a:pt x="145542" y="1581150"/>
                </a:lnTo>
                <a:lnTo>
                  <a:pt x="137922" y="1579626"/>
                </a:lnTo>
                <a:lnTo>
                  <a:pt x="129540" y="1578102"/>
                </a:lnTo>
                <a:lnTo>
                  <a:pt x="129540" y="1587661"/>
                </a:lnTo>
                <a:lnTo>
                  <a:pt x="152400" y="1591818"/>
                </a:lnTo>
                <a:lnTo>
                  <a:pt x="161544" y="1591818"/>
                </a:lnTo>
                <a:lnTo>
                  <a:pt x="169926" y="1592580"/>
                </a:lnTo>
                <a:lnTo>
                  <a:pt x="2125980" y="1592580"/>
                </a:lnTo>
                <a:lnTo>
                  <a:pt x="2134362" y="1591817"/>
                </a:lnTo>
                <a:lnTo>
                  <a:pt x="2142744" y="1591817"/>
                </a:lnTo>
                <a:close/>
              </a:path>
              <a:path w="2296159" h="1592579">
                <a:moveTo>
                  <a:pt x="153924" y="602742"/>
                </a:moveTo>
                <a:lnTo>
                  <a:pt x="153162" y="602742"/>
                </a:lnTo>
                <a:lnTo>
                  <a:pt x="153924" y="602742"/>
                </a:lnTo>
                <a:close/>
              </a:path>
              <a:path w="2296159" h="1592579">
                <a:moveTo>
                  <a:pt x="153924" y="1581912"/>
                </a:moveTo>
                <a:lnTo>
                  <a:pt x="153162" y="1581842"/>
                </a:lnTo>
                <a:lnTo>
                  <a:pt x="153924" y="1581912"/>
                </a:lnTo>
                <a:close/>
              </a:path>
              <a:path w="2296159" h="1592579">
                <a:moveTo>
                  <a:pt x="1338072" y="592073"/>
                </a:moveTo>
                <a:lnTo>
                  <a:pt x="1334123" y="592074"/>
                </a:lnTo>
                <a:lnTo>
                  <a:pt x="1333500" y="595883"/>
                </a:lnTo>
                <a:lnTo>
                  <a:pt x="1338072" y="592073"/>
                </a:lnTo>
                <a:close/>
              </a:path>
              <a:path w="2296159" h="1592579">
                <a:moveTo>
                  <a:pt x="1338072" y="601979"/>
                </a:moveTo>
                <a:lnTo>
                  <a:pt x="1338072" y="592073"/>
                </a:lnTo>
                <a:lnTo>
                  <a:pt x="1333500" y="595883"/>
                </a:lnTo>
                <a:lnTo>
                  <a:pt x="1333500" y="601979"/>
                </a:lnTo>
                <a:lnTo>
                  <a:pt x="1338072" y="601979"/>
                </a:lnTo>
                <a:close/>
              </a:path>
              <a:path w="2296159" h="1592579">
                <a:moveTo>
                  <a:pt x="1911526" y="592073"/>
                </a:moveTo>
                <a:lnTo>
                  <a:pt x="1431036" y="0"/>
                </a:lnTo>
                <a:lnTo>
                  <a:pt x="1334123" y="592074"/>
                </a:lnTo>
                <a:lnTo>
                  <a:pt x="1338072" y="592073"/>
                </a:lnTo>
                <a:lnTo>
                  <a:pt x="1338072" y="601979"/>
                </a:lnTo>
                <a:lnTo>
                  <a:pt x="1342644" y="601979"/>
                </a:lnTo>
                <a:lnTo>
                  <a:pt x="1430274" y="63681"/>
                </a:lnTo>
                <a:lnTo>
                  <a:pt x="1430274" y="14477"/>
                </a:lnTo>
                <a:lnTo>
                  <a:pt x="1438656" y="12191"/>
                </a:lnTo>
                <a:lnTo>
                  <a:pt x="1438656" y="24801"/>
                </a:lnTo>
                <a:lnTo>
                  <a:pt x="1907286" y="601979"/>
                </a:lnTo>
                <a:lnTo>
                  <a:pt x="1909572" y="601979"/>
                </a:lnTo>
                <a:lnTo>
                  <a:pt x="1909572" y="592073"/>
                </a:lnTo>
                <a:lnTo>
                  <a:pt x="1911526" y="592073"/>
                </a:lnTo>
                <a:close/>
              </a:path>
              <a:path w="2296159" h="1592579">
                <a:moveTo>
                  <a:pt x="1438656" y="12191"/>
                </a:moveTo>
                <a:lnTo>
                  <a:pt x="1430274" y="14477"/>
                </a:lnTo>
                <a:lnTo>
                  <a:pt x="1436946" y="22695"/>
                </a:lnTo>
                <a:lnTo>
                  <a:pt x="1438656" y="12191"/>
                </a:lnTo>
                <a:close/>
              </a:path>
              <a:path w="2296159" h="1592579">
                <a:moveTo>
                  <a:pt x="1436946" y="22695"/>
                </a:moveTo>
                <a:lnTo>
                  <a:pt x="1430274" y="14477"/>
                </a:lnTo>
                <a:lnTo>
                  <a:pt x="1430274" y="63681"/>
                </a:lnTo>
                <a:lnTo>
                  <a:pt x="1436946" y="22695"/>
                </a:lnTo>
                <a:close/>
              </a:path>
              <a:path w="2296159" h="1592579">
                <a:moveTo>
                  <a:pt x="1438656" y="24801"/>
                </a:moveTo>
                <a:lnTo>
                  <a:pt x="1438656" y="12191"/>
                </a:lnTo>
                <a:lnTo>
                  <a:pt x="1436946" y="22695"/>
                </a:lnTo>
                <a:lnTo>
                  <a:pt x="1438656" y="24801"/>
                </a:lnTo>
                <a:close/>
              </a:path>
              <a:path w="2296159" h="1592579">
                <a:moveTo>
                  <a:pt x="1913382" y="594359"/>
                </a:moveTo>
                <a:lnTo>
                  <a:pt x="1911526" y="592073"/>
                </a:lnTo>
                <a:lnTo>
                  <a:pt x="1909572" y="592073"/>
                </a:lnTo>
                <a:lnTo>
                  <a:pt x="1913382" y="594359"/>
                </a:lnTo>
                <a:close/>
              </a:path>
              <a:path w="2296159" h="1592579">
                <a:moveTo>
                  <a:pt x="1913382" y="601979"/>
                </a:moveTo>
                <a:lnTo>
                  <a:pt x="1913382" y="594359"/>
                </a:lnTo>
                <a:lnTo>
                  <a:pt x="1909572" y="592073"/>
                </a:lnTo>
                <a:lnTo>
                  <a:pt x="1909572" y="601979"/>
                </a:lnTo>
                <a:lnTo>
                  <a:pt x="1913382" y="601979"/>
                </a:lnTo>
                <a:close/>
              </a:path>
              <a:path w="2296159" h="1592579">
                <a:moveTo>
                  <a:pt x="2295144" y="1440179"/>
                </a:moveTo>
                <a:lnTo>
                  <a:pt x="2295144" y="744473"/>
                </a:lnTo>
                <a:lnTo>
                  <a:pt x="2290572" y="719327"/>
                </a:lnTo>
                <a:lnTo>
                  <a:pt x="2288286" y="711707"/>
                </a:lnTo>
                <a:lnTo>
                  <a:pt x="2285238" y="704087"/>
                </a:lnTo>
                <a:lnTo>
                  <a:pt x="2282190" y="695705"/>
                </a:lnTo>
                <a:lnTo>
                  <a:pt x="2258982" y="656670"/>
                </a:lnTo>
                <a:lnTo>
                  <a:pt x="2226806" y="625559"/>
                </a:lnTo>
                <a:lnTo>
                  <a:pt x="2187651" y="603803"/>
                </a:lnTo>
                <a:lnTo>
                  <a:pt x="2143506" y="592835"/>
                </a:lnTo>
                <a:lnTo>
                  <a:pt x="2134362" y="592835"/>
                </a:lnTo>
                <a:lnTo>
                  <a:pt x="2125980" y="592073"/>
                </a:lnTo>
                <a:lnTo>
                  <a:pt x="1911526" y="592073"/>
                </a:lnTo>
                <a:lnTo>
                  <a:pt x="1913382" y="594359"/>
                </a:lnTo>
                <a:lnTo>
                  <a:pt x="1913382" y="601979"/>
                </a:lnTo>
                <a:lnTo>
                  <a:pt x="2134362" y="601979"/>
                </a:lnTo>
                <a:lnTo>
                  <a:pt x="2142744" y="602741"/>
                </a:lnTo>
                <a:lnTo>
                  <a:pt x="2150364" y="603503"/>
                </a:lnTo>
                <a:lnTo>
                  <a:pt x="2157984" y="605027"/>
                </a:lnTo>
                <a:lnTo>
                  <a:pt x="2166366" y="606551"/>
                </a:lnTo>
                <a:lnTo>
                  <a:pt x="2166366" y="606759"/>
                </a:lnTo>
                <a:lnTo>
                  <a:pt x="2173986" y="608837"/>
                </a:lnTo>
                <a:lnTo>
                  <a:pt x="2173986" y="609142"/>
                </a:lnTo>
                <a:lnTo>
                  <a:pt x="2180844" y="611885"/>
                </a:lnTo>
                <a:lnTo>
                  <a:pt x="2180844" y="611123"/>
                </a:lnTo>
                <a:lnTo>
                  <a:pt x="2188464" y="614171"/>
                </a:lnTo>
                <a:lnTo>
                  <a:pt x="2195322" y="617981"/>
                </a:lnTo>
                <a:lnTo>
                  <a:pt x="2195322" y="617219"/>
                </a:lnTo>
                <a:lnTo>
                  <a:pt x="2209038" y="624839"/>
                </a:lnTo>
                <a:lnTo>
                  <a:pt x="2215896" y="629411"/>
                </a:lnTo>
                <a:lnTo>
                  <a:pt x="2215896" y="629919"/>
                </a:lnTo>
                <a:lnTo>
                  <a:pt x="2221992" y="633983"/>
                </a:lnTo>
                <a:lnTo>
                  <a:pt x="2221992" y="633221"/>
                </a:lnTo>
                <a:lnTo>
                  <a:pt x="2228088" y="638555"/>
                </a:lnTo>
                <a:lnTo>
                  <a:pt x="2233422" y="643127"/>
                </a:lnTo>
                <a:lnTo>
                  <a:pt x="2239518" y="648461"/>
                </a:lnTo>
                <a:lnTo>
                  <a:pt x="2244852" y="654557"/>
                </a:lnTo>
                <a:lnTo>
                  <a:pt x="2244852" y="655319"/>
                </a:lnTo>
                <a:lnTo>
                  <a:pt x="2249424" y="659891"/>
                </a:lnTo>
                <a:lnTo>
                  <a:pt x="2253996" y="665987"/>
                </a:lnTo>
                <a:lnTo>
                  <a:pt x="2258568" y="672845"/>
                </a:lnTo>
                <a:lnTo>
                  <a:pt x="2258568" y="672083"/>
                </a:lnTo>
                <a:lnTo>
                  <a:pt x="2263140" y="678941"/>
                </a:lnTo>
                <a:lnTo>
                  <a:pt x="2270760" y="692657"/>
                </a:lnTo>
                <a:lnTo>
                  <a:pt x="2270760" y="694029"/>
                </a:lnTo>
                <a:lnTo>
                  <a:pt x="2273808" y="699515"/>
                </a:lnTo>
                <a:lnTo>
                  <a:pt x="2276856" y="707135"/>
                </a:lnTo>
                <a:lnTo>
                  <a:pt x="2276856" y="709040"/>
                </a:lnTo>
                <a:lnTo>
                  <a:pt x="2279142" y="714755"/>
                </a:lnTo>
                <a:lnTo>
                  <a:pt x="2279142" y="713993"/>
                </a:lnTo>
                <a:lnTo>
                  <a:pt x="2281428" y="722375"/>
                </a:lnTo>
                <a:lnTo>
                  <a:pt x="2281428" y="721613"/>
                </a:lnTo>
                <a:lnTo>
                  <a:pt x="2282952" y="729995"/>
                </a:lnTo>
                <a:lnTo>
                  <a:pt x="2284476" y="737615"/>
                </a:lnTo>
                <a:lnTo>
                  <a:pt x="2285238" y="745997"/>
                </a:lnTo>
                <a:lnTo>
                  <a:pt x="2285238" y="745235"/>
                </a:lnTo>
                <a:lnTo>
                  <a:pt x="2286000" y="753617"/>
                </a:lnTo>
                <a:lnTo>
                  <a:pt x="2286000" y="1478836"/>
                </a:lnTo>
                <a:lnTo>
                  <a:pt x="2287528" y="1474913"/>
                </a:lnTo>
                <a:lnTo>
                  <a:pt x="2292096" y="1456943"/>
                </a:lnTo>
                <a:lnTo>
                  <a:pt x="2295144" y="1440179"/>
                </a:lnTo>
                <a:close/>
              </a:path>
              <a:path w="2296159" h="1592579">
                <a:moveTo>
                  <a:pt x="2142744" y="602811"/>
                </a:moveTo>
                <a:lnTo>
                  <a:pt x="2141982" y="602741"/>
                </a:lnTo>
                <a:lnTo>
                  <a:pt x="2142744" y="602811"/>
                </a:lnTo>
                <a:close/>
              </a:path>
              <a:path w="2296159" h="1592579">
                <a:moveTo>
                  <a:pt x="2166366" y="1587220"/>
                </a:moveTo>
                <a:lnTo>
                  <a:pt x="2166366" y="1578102"/>
                </a:lnTo>
                <a:lnTo>
                  <a:pt x="2157984" y="1579625"/>
                </a:lnTo>
                <a:lnTo>
                  <a:pt x="2150364" y="1581149"/>
                </a:lnTo>
                <a:lnTo>
                  <a:pt x="2141982" y="1581911"/>
                </a:lnTo>
                <a:lnTo>
                  <a:pt x="2142744" y="1581911"/>
                </a:lnTo>
                <a:lnTo>
                  <a:pt x="2142744" y="1591817"/>
                </a:lnTo>
                <a:lnTo>
                  <a:pt x="2143506" y="1591817"/>
                </a:lnTo>
                <a:lnTo>
                  <a:pt x="2160270" y="1588769"/>
                </a:lnTo>
                <a:lnTo>
                  <a:pt x="2166366" y="1587220"/>
                </a:lnTo>
                <a:close/>
              </a:path>
              <a:path w="2296159" h="1592579">
                <a:moveTo>
                  <a:pt x="2166366" y="606759"/>
                </a:moveTo>
                <a:lnTo>
                  <a:pt x="2166366" y="606551"/>
                </a:lnTo>
                <a:lnTo>
                  <a:pt x="2165604" y="606551"/>
                </a:lnTo>
                <a:lnTo>
                  <a:pt x="2166366" y="606759"/>
                </a:lnTo>
                <a:close/>
              </a:path>
              <a:path w="2296159" h="1592579">
                <a:moveTo>
                  <a:pt x="2173986" y="1585283"/>
                </a:moveTo>
                <a:lnTo>
                  <a:pt x="2173986" y="1575815"/>
                </a:lnTo>
                <a:lnTo>
                  <a:pt x="2165604" y="1578102"/>
                </a:lnTo>
                <a:lnTo>
                  <a:pt x="2166366" y="1578102"/>
                </a:lnTo>
                <a:lnTo>
                  <a:pt x="2166366" y="1587220"/>
                </a:lnTo>
                <a:lnTo>
                  <a:pt x="2173986" y="1585283"/>
                </a:lnTo>
                <a:close/>
              </a:path>
              <a:path w="2296159" h="1592579">
                <a:moveTo>
                  <a:pt x="2173986" y="609142"/>
                </a:moveTo>
                <a:lnTo>
                  <a:pt x="2173986" y="608837"/>
                </a:lnTo>
                <a:lnTo>
                  <a:pt x="2173224" y="608837"/>
                </a:lnTo>
                <a:lnTo>
                  <a:pt x="2173986" y="609142"/>
                </a:lnTo>
                <a:close/>
              </a:path>
              <a:path w="2296159" h="1592579">
                <a:moveTo>
                  <a:pt x="2215896" y="1566092"/>
                </a:moveTo>
                <a:lnTo>
                  <a:pt x="2215896" y="1555241"/>
                </a:lnTo>
                <a:lnTo>
                  <a:pt x="2209038" y="1559814"/>
                </a:lnTo>
                <a:lnTo>
                  <a:pt x="2195322" y="1567433"/>
                </a:lnTo>
                <a:lnTo>
                  <a:pt x="2195322" y="1566671"/>
                </a:lnTo>
                <a:lnTo>
                  <a:pt x="2188464" y="1570482"/>
                </a:lnTo>
                <a:lnTo>
                  <a:pt x="2180844" y="1573530"/>
                </a:lnTo>
                <a:lnTo>
                  <a:pt x="2180844" y="1572768"/>
                </a:lnTo>
                <a:lnTo>
                  <a:pt x="2173224" y="1575815"/>
                </a:lnTo>
                <a:lnTo>
                  <a:pt x="2173986" y="1575815"/>
                </a:lnTo>
                <a:lnTo>
                  <a:pt x="2173986" y="1585283"/>
                </a:lnTo>
                <a:lnTo>
                  <a:pt x="2178239" y="1584202"/>
                </a:lnTo>
                <a:lnTo>
                  <a:pt x="2195574" y="1577449"/>
                </a:lnTo>
                <a:lnTo>
                  <a:pt x="2212021" y="1568737"/>
                </a:lnTo>
                <a:lnTo>
                  <a:pt x="2215896" y="1566092"/>
                </a:lnTo>
                <a:close/>
              </a:path>
              <a:path w="2296159" h="1592579">
                <a:moveTo>
                  <a:pt x="2215896" y="629919"/>
                </a:moveTo>
                <a:lnTo>
                  <a:pt x="2215896" y="629411"/>
                </a:lnTo>
                <a:lnTo>
                  <a:pt x="2215134" y="629411"/>
                </a:lnTo>
                <a:lnTo>
                  <a:pt x="2215896" y="629919"/>
                </a:lnTo>
                <a:close/>
              </a:path>
              <a:path w="2296159" h="1592579">
                <a:moveTo>
                  <a:pt x="2244852" y="1543158"/>
                </a:moveTo>
                <a:lnTo>
                  <a:pt x="2244852" y="1530095"/>
                </a:lnTo>
                <a:lnTo>
                  <a:pt x="2233422" y="1541526"/>
                </a:lnTo>
                <a:lnTo>
                  <a:pt x="2233422" y="1540764"/>
                </a:lnTo>
                <a:lnTo>
                  <a:pt x="2228088" y="1546097"/>
                </a:lnTo>
                <a:lnTo>
                  <a:pt x="2221992" y="1550670"/>
                </a:lnTo>
                <a:lnTo>
                  <a:pt x="2215134" y="1555241"/>
                </a:lnTo>
                <a:lnTo>
                  <a:pt x="2215896" y="1555241"/>
                </a:lnTo>
                <a:lnTo>
                  <a:pt x="2215896" y="1566092"/>
                </a:lnTo>
                <a:lnTo>
                  <a:pt x="2227326" y="1558289"/>
                </a:lnTo>
                <a:lnTo>
                  <a:pt x="2234184" y="1553717"/>
                </a:lnTo>
                <a:lnTo>
                  <a:pt x="2240280" y="1548383"/>
                </a:lnTo>
                <a:lnTo>
                  <a:pt x="2244852" y="1543158"/>
                </a:lnTo>
                <a:close/>
              </a:path>
              <a:path w="2296159" h="1592579">
                <a:moveTo>
                  <a:pt x="2244852" y="655319"/>
                </a:moveTo>
                <a:lnTo>
                  <a:pt x="2244852" y="654557"/>
                </a:lnTo>
                <a:lnTo>
                  <a:pt x="2244090" y="654557"/>
                </a:lnTo>
                <a:lnTo>
                  <a:pt x="2244852" y="655319"/>
                </a:lnTo>
                <a:close/>
              </a:path>
              <a:path w="2296159" h="1592579">
                <a:moveTo>
                  <a:pt x="2270760" y="1510604"/>
                </a:moveTo>
                <a:lnTo>
                  <a:pt x="2270760" y="1491995"/>
                </a:lnTo>
                <a:lnTo>
                  <a:pt x="2263140" y="1505711"/>
                </a:lnTo>
                <a:lnTo>
                  <a:pt x="2258568" y="1512570"/>
                </a:lnTo>
                <a:lnTo>
                  <a:pt x="2258568" y="1511808"/>
                </a:lnTo>
                <a:lnTo>
                  <a:pt x="2253996" y="1518665"/>
                </a:lnTo>
                <a:lnTo>
                  <a:pt x="2249424" y="1524761"/>
                </a:lnTo>
                <a:lnTo>
                  <a:pt x="2244090" y="1530095"/>
                </a:lnTo>
                <a:lnTo>
                  <a:pt x="2244852" y="1530095"/>
                </a:lnTo>
                <a:lnTo>
                  <a:pt x="2244852" y="1543158"/>
                </a:lnTo>
                <a:lnTo>
                  <a:pt x="2245614" y="1542287"/>
                </a:lnTo>
                <a:lnTo>
                  <a:pt x="2251710" y="1536953"/>
                </a:lnTo>
                <a:lnTo>
                  <a:pt x="2257044" y="1530858"/>
                </a:lnTo>
                <a:lnTo>
                  <a:pt x="2261616" y="1523999"/>
                </a:lnTo>
                <a:lnTo>
                  <a:pt x="2270760" y="1510604"/>
                </a:lnTo>
                <a:close/>
              </a:path>
              <a:path w="2296159" h="1592579">
                <a:moveTo>
                  <a:pt x="2270760" y="694029"/>
                </a:moveTo>
                <a:lnTo>
                  <a:pt x="2270760" y="692657"/>
                </a:lnTo>
                <a:lnTo>
                  <a:pt x="2269998" y="692657"/>
                </a:lnTo>
                <a:lnTo>
                  <a:pt x="2270760" y="694029"/>
                </a:lnTo>
                <a:close/>
              </a:path>
              <a:path w="2296159" h="1592579">
                <a:moveTo>
                  <a:pt x="2276856" y="1499647"/>
                </a:moveTo>
                <a:lnTo>
                  <a:pt x="2276856" y="1477517"/>
                </a:lnTo>
                <a:lnTo>
                  <a:pt x="2273808" y="1485137"/>
                </a:lnTo>
                <a:lnTo>
                  <a:pt x="2269998" y="1491995"/>
                </a:lnTo>
                <a:lnTo>
                  <a:pt x="2270760" y="1491995"/>
                </a:lnTo>
                <a:lnTo>
                  <a:pt x="2270760" y="1510604"/>
                </a:lnTo>
                <a:lnTo>
                  <a:pt x="2272063" y="1508695"/>
                </a:lnTo>
                <a:lnTo>
                  <a:pt x="2276856" y="1499647"/>
                </a:lnTo>
                <a:close/>
              </a:path>
              <a:path w="2296159" h="1592579">
                <a:moveTo>
                  <a:pt x="2276856" y="709040"/>
                </a:moveTo>
                <a:lnTo>
                  <a:pt x="2276856" y="707135"/>
                </a:lnTo>
                <a:lnTo>
                  <a:pt x="2276094" y="707135"/>
                </a:lnTo>
                <a:lnTo>
                  <a:pt x="2276856" y="709040"/>
                </a:lnTo>
                <a:close/>
              </a:path>
              <a:path w="2296159" h="1592579">
                <a:moveTo>
                  <a:pt x="2286000" y="1478836"/>
                </a:moveTo>
                <a:lnTo>
                  <a:pt x="2286000" y="1431035"/>
                </a:lnTo>
                <a:lnTo>
                  <a:pt x="2285238" y="1439417"/>
                </a:lnTo>
                <a:lnTo>
                  <a:pt x="2285238" y="1438655"/>
                </a:lnTo>
                <a:lnTo>
                  <a:pt x="2284476" y="1447037"/>
                </a:lnTo>
                <a:lnTo>
                  <a:pt x="2282952" y="1454658"/>
                </a:lnTo>
                <a:lnTo>
                  <a:pt x="2281428" y="1463039"/>
                </a:lnTo>
                <a:lnTo>
                  <a:pt x="2281428" y="1462277"/>
                </a:lnTo>
                <a:lnTo>
                  <a:pt x="2279142" y="1470659"/>
                </a:lnTo>
                <a:lnTo>
                  <a:pt x="2279142" y="1469897"/>
                </a:lnTo>
                <a:lnTo>
                  <a:pt x="2276094" y="1477517"/>
                </a:lnTo>
                <a:lnTo>
                  <a:pt x="2276856" y="1477517"/>
                </a:lnTo>
                <a:lnTo>
                  <a:pt x="2276856" y="1499647"/>
                </a:lnTo>
                <a:lnTo>
                  <a:pt x="2280775" y="1492248"/>
                </a:lnTo>
                <a:lnTo>
                  <a:pt x="2286000" y="1478836"/>
                </a:lnTo>
                <a:close/>
              </a:path>
              <a:path w="2296159" h="1592579">
                <a:moveTo>
                  <a:pt x="2295906" y="1422653"/>
                </a:moveTo>
                <a:lnTo>
                  <a:pt x="2295906" y="761999"/>
                </a:lnTo>
                <a:lnTo>
                  <a:pt x="2295144" y="753617"/>
                </a:lnTo>
                <a:lnTo>
                  <a:pt x="2295144" y="1431035"/>
                </a:lnTo>
                <a:lnTo>
                  <a:pt x="2295906" y="14226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02179" y="5455411"/>
            <a:ext cx="1860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50033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650033"/>
                </a:solidFill>
                <a:latin typeface="宋体"/>
                <a:cs typeface="宋体"/>
              </a:rPr>
              <a:t>使用会话密钥</a:t>
            </a:r>
            <a:r>
              <a:rPr sz="1800" b="1" dirty="0">
                <a:solidFill>
                  <a:srgbClr val="650033"/>
                </a:solidFill>
                <a:latin typeface="Arial"/>
                <a:cs typeface="Arial"/>
              </a:rPr>
              <a:t>Ks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18" name="object 18"/>
          <p:cNvSpPr txBox="1"/>
          <p:nvPr/>
        </p:nvSpPr>
        <p:spPr>
          <a:xfrm>
            <a:off x="5702156" y="5729732"/>
            <a:ext cx="1944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50033"/>
                </a:solidFill>
                <a:latin typeface="宋体"/>
                <a:cs typeface="宋体"/>
              </a:rPr>
              <a:t>加密</a:t>
            </a:r>
            <a:r>
              <a:rPr sz="1800" b="1" dirty="0">
                <a:solidFill>
                  <a:srgbClr val="650033"/>
                </a:solidFill>
                <a:latin typeface="Arial"/>
                <a:cs typeface="Arial"/>
              </a:rPr>
              <a:t>f(N</a:t>
            </a:r>
            <a:r>
              <a:rPr sz="1800" b="1" spc="95" dirty="0">
                <a:solidFill>
                  <a:srgbClr val="6500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50033"/>
                </a:solidFill>
                <a:latin typeface="Arial"/>
                <a:cs typeface="Arial"/>
              </a:rPr>
              <a:t>),</a:t>
            </a:r>
            <a:r>
              <a:rPr sz="1800" b="1" spc="-5" dirty="0">
                <a:solidFill>
                  <a:srgbClr val="650033"/>
                </a:solidFill>
                <a:latin typeface="宋体"/>
                <a:cs typeface="宋体"/>
              </a:rPr>
              <a:t>并将加密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02171" y="5862320"/>
            <a:ext cx="1401445" cy="441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620" algn="ctr">
              <a:lnSpc>
                <a:spcPts val="1280"/>
              </a:lnSpc>
              <a:spcBef>
                <a:spcPts val="100"/>
              </a:spcBef>
            </a:pPr>
            <a:r>
              <a:rPr sz="1200" b="1" dirty="0">
                <a:solidFill>
                  <a:srgbClr val="650033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2000"/>
              </a:lnSpc>
            </a:pPr>
            <a:r>
              <a:rPr sz="1800" b="1" spc="-5" dirty="0">
                <a:solidFill>
                  <a:srgbClr val="650033"/>
                </a:solidFill>
                <a:latin typeface="宋体"/>
                <a:cs typeface="宋体"/>
              </a:rPr>
              <a:t>结果发送给</a:t>
            </a:r>
            <a:r>
              <a:rPr sz="1800" b="1" dirty="0">
                <a:solidFill>
                  <a:srgbClr val="650033"/>
                </a:solidFill>
                <a:latin typeface="Arial"/>
                <a:cs typeface="Arial"/>
              </a:rPr>
              <a:t>B.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49180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基于公钥证书实现密钥分配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32C6CC2F-6E40-4C53-BA88-B5CB788509C6}"/>
              </a:ext>
            </a:extLst>
          </p:cNvPr>
          <p:cNvSpPr/>
          <p:nvPr/>
        </p:nvSpPr>
        <p:spPr>
          <a:xfrm rot="10800000">
            <a:off x="3644067" y="1967483"/>
            <a:ext cx="3993302" cy="2115568"/>
          </a:xfrm>
          <a:custGeom>
            <a:avLst/>
            <a:gdLst/>
            <a:ahLst/>
            <a:cxnLst/>
            <a:rect l="l" t="t" r="r" b="b"/>
            <a:pathLst>
              <a:path w="2600960" h="1864360">
                <a:moveTo>
                  <a:pt x="434099" y="939546"/>
                </a:moveTo>
                <a:lnTo>
                  <a:pt x="156972" y="939546"/>
                </a:lnTo>
                <a:lnTo>
                  <a:pt x="108928" y="947301"/>
                </a:lnTo>
                <a:lnTo>
                  <a:pt x="67003" y="968274"/>
                </a:lnTo>
                <a:lnTo>
                  <a:pt x="33403" y="1000304"/>
                </a:lnTo>
                <a:lnTo>
                  <a:pt x="10333" y="1041232"/>
                </a:lnTo>
                <a:lnTo>
                  <a:pt x="0" y="1088898"/>
                </a:lnTo>
                <a:lnTo>
                  <a:pt x="0" y="1096518"/>
                </a:lnTo>
                <a:lnTo>
                  <a:pt x="9779" y="1096518"/>
                </a:lnTo>
                <a:lnTo>
                  <a:pt x="9906" y="1088898"/>
                </a:lnTo>
                <a:lnTo>
                  <a:pt x="9906" y="1089660"/>
                </a:lnTo>
                <a:lnTo>
                  <a:pt x="11430" y="1074420"/>
                </a:lnTo>
                <a:lnTo>
                  <a:pt x="12954" y="1066800"/>
                </a:lnTo>
                <a:lnTo>
                  <a:pt x="12954" y="1067562"/>
                </a:lnTo>
                <a:lnTo>
                  <a:pt x="14478" y="1059942"/>
                </a:lnTo>
                <a:lnTo>
                  <a:pt x="16002" y="1053084"/>
                </a:lnTo>
                <a:lnTo>
                  <a:pt x="18288" y="1047940"/>
                </a:lnTo>
                <a:lnTo>
                  <a:pt x="18288" y="1046226"/>
                </a:lnTo>
                <a:lnTo>
                  <a:pt x="24384" y="1032510"/>
                </a:lnTo>
                <a:lnTo>
                  <a:pt x="24384" y="1033272"/>
                </a:lnTo>
                <a:lnTo>
                  <a:pt x="27432" y="1026414"/>
                </a:lnTo>
                <a:lnTo>
                  <a:pt x="35052" y="1014222"/>
                </a:lnTo>
                <a:lnTo>
                  <a:pt x="43434" y="1002792"/>
                </a:lnTo>
                <a:lnTo>
                  <a:pt x="52578" y="992944"/>
                </a:lnTo>
                <a:lnTo>
                  <a:pt x="53340" y="992124"/>
                </a:lnTo>
                <a:lnTo>
                  <a:pt x="63246" y="982980"/>
                </a:lnTo>
                <a:lnTo>
                  <a:pt x="74676" y="974598"/>
                </a:lnTo>
                <a:lnTo>
                  <a:pt x="86868" y="966978"/>
                </a:lnTo>
                <a:lnTo>
                  <a:pt x="92964" y="964268"/>
                </a:lnTo>
                <a:lnTo>
                  <a:pt x="92964" y="963930"/>
                </a:lnTo>
                <a:lnTo>
                  <a:pt x="106680" y="957834"/>
                </a:lnTo>
                <a:lnTo>
                  <a:pt x="106680" y="958596"/>
                </a:lnTo>
                <a:lnTo>
                  <a:pt x="113538" y="955548"/>
                </a:lnTo>
                <a:lnTo>
                  <a:pt x="120396" y="954024"/>
                </a:lnTo>
                <a:lnTo>
                  <a:pt x="127254" y="952652"/>
                </a:lnTo>
                <a:lnTo>
                  <a:pt x="127254" y="952500"/>
                </a:lnTo>
                <a:lnTo>
                  <a:pt x="134874" y="950976"/>
                </a:lnTo>
                <a:lnTo>
                  <a:pt x="149352" y="949528"/>
                </a:lnTo>
                <a:lnTo>
                  <a:pt x="432816" y="949452"/>
                </a:lnTo>
                <a:lnTo>
                  <a:pt x="432816" y="941070"/>
                </a:lnTo>
                <a:lnTo>
                  <a:pt x="434099" y="939546"/>
                </a:lnTo>
                <a:close/>
              </a:path>
              <a:path w="2600960" h="1864360">
                <a:moveTo>
                  <a:pt x="9779" y="1096518"/>
                </a:moveTo>
                <a:lnTo>
                  <a:pt x="0" y="1096518"/>
                </a:lnTo>
                <a:lnTo>
                  <a:pt x="9766" y="1097269"/>
                </a:lnTo>
                <a:lnTo>
                  <a:pt x="9779" y="1096518"/>
                </a:lnTo>
                <a:close/>
              </a:path>
              <a:path w="2600960" h="1864360">
                <a:moveTo>
                  <a:pt x="9766" y="1097269"/>
                </a:moveTo>
                <a:lnTo>
                  <a:pt x="0" y="1096518"/>
                </a:lnTo>
                <a:lnTo>
                  <a:pt x="0" y="1134618"/>
                </a:lnTo>
                <a:lnTo>
                  <a:pt x="9144" y="1134618"/>
                </a:lnTo>
                <a:lnTo>
                  <a:pt x="9766" y="1097269"/>
                </a:lnTo>
                <a:close/>
              </a:path>
              <a:path w="2600960" h="1864360">
                <a:moveTo>
                  <a:pt x="19050" y="1757172"/>
                </a:moveTo>
                <a:lnTo>
                  <a:pt x="16002" y="1750314"/>
                </a:lnTo>
                <a:lnTo>
                  <a:pt x="14478" y="1743456"/>
                </a:lnTo>
                <a:lnTo>
                  <a:pt x="12954" y="1735836"/>
                </a:lnTo>
                <a:lnTo>
                  <a:pt x="12954" y="1736598"/>
                </a:lnTo>
                <a:lnTo>
                  <a:pt x="11430" y="1728978"/>
                </a:lnTo>
                <a:lnTo>
                  <a:pt x="9906" y="1713738"/>
                </a:lnTo>
                <a:lnTo>
                  <a:pt x="9906" y="1097280"/>
                </a:lnTo>
                <a:lnTo>
                  <a:pt x="9766" y="1097269"/>
                </a:lnTo>
                <a:lnTo>
                  <a:pt x="9144" y="1134618"/>
                </a:lnTo>
                <a:lnTo>
                  <a:pt x="0" y="1134618"/>
                </a:lnTo>
                <a:lnTo>
                  <a:pt x="0" y="1714500"/>
                </a:lnTo>
                <a:lnTo>
                  <a:pt x="4421" y="1742991"/>
                </a:lnTo>
                <a:lnTo>
                  <a:pt x="13673" y="1770302"/>
                </a:lnTo>
                <a:lnTo>
                  <a:pt x="18288" y="1778564"/>
                </a:lnTo>
                <a:lnTo>
                  <a:pt x="18288" y="1757172"/>
                </a:lnTo>
                <a:lnTo>
                  <a:pt x="19050" y="1757172"/>
                </a:lnTo>
                <a:close/>
              </a:path>
              <a:path w="2600960" h="1864360">
                <a:moveTo>
                  <a:pt x="9906" y="1097280"/>
                </a:moveTo>
                <a:lnTo>
                  <a:pt x="9906" y="1096518"/>
                </a:lnTo>
                <a:lnTo>
                  <a:pt x="9779" y="1096518"/>
                </a:lnTo>
                <a:lnTo>
                  <a:pt x="9766" y="1097269"/>
                </a:lnTo>
                <a:lnTo>
                  <a:pt x="9906" y="1097280"/>
                </a:lnTo>
                <a:close/>
              </a:path>
              <a:path w="2600960" h="1864360">
                <a:moveTo>
                  <a:pt x="19050" y="1046226"/>
                </a:moveTo>
                <a:lnTo>
                  <a:pt x="18288" y="1046226"/>
                </a:lnTo>
                <a:lnTo>
                  <a:pt x="18288" y="1047940"/>
                </a:lnTo>
                <a:lnTo>
                  <a:pt x="19050" y="1046226"/>
                </a:lnTo>
                <a:close/>
              </a:path>
              <a:path w="2600960" h="1864360">
                <a:moveTo>
                  <a:pt x="53340" y="1824228"/>
                </a:moveTo>
                <a:lnTo>
                  <a:pt x="53340" y="1811274"/>
                </a:lnTo>
                <a:lnTo>
                  <a:pt x="52578" y="1810512"/>
                </a:lnTo>
                <a:lnTo>
                  <a:pt x="43434" y="1800606"/>
                </a:lnTo>
                <a:lnTo>
                  <a:pt x="35052" y="1789176"/>
                </a:lnTo>
                <a:lnTo>
                  <a:pt x="27432" y="1776984"/>
                </a:lnTo>
                <a:lnTo>
                  <a:pt x="24384" y="1770126"/>
                </a:lnTo>
                <a:lnTo>
                  <a:pt x="24384" y="1770888"/>
                </a:lnTo>
                <a:lnTo>
                  <a:pt x="18288" y="1757172"/>
                </a:lnTo>
                <a:lnTo>
                  <a:pt x="18288" y="1778564"/>
                </a:lnTo>
                <a:lnTo>
                  <a:pt x="27708" y="1795429"/>
                </a:lnTo>
                <a:lnTo>
                  <a:pt x="46482" y="1817370"/>
                </a:lnTo>
                <a:lnTo>
                  <a:pt x="53340" y="1824228"/>
                </a:lnTo>
                <a:close/>
              </a:path>
              <a:path w="2600960" h="1864360">
                <a:moveTo>
                  <a:pt x="53340" y="992124"/>
                </a:moveTo>
                <a:lnTo>
                  <a:pt x="52578" y="992886"/>
                </a:lnTo>
                <a:lnTo>
                  <a:pt x="52973" y="992519"/>
                </a:lnTo>
                <a:lnTo>
                  <a:pt x="53340" y="992124"/>
                </a:lnTo>
                <a:close/>
              </a:path>
              <a:path w="2600960" h="1864360">
                <a:moveTo>
                  <a:pt x="52973" y="992519"/>
                </a:moveTo>
                <a:lnTo>
                  <a:pt x="52578" y="992886"/>
                </a:lnTo>
                <a:lnTo>
                  <a:pt x="52973" y="992519"/>
                </a:lnTo>
                <a:close/>
              </a:path>
              <a:path w="2600960" h="1864360">
                <a:moveTo>
                  <a:pt x="52973" y="1810878"/>
                </a:moveTo>
                <a:lnTo>
                  <a:pt x="52578" y="1810453"/>
                </a:lnTo>
                <a:lnTo>
                  <a:pt x="52973" y="1810878"/>
                </a:lnTo>
                <a:close/>
              </a:path>
              <a:path w="2600960" h="1864360">
                <a:moveTo>
                  <a:pt x="53340" y="1811274"/>
                </a:moveTo>
                <a:lnTo>
                  <a:pt x="52973" y="1810878"/>
                </a:lnTo>
                <a:lnTo>
                  <a:pt x="52578" y="1810512"/>
                </a:lnTo>
                <a:lnTo>
                  <a:pt x="53340" y="1811274"/>
                </a:lnTo>
                <a:close/>
              </a:path>
              <a:path w="2600960" h="1864360">
                <a:moveTo>
                  <a:pt x="53340" y="992178"/>
                </a:moveTo>
                <a:lnTo>
                  <a:pt x="52973" y="992519"/>
                </a:lnTo>
                <a:lnTo>
                  <a:pt x="53340" y="992178"/>
                </a:lnTo>
                <a:close/>
              </a:path>
              <a:path w="2600960" h="1864360">
                <a:moveTo>
                  <a:pt x="93726" y="1839468"/>
                </a:moveTo>
                <a:lnTo>
                  <a:pt x="86868" y="1836420"/>
                </a:lnTo>
                <a:lnTo>
                  <a:pt x="74676" y="1828800"/>
                </a:lnTo>
                <a:lnTo>
                  <a:pt x="63246" y="1820418"/>
                </a:lnTo>
                <a:lnTo>
                  <a:pt x="52973" y="1810878"/>
                </a:lnTo>
                <a:lnTo>
                  <a:pt x="53340" y="1811274"/>
                </a:lnTo>
                <a:lnTo>
                  <a:pt x="53340" y="1824228"/>
                </a:lnTo>
                <a:lnTo>
                  <a:pt x="57150" y="1828038"/>
                </a:lnTo>
                <a:lnTo>
                  <a:pt x="69342" y="1836420"/>
                </a:lnTo>
                <a:lnTo>
                  <a:pt x="89393" y="1848242"/>
                </a:lnTo>
                <a:lnTo>
                  <a:pt x="92964" y="1849628"/>
                </a:lnTo>
                <a:lnTo>
                  <a:pt x="92964" y="1839468"/>
                </a:lnTo>
                <a:lnTo>
                  <a:pt x="93726" y="1839468"/>
                </a:lnTo>
                <a:close/>
              </a:path>
              <a:path w="2600960" h="1864360">
                <a:moveTo>
                  <a:pt x="93726" y="963930"/>
                </a:moveTo>
                <a:lnTo>
                  <a:pt x="92964" y="963930"/>
                </a:lnTo>
                <a:lnTo>
                  <a:pt x="92964" y="964268"/>
                </a:lnTo>
                <a:lnTo>
                  <a:pt x="93726" y="963930"/>
                </a:lnTo>
                <a:close/>
              </a:path>
              <a:path w="2600960" h="1864360">
                <a:moveTo>
                  <a:pt x="128016" y="1850898"/>
                </a:moveTo>
                <a:lnTo>
                  <a:pt x="120396" y="1849374"/>
                </a:lnTo>
                <a:lnTo>
                  <a:pt x="113538" y="1847088"/>
                </a:lnTo>
                <a:lnTo>
                  <a:pt x="113538" y="1847850"/>
                </a:lnTo>
                <a:lnTo>
                  <a:pt x="106680" y="1844802"/>
                </a:lnTo>
                <a:lnTo>
                  <a:pt x="106680" y="1845564"/>
                </a:lnTo>
                <a:lnTo>
                  <a:pt x="92964" y="1839468"/>
                </a:lnTo>
                <a:lnTo>
                  <a:pt x="92964" y="1849628"/>
                </a:lnTo>
                <a:lnTo>
                  <a:pt x="111085" y="1856660"/>
                </a:lnTo>
                <a:lnTo>
                  <a:pt x="127254" y="1860328"/>
                </a:lnTo>
                <a:lnTo>
                  <a:pt x="127254" y="1850898"/>
                </a:lnTo>
                <a:lnTo>
                  <a:pt x="128016" y="1850898"/>
                </a:lnTo>
                <a:close/>
              </a:path>
              <a:path w="2600960" h="1864360">
                <a:moveTo>
                  <a:pt x="128016" y="952500"/>
                </a:moveTo>
                <a:lnTo>
                  <a:pt x="127254" y="952500"/>
                </a:lnTo>
                <a:lnTo>
                  <a:pt x="127254" y="952652"/>
                </a:lnTo>
                <a:lnTo>
                  <a:pt x="128016" y="952500"/>
                </a:lnTo>
                <a:close/>
              </a:path>
              <a:path w="2600960" h="1864360">
                <a:moveTo>
                  <a:pt x="2451354" y="1862555"/>
                </a:moveTo>
                <a:lnTo>
                  <a:pt x="2451354" y="1853946"/>
                </a:lnTo>
                <a:lnTo>
                  <a:pt x="149352" y="1853946"/>
                </a:lnTo>
                <a:lnTo>
                  <a:pt x="134874" y="1852422"/>
                </a:lnTo>
                <a:lnTo>
                  <a:pt x="127254" y="1850898"/>
                </a:lnTo>
                <a:lnTo>
                  <a:pt x="127254" y="1860328"/>
                </a:lnTo>
                <a:lnTo>
                  <a:pt x="133812" y="1861816"/>
                </a:lnTo>
                <a:lnTo>
                  <a:pt x="156972" y="1863852"/>
                </a:lnTo>
                <a:lnTo>
                  <a:pt x="2443734" y="1863852"/>
                </a:lnTo>
                <a:lnTo>
                  <a:pt x="2451354" y="1862555"/>
                </a:lnTo>
                <a:close/>
              </a:path>
              <a:path w="2600960" h="1864360">
                <a:moveTo>
                  <a:pt x="150114" y="949452"/>
                </a:moveTo>
                <a:lnTo>
                  <a:pt x="149352" y="949452"/>
                </a:lnTo>
                <a:lnTo>
                  <a:pt x="150114" y="949452"/>
                </a:lnTo>
                <a:close/>
              </a:path>
              <a:path w="2600960" h="1864360">
                <a:moveTo>
                  <a:pt x="150114" y="1853946"/>
                </a:moveTo>
                <a:lnTo>
                  <a:pt x="149352" y="1853869"/>
                </a:lnTo>
                <a:lnTo>
                  <a:pt x="150114" y="1853946"/>
                </a:lnTo>
                <a:close/>
              </a:path>
              <a:path w="2600960" h="1864360">
                <a:moveTo>
                  <a:pt x="436626" y="939546"/>
                </a:moveTo>
                <a:lnTo>
                  <a:pt x="434099" y="939546"/>
                </a:lnTo>
                <a:lnTo>
                  <a:pt x="432816" y="941070"/>
                </a:lnTo>
                <a:lnTo>
                  <a:pt x="436626" y="939546"/>
                </a:lnTo>
                <a:close/>
              </a:path>
              <a:path w="2600960" h="1864360">
                <a:moveTo>
                  <a:pt x="436626" y="949452"/>
                </a:moveTo>
                <a:lnTo>
                  <a:pt x="436626" y="939546"/>
                </a:lnTo>
                <a:lnTo>
                  <a:pt x="432816" y="941070"/>
                </a:lnTo>
                <a:lnTo>
                  <a:pt x="432816" y="949452"/>
                </a:lnTo>
                <a:lnTo>
                  <a:pt x="436626" y="949452"/>
                </a:lnTo>
                <a:close/>
              </a:path>
              <a:path w="2600960" h="1864360">
                <a:moveTo>
                  <a:pt x="1225296" y="0"/>
                </a:moveTo>
                <a:lnTo>
                  <a:pt x="434099" y="939546"/>
                </a:lnTo>
                <a:lnTo>
                  <a:pt x="436626" y="939546"/>
                </a:lnTo>
                <a:lnTo>
                  <a:pt x="436626" y="949452"/>
                </a:lnTo>
                <a:lnTo>
                  <a:pt x="438912" y="949452"/>
                </a:lnTo>
                <a:lnTo>
                  <a:pt x="1210719" y="31850"/>
                </a:lnTo>
                <a:lnTo>
                  <a:pt x="1213104" y="15240"/>
                </a:lnTo>
                <a:lnTo>
                  <a:pt x="1221486" y="19050"/>
                </a:lnTo>
                <a:lnTo>
                  <a:pt x="1221486" y="26393"/>
                </a:lnTo>
                <a:lnTo>
                  <a:pt x="1225296" y="0"/>
                </a:lnTo>
                <a:close/>
              </a:path>
              <a:path w="2600960" h="1864360">
                <a:moveTo>
                  <a:pt x="1221486" y="26393"/>
                </a:moveTo>
                <a:lnTo>
                  <a:pt x="1221486" y="19050"/>
                </a:lnTo>
                <a:lnTo>
                  <a:pt x="1210719" y="31850"/>
                </a:lnTo>
                <a:lnTo>
                  <a:pt x="1078992" y="949452"/>
                </a:lnTo>
                <a:lnTo>
                  <a:pt x="1084326" y="949452"/>
                </a:lnTo>
                <a:lnTo>
                  <a:pt x="1084326" y="939546"/>
                </a:lnTo>
                <a:lnTo>
                  <a:pt x="1089667" y="939546"/>
                </a:lnTo>
                <a:lnTo>
                  <a:pt x="1221486" y="26393"/>
                </a:lnTo>
                <a:close/>
              </a:path>
              <a:path w="2600960" h="1864360">
                <a:moveTo>
                  <a:pt x="1089667" y="939546"/>
                </a:moveTo>
                <a:lnTo>
                  <a:pt x="1084326" y="939546"/>
                </a:lnTo>
                <a:lnTo>
                  <a:pt x="1088898" y="944880"/>
                </a:lnTo>
                <a:lnTo>
                  <a:pt x="1089667" y="939546"/>
                </a:lnTo>
                <a:close/>
              </a:path>
              <a:path w="2600960" h="1864360">
                <a:moveTo>
                  <a:pt x="2600706" y="1096518"/>
                </a:moveTo>
                <a:lnTo>
                  <a:pt x="2590572" y="1041669"/>
                </a:lnTo>
                <a:lnTo>
                  <a:pt x="2567481" y="1000620"/>
                </a:lnTo>
                <a:lnTo>
                  <a:pt x="2533456" y="968250"/>
                </a:lnTo>
                <a:lnTo>
                  <a:pt x="2491279" y="947058"/>
                </a:lnTo>
                <a:lnTo>
                  <a:pt x="2443734" y="939546"/>
                </a:lnTo>
                <a:lnTo>
                  <a:pt x="1089667" y="939546"/>
                </a:lnTo>
                <a:lnTo>
                  <a:pt x="1088898" y="944880"/>
                </a:lnTo>
                <a:lnTo>
                  <a:pt x="1084326" y="939546"/>
                </a:lnTo>
                <a:lnTo>
                  <a:pt x="1084326" y="949452"/>
                </a:lnTo>
                <a:lnTo>
                  <a:pt x="2451354" y="949528"/>
                </a:lnTo>
                <a:lnTo>
                  <a:pt x="2465832" y="950976"/>
                </a:lnTo>
                <a:lnTo>
                  <a:pt x="2473452" y="952500"/>
                </a:lnTo>
                <a:lnTo>
                  <a:pt x="2473452" y="952652"/>
                </a:lnTo>
                <a:lnTo>
                  <a:pt x="2480310" y="954024"/>
                </a:lnTo>
                <a:lnTo>
                  <a:pt x="2487168" y="955548"/>
                </a:lnTo>
                <a:lnTo>
                  <a:pt x="2494026" y="958596"/>
                </a:lnTo>
                <a:lnTo>
                  <a:pt x="2494026" y="957834"/>
                </a:lnTo>
                <a:lnTo>
                  <a:pt x="2507742" y="963930"/>
                </a:lnTo>
                <a:lnTo>
                  <a:pt x="2507742" y="964268"/>
                </a:lnTo>
                <a:lnTo>
                  <a:pt x="2513838" y="966978"/>
                </a:lnTo>
                <a:lnTo>
                  <a:pt x="2526030" y="974598"/>
                </a:lnTo>
                <a:lnTo>
                  <a:pt x="2537460" y="982980"/>
                </a:lnTo>
                <a:lnTo>
                  <a:pt x="2547366" y="992178"/>
                </a:lnTo>
                <a:lnTo>
                  <a:pt x="2548128" y="992886"/>
                </a:lnTo>
                <a:lnTo>
                  <a:pt x="2557272" y="1002792"/>
                </a:lnTo>
                <a:lnTo>
                  <a:pt x="2565654" y="1014222"/>
                </a:lnTo>
                <a:lnTo>
                  <a:pt x="2573274" y="1026414"/>
                </a:lnTo>
                <a:lnTo>
                  <a:pt x="2576322" y="1033272"/>
                </a:lnTo>
                <a:lnTo>
                  <a:pt x="2576322" y="1032510"/>
                </a:lnTo>
                <a:lnTo>
                  <a:pt x="2582418" y="1046226"/>
                </a:lnTo>
                <a:lnTo>
                  <a:pt x="2582418" y="1047940"/>
                </a:lnTo>
                <a:lnTo>
                  <a:pt x="2584704" y="1053084"/>
                </a:lnTo>
                <a:lnTo>
                  <a:pt x="2584704" y="1055370"/>
                </a:lnTo>
                <a:lnTo>
                  <a:pt x="2586228" y="1059942"/>
                </a:lnTo>
                <a:lnTo>
                  <a:pt x="2587752" y="1067562"/>
                </a:lnTo>
                <a:lnTo>
                  <a:pt x="2587752" y="1066800"/>
                </a:lnTo>
                <a:lnTo>
                  <a:pt x="2589276" y="1074420"/>
                </a:lnTo>
                <a:lnTo>
                  <a:pt x="2590800" y="1089660"/>
                </a:lnTo>
                <a:lnTo>
                  <a:pt x="2590800" y="1088898"/>
                </a:lnTo>
                <a:lnTo>
                  <a:pt x="2590927" y="1096518"/>
                </a:lnTo>
                <a:lnTo>
                  <a:pt x="2600706" y="1096518"/>
                </a:lnTo>
                <a:close/>
              </a:path>
              <a:path w="2600960" h="1864360">
                <a:moveTo>
                  <a:pt x="1221486" y="19050"/>
                </a:moveTo>
                <a:lnTo>
                  <a:pt x="1213104" y="15240"/>
                </a:lnTo>
                <a:lnTo>
                  <a:pt x="1210719" y="31850"/>
                </a:lnTo>
                <a:lnTo>
                  <a:pt x="1221486" y="19050"/>
                </a:lnTo>
                <a:close/>
              </a:path>
              <a:path w="2600960" h="1864360">
                <a:moveTo>
                  <a:pt x="2451354" y="949528"/>
                </a:moveTo>
                <a:lnTo>
                  <a:pt x="2450592" y="949452"/>
                </a:lnTo>
                <a:lnTo>
                  <a:pt x="2451354" y="949528"/>
                </a:lnTo>
                <a:close/>
              </a:path>
              <a:path w="2600960" h="1864360">
                <a:moveTo>
                  <a:pt x="2473452" y="1858795"/>
                </a:moveTo>
                <a:lnTo>
                  <a:pt x="2473452" y="1850898"/>
                </a:lnTo>
                <a:lnTo>
                  <a:pt x="2465832" y="1852422"/>
                </a:lnTo>
                <a:lnTo>
                  <a:pt x="2450592" y="1853946"/>
                </a:lnTo>
                <a:lnTo>
                  <a:pt x="2451354" y="1853946"/>
                </a:lnTo>
                <a:lnTo>
                  <a:pt x="2451354" y="1862555"/>
                </a:lnTo>
                <a:lnTo>
                  <a:pt x="2473452" y="1858795"/>
                </a:lnTo>
                <a:close/>
              </a:path>
              <a:path w="2600960" h="1864360">
                <a:moveTo>
                  <a:pt x="2473452" y="952652"/>
                </a:moveTo>
                <a:lnTo>
                  <a:pt x="2473452" y="952500"/>
                </a:lnTo>
                <a:lnTo>
                  <a:pt x="2472690" y="952500"/>
                </a:lnTo>
                <a:lnTo>
                  <a:pt x="2473452" y="952652"/>
                </a:lnTo>
                <a:close/>
              </a:path>
              <a:path w="2600960" h="1864360">
                <a:moveTo>
                  <a:pt x="2507742" y="1848016"/>
                </a:moveTo>
                <a:lnTo>
                  <a:pt x="2507742" y="1839468"/>
                </a:lnTo>
                <a:lnTo>
                  <a:pt x="2494026" y="1845564"/>
                </a:lnTo>
                <a:lnTo>
                  <a:pt x="2494026" y="1844802"/>
                </a:lnTo>
                <a:lnTo>
                  <a:pt x="2487168" y="1847850"/>
                </a:lnTo>
                <a:lnTo>
                  <a:pt x="2487168" y="1847088"/>
                </a:lnTo>
                <a:lnTo>
                  <a:pt x="2480310" y="1849374"/>
                </a:lnTo>
                <a:lnTo>
                  <a:pt x="2472690" y="1850898"/>
                </a:lnTo>
                <a:lnTo>
                  <a:pt x="2473452" y="1850898"/>
                </a:lnTo>
                <a:lnTo>
                  <a:pt x="2473452" y="1858795"/>
                </a:lnTo>
                <a:lnTo>
                  <a:pt x="2493523" y="1855380"/>
                </a:lnTo>
                <a:lnTo>
                  <a:pt x="2507742" y="1848016"/>
                </a:lnTo>
                <a:close/>
              </a:path>
              <a:path w="2600960" h="1864360">
                <a:moveTo>
                  <a:pt x="2507742" y="964268"/>
                </a:moveTo>
                <a:lnTo>
                  <a:pt x="2507742" y="963930"/>
                </a:lnTo>
                <a:lnTo>
                  <a:pt x="2506980" y="963930"/>
                </a:lnTo>
                <a:lnTo>
                  <a:pt x="2507742" y="964268"/>
                </a:lnTo>
                <a:close/>
              </a:path>
              <a:path w="2600960" h="1864360">
                <a:moveTo>
                  <a:pt x="2548128" y="1821436"/>
                </a:moveTo>
                <a:lnTo>
                  <a:pt x="2548128" y="1810512"/>
                </a:lnTo>
                <a:lnTo>
                  <a:pt x="2547366" y="1811274"/>
                </a:lnTo>
                <a:lnTo>
                  <a:pt x="2537460" y="1820418"/>
                </a:lnTo>
                <a:lnTo>
                  <a:pt x="2526030" y="1828800"/>
                </a:lnTo>
                <a:lnTo>
                  <a:pt x="2513838" y="1836420"/>
                </a:lnTo>
                <a:lnTo>
                  <a:pt x="2506980" y="1839468"/>
                </a:lnTo>
                <a:lnTo>
                  <a:pt x="2507742" y="1839468"/>
                </a:lnTo>
                <a:lnTo>
                  <a:pt x="2507742" y="1848016"/>
                </a:lnTo>
                <a:lnTo>
                  <a:pt x="2536379" y="1833184"/>
                </a:lnTo>
                <a:lnTo>
                  <a:pt x="2548128" y="1821436"/>
                </a:lnTo>
                <a:close/>
              </a:path>
              <a:path w="2600960" h="1864360">
                <a:moveTo>
                  <a:pt x="2548128" y="992886"/>
                </a:moveTo>
                <a:lnTo>
                  <a:pt x="2547366" y="992124"/>
                </a:lnTo>
                <a:lnTo>
                  <a:pt x="2547732" y="992519"/>
                </a:lnTo>
                <a:lnTo>
                  <a:pt x="2548128" y="992886"/>
                </a:lnTo>
                <a:close/>
              </a:path>
              <a:path w="2600960" h="1864360">
                <a:moveTo>
                  <a:pt x="2547732" y="992519"/>
                </a:moveTo>
                <a:lnTo>
                  <a:pt x="2547366" y="992124"/>
                </a:lnTo>
                <a:lnTo>
                  <a:pt x="2547732" y="992519"/>
                </a:lnTo>
                <a:close/>
              </a:path>
              <a:path w="2600960" h="1864360">
                <a:moveTo>
                  <a:pt x="2547732" y="1810878"/>
                </a:moveTo>
                <a:lnTo>
                  <a:pt x="2547366" y="1811219"/>
                </a:lnTo>
                <a:lnTo>
                  <a:pt x="2547732" y="1810878"/>
                </a:lnTo>
                <a:close/>
              </a:path>
              <a:path w="2600960" h="1864360">
                <a:moveTo>
                  <a:pt x="2548128" y="1810512"/>
                </a:moveTo>
                <a:lnTo>
                  <a:pt x="2547732" y="1810878"/>
                </a:lnTo>
                <a:lnTo>
                  <a:pt x="2547366" y="1811274"/>
                </a:lnTo>
                <a:lnTo>
                  <a:pt x="2548128" y="1810512"/>
                </a:lnTo>
                <a:close/>
              </a:path>
              <a:path w="2600960" h="1864360">
                <a:moveTo>
                  <a:pt x="2548128" y="992944"/>
                </a:moveTo>
                <a:lnTo>
                  <a:pt x="2547732" y="992519"/>
                </a:lnTo>
                <a:lnTo>
                  <a:pt x="2548128" y="992944"/>
                </a:lnTo>
                <a:close/>
              </a:path>
              <a:path w="2600960" h="1864360">
                <a:moveTo>
                  <a:pt x="2582418" y="1775623"/>
                </a:moveTo>
                <a:lnTo>
                  <a:pt x="2582418" y="1757172"/>
                </a:lnTo>
                <a:lnTo>
                  <a:pt x="2576322" y="1770888"/>
                </a:lnTo>
                <a:lnTo>
                  <a:pt x="2576322" y="1770126"/>
                </a:lnTo>
                <a:lnTo>
                  <a:pt x="2573274" y="1776984"/>
                </a:lnTo>
                <a:lnTo>
                  <a:pt x="2565654" y="1789176"/>
                </a:lnTo>
                <a:lnTo>
                  <a:pt x="2557272" y="1800606"/>
                </a:lnTo>
                <a:lnTo>
                  <a:pt x="2547732" y="1810878"/>
                </a:lnTo>
                <a:lnTo>
                  <a:pt x="2548128" y="1810512"/>
                </a:lnTo>
                <a:lnTo>
                  <a:pt x="2548128" y="1821436"/>
                </a:lnTo>
                <a:lnTo>
                  <a:pt x="2570038" y="1799525"/>
                </a:lnTo>
                <a:lnTo>
                  <a:pt x="2582418" y="1775623"/>
                </a:lnTo>
                <a:close/>
              </a:path>
              <a:path w="2600960" h="1864360">
                <a:moveTo>
                  <a:pt x="2582418" y="1047940"/>
                </a:moveTo>
                <a:lnTo>
                  <a:pt x="2582418" y="1046226"/>
                </a:lnTo>
                <a:lnTo>
                  <a:pt x="2581656" y="1046226"/>
                </a:lnTo>
                <a:lnTo>
                  <a:pt x="2582418" y="1047940"/>
                </a:lnTo>
                <a:close/>
              </a:path>
              <a:path w="2600960" h="1864360">
                <a:moveTo>
                  <a:pt x="2584704" y="1771210"/>
                </a:moveTo>
                <a:lnTo>
                  <a:pt x="2584704" y="1750314"/>
                </a:lnTo>
                <a:lnTo>
                  <a:pt x="2581656" y="1757172"/>
                </a:lnTo>
                <a:lnTo>
                  <a:pt x="2582418" y="1757172"/>
                </a:lnTo>
                <a:lnTo>
                  <a:pt x="2582418" y="1775623"/>
                </a:lnTo>
                <a:lnTo>
                  <a:pt x="2584704" y="1771210"/>
                </a:lnTo>
                <a:close/>
              </a:path>
              <a:path w="2600960" h="1864360">
                <a:moveTo>
                  <a:pt x="2584704" y="1055370"/>
                </a:moveTo>
                <a:lnTo>
                  <a:pt x="2584704" y="1053084"/>
                </a:lnTo>
                <a:lnTo>
                  <a:pt x="2583942" y="1053084"/>
                </a:lnTo>
                <a:lnTo>
                  <a:pt x="2584704" y="1055370"/>
                </a:lnTo>
                <a:close/>
              </a:path>
              <a:path w="2600960" h="1864360">
                <a:moveTo>
                  <a:pt x="2600706" y="1706880"/>
                </a:moveTo>
                <a:lnTo>
                  <a:pt x="2600706" y="1134618"/>
                </a:lnTo>
                <a:lnTo>
                  <a:pt x="2591562" y="1134618"/>
                </a:lnTo>
                <a:lnTo>
                  <a:pt x="2590939" y="1097269"/>
                </a:lnTo>
                <a:lnTo>
                  <a:pt x="2590800" y="1097280"/>
                </a:lnTo>
                <a:lnTo>
                  <a:pt x="2590800" y="1713738"/>
                </a:lnTo>
                <a:lnTo>
                  <a:pt x="2589276" y="1728978"/>
                </a:lnTo>
                <a:lnTo>
                  <a:pt x="2587752" y="1736598"/>
                </a:lnTo>
                <a:lnTo>
                  <a:pt x="2587752" y="1735836"/>
                </a:lnTo>
                <a:lnTo>
                  <a:pt x="2586228" y="1743456"/>
                </a:lnTo>
                <a:lnTo>
                  <a:pt x="2583942" y="1750314"/>
                </a:lnTo>
                <a:lnTo>
                  <a:pt x="2584704" y="1750314"/>
                </a:lnTo>
                <a:lnTo>
                  <a:pt x="2584704" y="1771210"/>
                </a:lnTo>
                <a:lnTo>
                  <a:pt x="2592234" y="1756669"/>
                </a:lnTo>
                <a:lnTo>
                  <a:pt x="2600706" y="1706880"/>
                </a:lnTo>
                <a:close/>
              </a:path>
              <a:path w="2600960" h="1864360">
                <a:moveTo>
                  <a:pt x="2590939" y="1097269"/>
                </a:moveTo>
                <a:lnTo>
                  <a:pt x="2590927" y="1096518"/>
                </a:lnTo>
                <a:lnTo>
                  <a:pt x="2590800" y="1097280"/>
                </a:lnTo>
                <a:lnTo>
                  <a:pt x="2590939" y="1097269"/>
                </a:lnTo>
                <a:close/>
              </a:path>
              <a:path w="2600960" h="1864360">
                <a:moveTo>
                  <a:pt x="2600706" y="1096518"/>
                </a:moveTo>
                <a:lnTo>
                  <a:pt x="2590927" y="1096518"/>
                </a:lnTo>
                <a:lnTo>
                  <a:pt x="2590939" y="1097269"/>
                </a:lnTo>
                <a:lnTo>
                  <a:pt x="2600706" y="1096518"/>
                </a:lnTo>
                <a:close/>
              </a:path>
              <a:path w="2600960" h="1864360">
                <a:moveTo>
                  <a:pt x="2600706" y="1134618"/>
                </a:moveTo>
                <a:lnTo>
                  <a:pt x="2600706" y="1096518"/>
                </a:lnTo>
                <a:lnTo>
                  <a:pt x="2590939" y="1097269"/>
                </a:lnTo>
                <a:lnTo>
                  <a:pt x="2591562" y="1134618"/>
                </a:lnTo>
                <a:lnTo>
                  <a:pt x="2600706" y="11346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28797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密钥管理的简介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96473" y="1637792"/>
            <a:ext cx="8602980" cy="492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1150" indent="424815">
              <a:lnSpc>
                <a:spcPct val="110000"/>
              </a:lnSpc>
              <a:spcBef>
                <a:spcPts val="100"/>
              </a:spcBef>
            </a:pPr>
            <a:r>
              <a:rPr sz="2400" b="1" dirty="0">
                <a:latin typeface="新宋体"/>
                <a:cs typeface="新宋体"/>
              </a:rPr>
              <a:t>密钥管理就是在授权各方之间实现密钥关系的建立和维护 的一整套技术和程序。密钥管理是密码学的一个重要分支，也 是密码学最重要、最困难的部分，在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一定的安全策略</a:t>
            </a:r>
            <a:r>
              <a:rPr sz="2400" b="1" dirty="0">
                <a:latin typeface="新宋体"/>
                <a:cs typeface="新宋体"/>
              </a:rPr>
              <a:t>指导下完</a:t>
            </a:r>
            <a:endParaRPr sz="2400" dirty="0">
              <a:latin typeface="新宋体"/>
              <a:cs typeface="新宋体"/>
            </a:endParaRPr>
          </a:p>
          <a:p>
            <a:pPr marL="12700" marR="5080">
              <a:lnSpc>
                <a:spcPct val="110000"/>
              </a:lnSpc>
            </a:pPr>
            <a:r>
              <a:rPr sz="2400" b="1" dirty="0">
                <a:latin typeface="新宋体"/>
                <a:cs typeface="新宋体"/>
              </a:rPr>
              <a:t>成密钥从产生到最终销毁的整个过程，包括密钥的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生成、存储、 </a:t>
            </a: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分配和协商、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使用、备份</a:t>
            </a:r>
            <a:r>
              <a:rPr sz="2400" b="1" spc="5" dirty="0">
                <a:solidFill>
                  <a:srgbClr val="FD1813"/>
                </a:solidFill>
                <a:latin typeface="新宋体"/>
                <a:cs typeface="新宋体"/>
              </a:rPr>
              <a:t>/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恢复、更新、撤销和销毁</a:t>
            </a:r>
            <a:r>
              <a:rPr sz="2400" b="1" dirty="0">
                <a:latin typeface="新宋体"/>
                <a:cs typeface="新宋体"/>
              </a:rPr>
              <a:t>等。</a:t>
            </a:r>
            <a:endParaRPr sz="2400" dirty="0">
              <a:latin typeface="新宋体"/>
              <a:cs typeface="新宋体"/>
            </a:endParaRPr>
          </a:p>
          <a:p>
            <a:pPr marL="12700" marR="36830" indent="580390">
              <a:lnSpc>
                <a:spcPct val="110000"/>
              </a:lnSpc>
              <a:spcBef>
                <a:spcPts val="575"/>
              </a:spcBef>
            </a:pPr>
            <a:r>
              <a:rPr sz="2400" b="1" dirty="0">
                <a:latin typeface="新宋体"/>
                <a:cs typeface="新宋体"/>
              </a:rPr>
              <a:t>密钥管理是一门综合性的系统工程，要求管理与技术并重， 除了技术性的因素外，还与人的因素密切相关，包括密钥管理 相关的行政管理制度和密钥管理人员的素质。密码系统的安全 强度总是取决于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系统最薄弱的环节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（木桶原理），</a:t>
            </a:r>
            <a:r>
              <a:rPr sz="2400" b="1" dirty="0">
                <a:latin typeface="新宋体"/>
                <a:cs typeface="新宋体"/>
              </a:rPr>
              <a:t>因此，再好 的技术，如果失去了必要管理的支持，终将使技术毫无意义。 管理只能通过健全相应的制度以及加强对人员的教育、培训来 解决。</a:t>
            </a:r>
            <a:endParaRPr sz="2400" dirty="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16567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密钥协商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0500" y="2137536"/>
            <a:ext cx="159257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0500" y="4402962"/>
            <a:ext cx="159257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94504" y="1800225"/>
            <a:ext cx="7038340" cy="3939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000"/>
                </a:solidFill>
                <a:latin typeface="华文楷体"/>
                <a:cs typeface="华文楷体"/>
              </a:rPr>
              <a:t>密钥协商是保密通信双方（或更多方）通过公开信道 的通信来共同形成秘密密钥的过程。一个密钥协商方 案中，密钥的值是某个函数值，其输入量由两个成员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solidFill>
                  <a:srgbClr val="008000"/>
                </a:solidFill>
                <a:latin typeface="华文楷体"/>
                <a:cs typeface="华文楷体"/>
              </a:rPr>
              <a:t>（或更多方）提供。</a:t>
            </a:r>
            <a:endParaRPr sz="2400">
              <a:latin typeface="华文楷体"/>
              <a:cs typeface="华文楷体"/>
            </a:endParaRPr>
          </a:p>
          <a:p>
            <a:pPr marL="12700" marR="5080" algn="just">
              <a:lnSpc>
                <a:spcPct val="150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0000FF"/>
                </a:solidFill>
                <a:latin typeface="华文楷体"/>
                <a:cs typeface="华文楷体"/>
              </a:rPr>
              <a:t>密钥协商的结果是：参与协商的双方（或更多方）都 将得到相同的密钥，同时，所得到的密钥对于其他任 何方都是不可知的。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52006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000000"/>
                </a:solidFill>
                <a:latin typeface="Arial"/>
                <a:cs typeface="Arial"/>
              </a:rPr>
              <a:t>Diffie-</a:t>
            </a:r>
            <a:r>
              <a:rPr sz="3200" b="1" spc="-10" dirty="0" err="1">
                <a:solidFill>
                  <a:srgbClr val="000000"/>
                </a:solidFill>
                <a:latin typeface="Arial"/>
                <a:cs typeface="Arial"/>
              </a:rPr>
              <a:t>Hellman</a:t>
            </a:r>
            <a:r>
              <a:rPr sz="3200" b="1" spc="-5" dirty="0" err="1">
                <a:solidFill>
                  <a:srgbClr val="000000"/>
                </a:solidFill>
                <a:latin typeface="黑体"/>
                <a:cs typeface="黑体"/>
              </a:rPr>
              <a:t>密钥交换</a:t>
            </a:r>
            <a:r>
              <a:rPr lang="zh-CN" altLang="en-US" sz="3200" b="1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</a:t>
            </a:r>
            <a:endParaRPr sz="3200" b="1" spc="-5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89501" y="2562225"/>
            <a:ext cx="8300599" cy="3452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b="1" spc="-5" dirty="0">
                <a:latin typeface="宋体"/>
                <a:cs typeface="宋体"/>
              </a:rPr>
              <a:t>⑴</a:t>
            </a:r>
            <a:r>
              <a:rPr lang="en-US" altLang="zh-CN" sz="2400" b="1" spc="-5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用户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dirty="0">
                <a:latin typeface="宋体"/>
                <a:cs typeface="宋体"/>
              </a:rPr>
              <a:t>随机选取一个大数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spc="-5" dirty="0">
                <a:latin typeface="Arial"/>
                <a:cs typeface="Arial"/>
              </a:rPr>
              <a:t>0≤a≤p-2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400" b="1" spc="-5" dirty="0">
                <a:latin typeface="宋体"/>
                <a:cs typeface="宋体"/>
              </a:rPr>
              <a:t>⑵</a:t>
            </a:r>
            <a:r>
              <a:rPr lang="en-US" altLang="zh-CN" sz="2400" b="1" spc="-5" dirty="0">
                <a:latin typeface="宋体"/>
                <a:cs typeface="宋体"/>
              </a:rPr>
              <a:t> </a:t>
            </a:r>
            <a:r>
              <a:rPr sz="2400" b="1" spc="-5" dirty="0" err="1">
                <a:latin typeface="宋体"/>
                <a:cs typeface="宋体"/>
              </a:rPr>
              <a:t>用户</a:t>
            </a:r>
            <a:r>
              <a:rPr sz="2400" b="1" dirty="0" err="1">
                <a:latin typeface="Arial"/>
                <a:cs typeface="Arial"/>
              </a:rPr>
              <a:t>A</a:t>
            </a:r>
            <a:r>
              <a:rPr sz="2400" b="1" dirty="0" err="1">
                <a:latin typeface="宋体"/>
                <a:cs typeface="宋体"/>
              </a:rPr>
              <a:t>计算</a:t>
            </a:r>
            <a:r>
              <a:rPr sz="2400" b="1" spc="-5" dirty="0" err="1">
                <a:latin typeface="Arial"/>
                <a:cs typeface="Arial"/>
              </a:rPr>
              <a:t>K</a:t>
            </a:r>
            <a:r>
              <a:rPr sz="2400" b="1" spc="-7" baseline="-20833" dirty="0" err="1">
                <a:latin typeface="Arial"/>
                <a:cs typeface="Arial"/>
              </a:rPr>
              <a:t>a</a:t>
            </a:r>
            <a:r>
              <a:rPr sz="2400" b="1" spc="-5" dirty="0">
                <a:latin typeface="Arial"/>
                <a:cs typeface="Arial"/>
              </a:rPr>
              <a:t>=g</a:t>
            </a:r>
            <a:r>
              <a:rPr sz="2400" b="1" spc="-7" baseline="24305" dirty="0">
                <a:latin typeface="Arial"/>
                <a:cs typeface="Arial"/>
              </a:rPr>
              <a:t>a</a:t>
            </a:r>
            <a:r>
              <a:rPr sz="2400" b="1" spc="30" baseline="2430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(mod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p)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,</a:t>
            </a:r>
            <a:r>
              <a:rPr sz="2400" b="1" spc="-5" dirty="0">
                <a:latin typeface="宋体"/>
                <a:cs typeface="宋体"/>
              </a:rPr>
              <a:t>并将结果传送给用户</a:t>
            </a:r>
            <a:r>
              <a:rPr sz="2400" b="1" spc="5" dirty="0">
                <a:latin typeface="Arial"/>
                <a:cs typeface="Arial"/>
              </a:rPr>
              <a:t>B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b="1" spc="-5" dirty="0">
                <a:latin typeface="宋体"/>
                <a:cs typeface="宋体"/>
              </a:rPr>
              <a:t>⑶</a:t>
            </a:r>
            <a:r>
              <a:rPr lang="en-US" altLang="zh-CN" sz="2400" b="1" spc="-5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用户</a:t>
            </a:r>
            <a:r>
              <a:rPr sz="2400" b="1" dirty="0">
                <a:latin typeface="Arial"/>
                <a:cs typeface="Arial"/>
              </a:rPr>
              <a:t>B</a:t>
            </a:r>
            <a:r>
              <a:rPr sz="2400" b="1" dirty="0">
                <a:latin typeface="宋体"/>
                <a:cs typeface="宋体"/>
              </a:rPr>
              <a:t>随机选取一个大数</a:t>
            </a:r>
            <a:r>
              <a:rPr sz="2400" b="1" spc="-5" dirty="0">
                <a:latin typeface="Arial"/>
                <a:cs typeface="Arial"/>
              </a:rPr>
              <a:t>b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spc="-5" dirty="0">
                <a:latin typeface="Arial"/>
                <a:cs typeface="Arial"/>
              </a:rPr>
              <a:t>0≤b≤p-2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b="1" spc="-5" dirty="0">
                <a:latin typeface="宋体"/>
                <a:cs typeface="宋体"/>
              </a:rPr>
              <a:t>⑷</a:t>
            </a:r>
            <a:r>
              <a:rPr lang="en-US" altLang="zh-CN" sz="2400" b="1" spc="-5" dirty="0">
                <a:latin typeface="宋体"/>
                <a:cs typeface="宋体"/>
              </a:rPr>
              <a:t> </a:t>
            </a:r>
            <a:r>
              <a:rPr sz="2400" b="1" spc="-5" dirty="0" err="1">
                <a:latin typeface="宋体"/>
                <a:cs typeface="宋体"/>
              </a:rPr>
              <a:t>用户</a:t>
            </a:r>
            <a:r>
              <a:rPr sz="2400" b="1" dirty="0" err="1">
                <a:latin typeface="Arial"/>
                <a:cs typeface="Arial"/>
              </a:rPr>
              <a:t>B</a:t>
            </a:r>
            <a:r>
              <a:rPr sz="2400" b="1" dirty="0" err="1">
                <a:latin typeface="宋体"/>
                <a:cs typeface="宋体"/>
              </a:rPr>
              <a:t>计算</a:t>
            </a:r>
            <a:r>
              <a:rPr sz="2400" b="1" spc="-5" dirty="0" err="1">
                <a:latin typeface="Arial"/>
                <a:cs typeface="Arial"/>
              </a:rPr>
              <a:t>K</a:t>
            </a:r>
            <a:r>
              <a:rPr sz="2400" b="1" spc="-7" baseline="-20833" dirty="0" err="1">
                <a:latin typeface="Arial"/>
                <a:cs typeface="Arial"/>
              </a:rPr>
              <a:t>b</a:t>
            </a:r>
            <a:r>
              <a:rPr sz="2400" b="1" spc="-5" dirty="0">
                <a:latin typeface="Arial"/>
                <a:cs typeface="Arial"/>
              </a:rPr>
              <a:t>=g</a:t>
            </a:r>
            <a:r>
              <a:rPr sz="2400" b="1" spc="-7" baseline="24305" dirty="0">
                <a:latin typeface="Arial"/>
                <a:cs typeface="Arial"/>
              </a:rPr>
              <a:t>b</a:t>
            </a:r>
            <a:r>
              <a:rPr sz="2400" b="1" spc="22" baseline="2430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(mod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p)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,</a:t>
            </a:r>
            <a:r>
              <a:rPr sz="2400" b="1" spc="-5" dirty="0">
                <a:latin typeface="宋体"/>
                <a:cs typeface="宋体"/>
              </a:rPr>
              <a:t>并将结果传送给用</a:t>
            </a:r>
            <a:r>
              <a:rPr sz="2400" b="1" spc="-10" dirty="0">
                <a:latin typeface="宋体"/>
                <a:cs typeface="宋体"/>
              </a:rPr>
              <a:t>户</a:t>
            </a:r>
            <a:r>
              <a:rPr sz="2400" b="1" spc="5" dirty="0">
                <a:latin typeface="Arial"/>
                <a:cs typeface="Arial"/>
              </a:rPr>
              <a:t>A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400" b="1" spc="-5" dirty="0">
                <a:latin typeface="宋体"/>
                <a:cs typeface="宋体"/>
              </a:rPr>
              <a:t>⑸</a:t>
            </a:r>
            <a:r>
              <a:rPr lang="en-US" altLang="zh-CN" sz="2400" b="1" spc="-5" dirty="0">
                <a:latin typeface="宋体"/>
                <a:cs typeface="宋体"/>
              </a:rPr>
              <a:t> </a:t>
            </a:r>
            <a:r>
              <a:rPr sz="2400" b="1" spc="-5" dirty="0" err="1">
                <a:latin typeface="宋体"/>
                <a:cs typeface="宋体"/>
              </a:rPr>
              <a:t>用户</a:t>
            </a:r>
            <a:r>
              <a:rPr sz="2400" b="1" dirty="0" err="1">
                <a:latin typeface="Arial"/>
                <a:cs typeface="Arial"/>
              </a:rPr>
              <a:t>A</a:t>
            </a:r>
            <a:r>
              <a:rPr sz="2400" b="1" dirty="0" err="1">
                <a:latin typeface="宋体"/>
                <a:cs typeface="宋体"/>
              </a:rPr>
              <a:t>计算</a:t>
            </a:r>
            <a:r>
              <a:rPr sz="2400" b="1" dirty="0" err="1">
                <a:latin typeface="Arial"/>
                <a:cs typeface="Arial"/>
              </a:rPr>
              <a:t>K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(K</a:t>
            </a:r>
            <a:r>
              <a:rPr sz="2400" b="1" spc="-7" baseline="-20833" dirty="0">
                <a:latin typeface="Arial"/>
                <a:cs typeface="Arial"/>
              </a:rPr>
              <a:t>b</a:t>
            </a:r>
            <a:r>
              <a:rPr sz="2400" b="1" spc="-5" dirty="0">
                <a:latin typeface="Arial"/>
                <a:cs typeface="Arial"/>
              </a:rPr>
              <a:t>)</a:t>
            </a:r>
            <a:r>
              <a:rPr sz="2400" b="1" spc="-7" baseline="24305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(mod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p)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b="1" spc="-5" dirty="0">
                <a:latin typeface="宋体"/>
                <a:cs typeface="宋体"/>
              </a:rPr>
              <a:t>⑹</a:t>
            </a:r>
            <a:r>
              <a:rPr lang="en-US" altLang="zh-CN" sz="2400" b="1" spc="-5" dirty="0">
                <a:latin typeface="宋体"/>
                <a:cs typeface="宋体"/>
              </a:rPr>
              <a:t> </a:t>
            </a:r>
            <a:r>
              <a:rPr sz="2400" b="1" spc="-5" dirty="0" err="1">
                <a:latin typeface="宋体"/>
                <a:cs typeface="宋体"/>
              </a:rPr>
              <a:t>用户</a:t>
            </a:r>
            <a:r>
              <a:rPr sz="2400" b="1" dirty="0" err="1">
                <a:latin typeface="Arial"/>
                <a:cs typeface="Arial"/>
              </a:rPr>
              <a:t>B</a:t>
            </a:r>
            <a:r>
              <a:rPr sz="2400" b="1" dirty="0" err="1">
                <a:latin typeface="宋体"/>
                <a:cs typeface="宋体"/>
              </a:rPr>
              <a:t>计算</a:t>
            </a:r>
            <a:r>
              <a:rPr sz="2400" b="1" dirty="0" err="1">
                <a:latin typeface="Arial"/>
                <a:cs typeface="Arial"/>
              </a:rPr>
              <a:t>K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(K</a:t>
            </a:r>
            <a:r>
              <a:rPr sz="2400" b="1" spc="-7" baseline="-20833" dirty="0">
                <a:latin typeface="Arial"/>
                <a:cs typeface="Arial"/>
              </a:rPr>
              <a:t>a</a:t>
            </a:r>
            <a:r>
              <a:rPr sz="2400" b="1" spc="-5" dirty="0">
                <a:latin typeface="Arial"/>
                <a:cs typeface="Arial"/>
              </a:rPr>
              <a:t>)</a:t>
            </a:r>
            <a:r>
              <a:rPr sz="2400" b="1" spc="-7" baseline="24305" dirty="0">
                <a:latin typeface="Arial"/>
                <a:cs typeface="Arial"/>
              </a:rPr>
              <a:t>b</a:t>
            </a:r>
            <a:r>
              <a:rPr sz="2400" b="1" baseline="2430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(mod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p)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  <a:p>
            <a:pPr marL="12700" marR="1313180" indent="168275">
              <a:lnSpc>
                <a:spcPct val="140000"/>
              </a:lnSpc>
            </a:pPr>
            <a:r>
              <a:rPr lang="en-US" altLang="zh-CN" sz="2400" b="1" spc="-5" dirty="0">
                <a:latin typeface="宋体"/>
                <a:cs typeface="宋体"/>
              </a:rPr>
              <a:t>  </a:t>
            </a:r>
            <a:r>
              <a:rPr sz="2400" b="1" spc="-5" dirty="0" err="1">
                <a:latin typeface="宋体"/>
                <a:cs typeface="宋体"/>
              </a:rPr>
              <a:t>用户</a:t>
            </a:r>
            <a:r>
              <a:rPr sz="2400" b="1" dirty="0" err="1">
                <a:latin typeface="Arial"/>
                <a:cs typeface="Arial"/>
              </a:rPr>
              <a:t>A</a:t>
            </a:r>
            <a:r>
              <a:rPr sz="2400" b="1" spc="-5" dirty="0" err="1">
                <a:latin typeface="宋体"/>
                <a:cs typeface="宋体"/>
              </a:rPr>
              <a:t>和用户</a:t>
            </a:r>
            <a:r>
              <a:rPr sz="2400" b="1" spc="5" dirty="0" err="1">
                <a:latin typeface="Arial"/>
                <a:cs typeface="Arial"/>
              </a:rPr>
              <a:t>B</a:t>
            </a:r>
            <a:r>
              <a:rPr sz="2400" b="1" dirty="0" err="1">
                <a:latin typeface="宋体"/>
                <a:cs typeface="宋体"/>
              </a:rPr>
              <a:t>各自计算生成共同的</a:t>
            </a:r>
            <a:r>
              <a:rPr sz="2400" b="1" dirty="0" err="1">
                <a:solidFill>
                  <a:srgbClr val="FD1813"/>
                </a:solidFill>
                <a:latin typeface="宋体"/>
                <a:cs typeface="宋体"/>
              </a:rPr>
              <a:t>会话密钥</a:t>
            </a:r>
            <a:r>
              <a:rPr sz="2400" b="1" spc="5" dirty="0" err="1">
                <a:solidFill>
                  <a:srgbClr val="FD1813"/>
                </a:solidFill>
                <a:latin typeface="Arial"/>
                <a:cs typeface="Arial"/>
              </a:rPr>
              <a:t>K</a:t>
            </a:r>
            <a:r>
              <a:rPr sz="2400" b="1" spc="-10" dirty="0">
                <a:solidFill>
                  <a:srgbClr val="FD1813"/>
                </a:solidFill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68CE03-943A-4F8A-98F9-DAA1AE5B92B6}"/>
              </a:ext>
            </a:extLst>
          </p:cNvPr>
          <p:cNvSpPr/>
          <p:nvPr/>
        </p:nvSpPr>
        <p:spPr>
          <a:xfrm>
            <a:off x="850900" y="1495425"/>
            <a:ext cx="8007350" cy="919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5080" indent="414020" algn="just">
              <a:lnSpc>
                <a:spcPct val="120000"/>
              </a:lnSpc>
              <a:spcBef>
                <a:spcPts val="100"/>
              </a:spcBef>
            </a:pPr>
            <a:r>
              <a:rPr lang="zh-CN" altLang="en-US" sz="2400" b="1" spc="-5" dirty="0">
                <a:latin typeface="宋体"/>
                <a:cs typeface="宋体"/>
              </a:rPr>
              <a:t>设</a:t>
            </a:r>
            <a:r>
              <a:rPr lang="en-US" altLang="zh-CN" sz="2400" b="1" spc="-5" dirty="0">
                <a:latin typeface="Arial"/>
                <a:cs typeface="Arial"/>
              </a:rPr>
              <a:t>p</a:t>
            </a:r>
            <a:r>
              <a:rPr lang="zh-CN" altLang="en-US" sz="2400" b="1" spc="-5" dirty="0">
                <a:latin typeface="宋体"/>
                <a:cs typeface="宋体"/>
              </a:rPr>
              <a:t>是一个大素数，</a:t>
            </a:r>
            <a:r>
              <a:rPr lang="en-US" altLang="zh-CN" sz="2400" b="1" spc="-5" dirty="0">
                <a:latin typeface="Arial"/>
                <a:cs typeface="Arial"/>
              </a:rPr>
              <a:t>g</a:t>
            </a:r>
            <a:r>
              <a:rPr lang="zh-CN" altLang="en-US" sz="2400" b="1" spc="-20" dirty="0">
                <a:latin typeface="Arial"/>
                <a:cs typeface="Arial"/>
              </a:rPr>
              <a:t> </a:t>
            </a:r>
            <a:r>
              <a:rPr lang="zh-CN" altLang="en-US" sz="2400" b="1" spc="-10" dirty="0">
                <a:latin typeface="宋体"/>
                <a:cs typeface="宋体"/>
              </a:rPr>
              <a:t>∈</a:t>
            </a:r>
            <a:r>
              <a:rPr lang="zh-CN" altLang="en-US" sz="2400" b="1" spc="-575" dirty="0">
                <a:latin typeface="宋体"/>
                <a:cs typeface="宋体"/>
              </a:rPr>
              <a:t> </a:t>
            </a:r>
            <a:r>
              <a:rPr lang="en-US" altLang="zh-CN" sz="2400" b="1" spc="-5" dirty="0" err="1">
                <a:latin typeface="Arial"/>
                <a:cs typeface="Arial"/>
              </a:rPr>
              <a:t>Z</a:t>
            </a:r>
            <a:r>
              <a:rPr lang="en-US" altLang="zh-CN" sz="2400" b="1" spc="-7" baseline="-20833" dirty="0" err="1">
                <a:latin typeface="Arial"/>
                <a:cs typeface="Arial"/>
              </a:rPr>
              <a:t>p</a:t>
            </a:r>
            <a:r>
              <a:rPr lang="zh-CN" altLang="en-US" sz="2400" b="1" spc="-5" dirty="0">
                <a:latin typeface="宋体"/>
                <a:cs typeface="宋体"/>
              </a:rPr>
              <a:t>是模</a:t>
            </a:r>
            <a:r>
              <a:rPr lang="en-US" altLang="zh-CN" sz="2400" b="1" spc="-5" dirty="0">
                <a:latin typeface="Arial"/>
                <a:cs typeface="Arial"/>
              </a:rPr>
              <a:t>p</a:t>
            </a:r>
            <a:r>
              <a:rPr lang="zh-CN" altLang="en-US" sz="2400" b="1" spc="-5" dirty="0">
                <a:latin typeface="宋体"/>
                <a:cs typeface="宋体"/>
              </a:rPr>
              <a:t>本原元，</a:t>
            </a:r>
            <a:r>
              <a:rPr lang="en-US" altLang="zh-CN" sz="2400" b="1" spc="-5" dirty="0">
                <a:latin typeface="Arial"/>
                <a:cs typeface="Arial"/>
              </a:rPr>
              <a:t>p</a:t>
            </a:r>
            <a:r>
              <a:rPr lang="zh-CN" altLang="en-US" sz="2400" b="1" spc="-5" dirty="0">
                <a:latin typeface="宋体"/>
                <a:cs typeface="宋体"/>
              </a:rPr>
              <a:t>和</a:t>
            </a:r>
            <a:r>
              <a:rPr lang="en-US" altLang="zh-CN" sz="2400" b="1" dirty="0">
                <a:latin typeface="Arial"/>
                <a:cs typeface="Arial"/>
              </a:rPr>
              <a:t>g</a:t>
            </a:r>
            <a:r>
              <a:rPr lang="zh-CN" altLang="en-US" sz="2400" b="1" dirty="0">
                <a:latin typeface="宋体"/>
                <a:cs typeface="宋体"/>
              </a:rPr>
              <a:t>公开，  所有用户均可获取，并可为所有用户所共有。</a:t>
            </a:r>
            <a:endParaRPr lang="zh-CN" altLang="en-US" sz="2400" dirty="0">
              <a:latin typeface="宋体"/>
              <a:cs typeface="宋体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C01FD0-6D03-4759-8AD4-FD84FA1919F8}"/>
              </a:ext>
            </a:extLst>
          </p:cNvPr>
          <p:cNvSpPr/>
          <p:nvPr/>
        </p:nvSpPr>
        <p:spPr>
          <a:xfrm>
            <a:off x="2070100" y="6139160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pc="-5" dirty="0">
                <a:solidFill>
                  <a:srgbClr val="0000FF"/>
                </a:solidFill>
                <a:latin typeface="Arial"/>
                <a:cs typeface="Arial"/>
              </a:rPr>
              <a:t>K=</a:t>
            </a:r>
            <a:r>
              <a:rPr lang="en-US" altLang="zh-CN" sz="24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CN" sz="2400" b="1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lang="en-US" altLang="zh-CN" sz="2400" b="1" spc="-5" dirty="0" err="1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lang="en-US" altLang="zh-CN" sz="2400" b="1" spc="-7" baseline="-20833" dirty="0" err="1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lang="en-US" altLang="zh-CN" sz="2400" b="1" spc="-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lang="en-US" altLang="zh-CN" sz="2400" b="1" spc="-7" baseline="2430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altLang="zh-CN" sz="2400" b="1" baseline="243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lang="en-US" altLang="zh-CN" sz="24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CN" sz="2400" b="1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lang="en-US" altLang="zh-CN" sz="2400" b="1" spc="-5" dirty="0" err="1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lang="en-US" altLang="zh-CN" sz="2400" b="1" spc="-7" baseline="24305" dirty="0" err="1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lang="en-US" altLang="zh-CN" sz="2400" b="1" spc="-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lang="en-US" altLang="zh-CN" sz="2400" b="1" spc="-7" baseline="2430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altLang="zh-CN" sz="2400" b="1" spc="-15" baseline="243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lang="en-US" altLang="zh-CN" sz="24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CN" sz="2400" b="1" spc="-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lang="en-US" altLang="zh-CN" sz="2400" b="1" spc="-7" baseline="24305" dirty="0">
                <a:solidFill>
                  <a:srgbClr val="0000FF"/>
                </a:solidFill>
                <a:latin typeface="Arial"/>
                <a:cs typeface="Arial"/>
              </a:rPr>
              <a:t>ab</a:t>
            </a:r>
            <a:r>
              <a:rPr lang="en-US" altLang="zh-CN" sz="2400" b="1" spc="-15" baseline="243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lang="en-US" altLang="zh-CN" sz="24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CN" sz="2400" b="1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lang="en-US" altLang="zh-CN" sz="2400" b="1" spc="-5" dirty="0" err="1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lang="en-US" altLang="zh-CN" sz="2400" b="1" spc="-7" baseline="24305" dirty="0" err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altLang="zh-CN" sz="2400" b="1" spc="-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lang="en-US" altLang="zh-CN" sz="2400" b="1" spc="-7" baseline="24305" dirty="0">
                <a:solidFill>
                  <a:srgbClr val="0000FF"/>
                </a:solidFill>
                <a:latin typeface="Arial"/>
                <a:cs typeface="Arial"/>
              </a:rPr>
              <a:t>b </a:t>
            </a:r>
            <a:r>
              <a:rPr lang="en-US" altLang="zh-CN" sz="24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lang="en-US" altLang="zh-CN" sz="24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CN" sz="2400" b="1" spc="-5" dirty="0">
                <a:solidFill>
                  <a:srgbClr val="0000FF"/>
                </a:solidFill>
                <a:latin typeface="Arial"/>
                <a:cs typeface="Arial"/>
              </a:rPr>
              <a:t>(K</a:t>
            </a:r>
            <a:r>
              <a:rPr lang="en-US" altLang="zh-CN" sz="2400" b="1" spc="-7" baseline="-20833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altLang="zh-CN" sz="2400" b="1" spc="-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lang="en-US" altLang="zh-CN" sz="2400" b="1" spc="-7" baseline="2430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lang="zh-CN" altLang="en-US" sz="2400" b="1" spc="-10" dirty="0">
                <a:solidFill>
                  <a:srgbClr val="0000FF"/>
                </a:solidFill>
                <a:latin typeface="宋体"/>
                <a:cs typeface="宋体"/>
              </a:rPr>
              <a:t>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62858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000000"/>
                </a:solidFill>
                <a:latin typeface="Arial"/>
                <a:cs typeface="Arial"/>
              </a:rPr>
              <a:t>Diffie-</a:t>
            </a:r>
            <a:r>
              <a:rPr sz="3200" b="1" spc="-10" dirty="0" err="1">
                <a:solidFill>
                  <a:srgbClr val="000000"/>
                </a:solidFill>
                <a:latin typeface="Arial"/>
                <a:cs typeface="Arial"/>
              </a:rPr>
              <a:t>Hellman</a:t>
            </a:r>
            <a:r>
              <a:rPr sz="3200" b="1" spc="-5" dirty="0" err="1">
                <a:solidFill>
                  <a:srgbClr val="000000"/>
                </a:solidFill>
                <a:latin typeface="黑体"/>
                <a:cs typeface="黑体"/>
              </a:rPr>
              <a:t>密钥交换</a:t>
            </a:r>
            <a:r>
              <a:rPr lang="zh-CN" altLang="en-US" sz="3200" b="1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协议</a:t>
            </a:r>
            <a:r>
              <a:rPr sz="3200" b="1" spc="-10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扩展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46269" y="1419225"/>
            <a:ext cx="8000861" cy="525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20643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中间人攻击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27749" y="6941111"/>
            <a:ext cx="19812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spc="-5" dirty="0">
                <a:latin typeface="Arial"/>
                <a:cs typeface="Arial"/>
              </a:rPr>
              <a:t>54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4439" y="1339596"/>
            <a:ext cx="7619861" cy="5261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4281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DH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密钥协商协议的改进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27749" y="6941111"/>
            <a:ext cx="19812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spc="-5" dirty="0"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3145" y="1419225"/>
            <a:ext cx="8167110" cy="53374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49023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秘密</a:t>
            </a:r>
            <a:r>
              <a:rPr lang="zh-CN" altLang="en-US" sz="3200" b="1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共享</a:t>
            </a:r>
            <a:r>
              <a:rPr lang="en-US" altLang="zh-CN" sz="2600" b="1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sz="2600" b="1" spc="-5" dirty="0" err="1">
                <a:solidFill>
                  <a:srgbClr val="000000"/>
                </a:solidFill>
                <a:latin typeface="黑体"/>
                <a:cs typeface="黑体"/>
              </a:rPr>
              <a:t>门限方案</a:t>
            </a:r>
            <a:endParaRPr sz="2600" dirty="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55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86973" y="1740972"/>
            <a:ext cx="8026400" cy="435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35890" indent="735330">
              <a:lnSpc>
                <a:spcPct val="15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8000"/>
                </a:solidFill>
                <a:latin typeface="新宋体"/>
                <a:cs typeface="新宋体"/>
              </a:rPr>
              <a:t>秘密</a:t>
            </a:r>
            <a:r>
              <a:rPr sz="2800" b="1" dirty="0">
                <a:solidFill>
                  <a:srgbClr val="008000"/>
                </a:solidFill>
                <a:latin typeface="新宋体"/>
                <a:cs typeface="新宋体"/>
              </a:rPr>
              <a:t>s</a:t>
            </a:r>
            <a:r>
              <a:rPr sz="2800" b="1" spc="-5" dirty="0">
                <a:solidFill>
                  <a:srgbClr val="008000"/>
                </a:solidFill>
                <a:latin typeface="新宋体"/>
                <a:cs typeface="新宋体"/>
              </a:rPr>
              <a:t>被分为</a:t>
            </a:r>
            <a:r>
              <a:rPr sz="2800" b="1" dirty="0">
                <a:solidFill>
                  <a:srgbClr val="008000"/>
                </a:solidFill>
                <a:latin typeface="新宋体"/>
                <a:cs typeface="新宋体"/>
              </a:rPr>
              <a:t>n</a:t>
            </a:r>
            <a:r>
              <a:rPr sz="2800" b="1" spc="-5" dirty="0">
                <a:solidFill>
                  <a:srgbClr val="008000"/>
                </a:solidFill>
                <a:latin typeface="新宋体"/>
                <a:cs typeface="新宋体"/>
              </a:rPr>
              <a:t>个部分</a:t>
            </a:r>
            <a:r>
              <a:rPr sz="2800" b="1" dirty="0">
                <a:solidFill>
                  <a:srgbClr val="008000"/>
                </a:solidFill>
                <a:latin typeface="新宋体"/>
                <a:cs typeface="新宋体"/>
              </a:rPr>
              <a:t>,</a:t>
            </a:r>
            <a:r>
              <a:rPr sz="2800" b="1" spc="-5" dirty="0">
                <a:solidFill>
                  <a:srgbClr val="008000"/>
                </a:solidFill>
                <a:latin typeface="新宋体"/>
                <a:cs typeface="新宋体"/>
              </a:rPr>
              <a:t>每个部分称为子密钥</a:t>
            </a:r>
            <a:r>
              <a:rPr sz="2800" b="1" dirty="0">
                <a:solidFill>
                  <a:srgbClr val="008000"/>
                </a:solidFill>
                <a:latin typeface="新宋体"/>
                <a:cs typeface="新宋体"/>
              </a:rPr>
              <a:t>,  由一个参与者持有，使得：</a:t>
            </a:r>
            <a:endParaRPr sz="2800" dirty="0">
              <a:latin typeface="新宋体"/>
              <a:cs typeface="新宋体"/>
            </a:endParaRPr>
          </a:p>
          <a:p>
            <a:pPr marL="355600" indent="-342900">
              <a:lnSpc>
                <a:spcPct val="100000"/>
              </a:lnSpc>
              <a:spcBef>
                <a:spcPts val="2115"/>
              </a:spcBef>
              <a:buClr>
                <a:srgbClr val="FD1813"/>
              </a:buClr>
              <a:buSzPct val="118750"/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新宋体"/>
                <a:cs typeface="新宋体"/>
              </a:rPr>
              <a:t>由</a:t>
            </a:r>
            <a:r>
              <a:rPr sz="2400" b="1" spc="5" dirty="0">
                <a:latin typeface="新宋体"/>
                <a:cs typeface="新宋体"/>
              </a:rPr>
              <a:t>t</a:t>
            </a:r>
            <a:r>
              <a:rPr sz="2400" b="1" dirty="0">
                <a:latin typeface="新宋体"/>
                <a:cs typeface="新宋体"/>
              </a:rPr>
              <a:t>个或多于</a:t>
            </a:r>
            <a:r>
              <a:rPr sz="2400" b="1" spc="5" dirty="0">
                <a:latin typeface="新宋体"/>
                <a:cs typeface="新宋体"/>
              </a:rPr>
              <a:t>t</a:t>
            </a:r>
            <a:r>
              <a:rPr sz="2400" b="1" dirty="0">
                <a:latin typeface="新宋体"/>
                <a:cs typeface="新宋体"/>
              </a:rPr>
              <a:t>个参与者所持有的部分信息可重构</a:t>
            </a:r>
            <a:r>
              <a:rPr sz="2400" b="1" spc="5" dirty="0">
                <a:latin typeface="新宋体"/>
                <a:cs typeface="新宋体"/>
              </a:rPr>
              <a:t>s</a:t>
            </a:r>
            <a:r>
              <a:rPr sz="2400" b="1" dirty="0">
                <a:latin typeface="新宋体"/>
                <a:cs typeface="新宋体"/>
              </a:rPr>
              <a:t>。</a:t>
            </a:r>
            <a:endParaRPr sz="2400" dirty="0">
              <a:latin typeface="新宋体"/>
              <a:cs typeface="新宋体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lr>
                <a:srgbClr val="FD1813"/>
              </a:buClr>
              <a:buSzPct val="118750"/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新宋体"/>
                <a:cs typeface="新宋体"/>
              </a:rPr>
              <a:t>由少于</a:t>
            </a:r>
            <a:r>
              <a:rPr sz="2400" b="1" spc="5" dirty="0">
                <a:latin typeface="新宋体"/>
                <a:cs typeface="新宋体"/>
              </a:rPr>
              <a:t>t</a:t>
            </a:r>
            <a:r>
              <a:rPr sz="2400" b="1" dirty="0">
                <a:latin typeface="新宋体"/>
                <a:cs typeface="新宋体"/>
              </a:rPr>
              <a:t>个参与者所持有的部分信息则无法重构</a:t>
            </a:r>
            <a:r>
              <a:rPr sz="2400" b="1" spc="5" dirty="0">
                <a:latin typeface="新宋体"/>
                <a:cs typeface="新宋体"/>
              </a:rPr>
              <a:t>s</a:t>
            </a:r>
            <a:r>
              <a:rPr sz="2400" b="1" dirty="0">
                <a:latin typeface="新宋体"/>
                <a:cs typeface="新宋体"/>
              </a:rPr>
              <a:t>。</a:t>
            </a:r>
            <a:endParaRPr sz="2400" dirty="0">
              <a:latin typeface="新宋体"/>
              <a:cs typeface="新宋体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lr>
                <a:srgbClr val="FD1813"/>
              </a:buClr>
              <a:buSzPct val="118750"/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latin typeface="新宋体"/>
                <a:cs typeface="新宋体"/>
              </a:rPr>
              <a:t>称为</a:t>
            </a:r>
            <a:r>
              <a:rPr sz="2400" b="1" dirty="0">
                <a:latin typeface="新宋体"/>
                <a:cs typeface="新宋体"/>
              </a:rPr>
              <a:t>(t,n)</a:t>
            </a:r>
            <a:r>
              <a:rPr sz="2400" b="1" spc="-5" dirty="0">
                <a:latin typeface="新宋体"/>
                <a:cs typeface="新宋体"/>
              </a:rPr>
              <a:t>秘密分割门限方案</a:t>
            </a:r>
            <a:r>
              <a:rPr sz="2400" b="1" dirty="0">
                <a:latin typeface="新宋体"/>
                <a:cs typeface="新宋体"/>
              </a:rPr>
              <a:t>，t</a:t>
            </a:r>
            <a:r>
              <a:rPr sz="2400" b="1" spc="-5" dirty="0">
                <a:latin typeface="新宋体"/>
                <a:cs typeface="新宋体"/>
              </a:rPr>
              <a:t>称为门限值。</a:t>
            </a:r>
            <a:endParaRPr sz="2400" dirty="0">
              <a:latin typeface="新宋体"/>
              <a:cs typeface="新宋体"/>
            </a:endParaRPr>
          </a:p>
          <a:p>
            <a:pPr marL="355600" marR="5080" indent="-342900">
              <a:lnSpc>
                <a:spcPct val="150000"/>
              </a:lnSpc>
              <a:spcBef>
                <a:spcPts val="575"/>
              </a:spcBef>
              <a:buClr>
                <a:srgbClr val="FD1813"/>
              </a:buClr>
              <a:buSzPct val="118750"/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新宋体"/>
                <a:cs typeface="新宋体"/>
              </a:rPr>
              <a:t>少于t个参与者所持有的部分信息得不到s的任何信息（</a:t>
            </a:r>
            <a:r>
              <a:rPr sz="2400" b="1" spc="-10" dirty="0">
                <a:solidFill>
                  <a:srgbClr val="0000FF"/>
                </a:solidFill>
                <a:latin typeface="新宋体"/>
                <a:cs typeface="新宋体"/>
              </a:rPr>
              <a:t>并 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不比局外人猜</a:t>
            </a:r>
            <a:r>
              <a:rPr sz="2400" b="1" spc="5" dirty="0">
                <a:solidFill>
                  <a:srgbClr val="0000FF"/>
                </a:solidFill>
                <a:latin typeface="新宋体"/>
                <a:cs typeface="新宋体"/>
              </a:rPr>
              <a:t>s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有优势</a:t>
            </a:r>
            <a:r>
              <a:rPr sz="2400" b="1" dirty="0">
                <a:latin typeface="新宋体"/>
                <a:cs typeface="新宋体"/>
              </a:rPr>
              <a:t>）称该门限方案是完善的。</a:t>
            </a:r>
            <a:endParaRPr sz="2400" dirty="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715009"/>
            <a:ext cx="2884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Shamir门限方案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3583" y="1961388"/>
            <a:ext cx="163068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3583" y="3935729"/>
            <a:ext cx="163068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29873" y="1696466"/>
            <a:ext cx="769493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2075">
              <a:lnSpc>
                <a:spcPct val="13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有限域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GF(q),q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为大素数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，q≥n+1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。秘密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s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是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GF(q)\{0}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上 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均匀选取的随机数，表示为s∈</a:t>
            </a:r>
            <a:r>
              <a:rPr sz="2400" b="1" baseline="-20833" dirty="0">
                <a:solidFill>
                  <a:srgbClr val="0000FF"/>
                </a:solidFill>
                <a:latin typeface="新宋体"/>
                <a:cs typeface="新宋体"/>
              </a:rPr>
              <a:t>R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GF(q)\{0}.t-1</a:t>
            </a:r>
            <a:r>
              <a:rPr sz="2400" b="1" spc="-10" dirty="0">
                <a:solidFill>
                  <a:srgbClr val="0000FF"/>
                </a:solidFill>
                <a:latin typeface="新宋体"/>
                <a:cs typeface="新宋体"/>
              </a:rPr>
              <a:t>个系数 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a</a:t>
            </a:r>
            <a:r>
              <a:rPr sz="2400" b="1" baseline="-20833" dirty="0">
                <a:solidFill>
                  <a:srgbClr val="0000FF"/>
                </a:solidFill>
                <a:latin typeface="新宋体"/>
                <a:cs typeface="新宋体"/>
              </a:rPr>
              <a:t>1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,a</a:t>
            </a:r>
            <a:r>
              <a:rPr sz="2400" b="1" baseline="-20833" dirty="0">
                <a:solidFill>
                  <a:srgbClr val="0000FF"/>
                </a:solidFill>
                <a:latin typeface="新宋体"/>
                <a:cs typeface="新宋体"/>
              </a:rPr>
              <a:t>2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,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…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a</a:t>
            </a:r>
            <a:r>
              <a:rPr sz="2400" b="1" baseline="-20833" dirty="0">
                <a:solidFill>
                  <a:srgbClr val="0000FF"/>
                </a:solidFill>
                <a:latin typeface="新宋体"/>
                <a:cs typeface="新宋体"/>
              </a:rPr>
              <a:t>t-1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选取a</a:t>
            </a:r>
            <a:r>
              <a:rPr sz="2400" b="1" spc="-7" baseline="-20833" dirty="0">
                <a:solidFill>
                  <a:srgbClr val="0000FF"/>
                </a:solidFill>
                <a:latin typeface="新宋体"/>
                <a:cs typeface="新宋体"/>
              </a:rPr>
              <a:t>i</a:t>
            </a:r>
            <a:r>
              <a:rPr sz="2400" b="1" spc="7" baseline="-20833" dirty="0">
                <a:solidFill>
                  <a:srgbClr val="0000FF"/>
                </a:solidFill>
                <a:latin typeface="新宋体"/>
                <a:cs typeface="新宋体"/>
              </a:rPr>
              <a:t> 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∈</a:t>
            </a:r>
            <a:r>
              <a:rPr sz="2400" b="1" baseline="-20833" dirty="0">
                <a:solidFill>
                  <a:srgbClr val="0000FF"/>
                </a:solidFill>
                <a:latin typeface="新宋体"/>
                <a:cs typeface="新宋体"/>
              </a:rPr>
              <a:t>R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GF(q)\{0}.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在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GF(q)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上构造一个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t-1  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次多项式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f(x)=a</a:t>
            </a:r>
            <a:r>
              <a:rPr sz="2400" b="1" baseline="-20833" dirty="0">
                <a:solidFill>
                  <a:srgbClr val="0000FF"/>
                </a:solidFill>
                <a:latin typeface="新宋体"/>
                <a:cs typeface="新宋体"/>
              </a:rPr>
              <a:t>0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+a</a:t>
            </a:r>
            <a:r>
              <a:rPr sz="2400" b="1" baseline="-20833" dirty="0">
                <a:solidFill>
                  <a:srgbClr val="0000FF"/>
                </a:solidFill>
                <a:latin typeface="新宋体"/>
                <a:cs typeface="新宋体"/>
              </a:rPr>
              <a:t>1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x+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…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+a</a:t>
            </a:r>
            <a:r>
              <a:rPr sz="2400" b="1" baseline="-20833" dirty="0">
                <a:solidFill>
                  <a:srgbClr val="0000FF"/>
                </a:solidFill>
                <a:latin typeface="新宋体"/>
                <a:cs typeface="新宋体"/>
              </a:rPr>
              <a:t>t-1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x</a:t>
            </a:r>
            <a:r>
              <a:rPr sz="2400" b="1" baseline="24305" dirty="0">
                <a:solidFill>
                  <a:srgbClr val="0000FF"/>
                </a:solidFill>
                <a:latin typeface="新宋体"/>
                <a:cs typeface="新宋体"/>
              </a:rPr>
              <a:t>t-1</a:t>
            </a:r>
            <a:r>
              <a:rPr sz="2400" b="1" spc="-10" dirty="0">
                <a:solidFill>
                  <a:srgbClr val="0000FF"/>
                </a:solidFill>
                <a:latin typeface="新宋体"/>
                <a:cs typeface="新宋体"/>
              </a:rPr>
              <a:t>。</a:t>
            </a:r>
            <a:endParaRPr sz="2400" dirty="0">
              <a:latin typeface="新宋体"/>
              <a:cs typeface="新宋体"/>
            </a:endParaRPr>
          </a:p>
          <a:p>
            <a:pPr marL="12700" marR="5080">
              <a:lnSpc>
                <a:spcPct val="128099"/>
              </a:lnSpc>
              <a:spcBef>
                <a:spcPts val="495"/>
              </a:spcBef>
            </a:pPr>
            <a:r>
              <a:rPr sz="2400" b="1" spc="-5" dirty="0">
                <a:solidFill>
                  <a:srgbClr val="008000"/>
                </a:solidFill>
                <a:latin typeface="新宋体"/>
                <a:cs typeface="新宋体"/>
              </a:rPr>
              <a:t>N</a:t>
            </a:r>
            <a:r>
              <a:rPr sz="2400" b="1" spc="-10" dirty="0">
                <a:solidFill>
                  <a:srgbClr val="008000"/>
                </a:solidFill>
                <a:latin typeface="新宋体"/>
                <a:cs typeface="新宋体"/>
              </a:rPr>
              <a:t>个参与者</a:t>
            </a: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P</a:t>
            </a:r>
            <a:r>
              <a:rPr sz="2400" b="1" baseline="-20833" dirty="0">
                <a:solidFill>
                  <a:srgbClr val="008000"/>
                </a:solidFill>
                <a:latin typeface="新宋体"/>
                <a:cs typeface="新宋体"/>
              </a:rPr>
              <a:t>1</a:t>
            </a: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,</a:t>
            </a:r>
            <a:r>
              <a:rPr sz="2400" b="1" dirty="0">
                <a:solidFill>
                  <a:srgbClr val="008000"/>
                </a:solidFill>
                <a:latin typeface="宋体"/>
                <a:cs typeface="宋体"/>
              </a:rPr>
              <a:t>…</a:t>
            </a: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,P</a:t>
            </a:r>
            <a:r>
              <a:rPr sz="2400" b="1" baseline="-20833" dirty="0">
                <a:solidFill>
                  <a:srgbClr val="008000"/>
                </a:solidFill>
                <a:latin typeface="新宋体"/>
                <a:cs typeface="新宋体"/>
              </a:rPr>
              <a:t>n</a:t>
            </a: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,P</a:t>
            </a:r>
            <a:r>
              <a:rPr sz="2400" b="1" baseline="-20833" dirty="0">
                <a:solidFill>
                  <a:srgbClr val="008000"/>
                </a:solidFill>
                <a:latin typeface="新宋体"/>
                <a:cs typeface="新宋体"/>
              </a:rPr>
              <a:t>i</a:t>
            </a: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的子密钥为</a:t>
            </a:r>
            <a:r>
              <a:rPr sz="2500" b="1" i="1" spc="-10" dirty="0">
                <a:solidFill>
                  <a:srgbClr val="008000"/>
                </a:solidFill>
                <a:latin typeface="新宋体"/>
                <a:cs typeface="新宋体"/>
              </a:rPr>
              <a:t>f</a:t>
            </a:r>
            <a:r>
              <a:rPr sz="2400" b="1" spc="-10" dirty="0">
                <a:solidFill>
                  <a:srgbClr val="008000"/>
                </a:solidFill>
                <a:latin typeface="新宋体"/>
                <a:cs typeface="新宋体"/>
              </a:rPr>
              <a:t>(i)</a:t>
            </a:r>
            <a:r>
              <a:rPr sz="2400" b="1" spc="-5" dirty="0">
                <a:solidFill>
                  <a:srgbClr val="008000"/>
                </a:solidFill>
                <a:latin typeface="新宋体"/>
                <a:cs typeface="新宋体"/>
              </a:rPr>
              <a:t>。任意</a:t>
            </a: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t</a:t>
            </a:r>
            <a:r>
              <a:rPr sz="2400" b="1" spc="-5" dirty="0">
                <a:solidFill>
                  <a:srgbClr val="008000"/>
                </a:solidFill>
                <a:latin typeface="新宋体"/>
                <a:cs typeface="新宋体"/>
              </a:rPr>
              <a:t>个参与者得 到秘密，可使用</a:t>
            </a: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{(i</a:t>
            </a:r>
            <a:r>
              <a:rPr sz="2400" b="1" baseline="-20833" dirty="0">
                <a:solidFill>
                  <a:srgbClr val="008000"/>
                </a:solidFill>
                <a:latin typeface="新宋体"/>
                <a:cs typeface="新宋体"/>
              </a:rPr>
              <a:t>l</a:t>
            </a: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,f(i</a:t>
            </a:r>
            <a:r>
              <a:rPr sz="2400" b="1" baseline="-20833" dirty="0">
                <a:solidFill>
                  <a:srgbClr val="008000"/>
                </a:solidFill>
                <a:latin typeface="新宋体"/>
                <a:cs typeface="新宋体"/>
              </a:rPr>
              <a:t>l</a:t>
            </a: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))|l=1,</a:t>
            </a:r>
            <a:r>
              <a:rPr sz="2400" b="1" dirty="0">
                <a:solidFill>
                  <a:srgbClr val="008000"/>
                </a:solidFill>
                <a:latin typeface="宋体"/>
                <a:cs typeface="宋体"/>
              </a:rPr>
              <a:t>…</a:t>
            </a: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,t}</a:t>
            </a:r>
            <a:r>
              <a:rPr sz="2400" b="1" spc="-5" dirty="0">
                <a:solidFill>
                  <a:srgbClr val="008000"/>
                </a:solidFill>
                <a:latin typeface="新宋体"/>
                <a:cs typeface="新宋体"/>
              </a:rPr>
              <a:t>构造方程组</a:t>
            </a:r>
            <a:endParaRPr sz="2400" dirty="0">
              <a:latin typeface="新宋体"/>
              <a:cs typeface="新宋体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56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3018429" y="5219829"/>
            <a:ext cx="132080" cy="2806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0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9939" y="6323977"/>
            <a:ext cx="132080" cy="2806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0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46559" y="4953334"/>
            <a:ext cx="40068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65" dirty="0">
                <a:latin typeface="Symbol"/>
                <a:cs typeface="Symbol"/>
              </a:rPr>
              <a:t></a:t>
            </a:r>
            <a:r>
              <a:rPr sz="4350" i="1" spc="-7" baseline="-2873" dirty="0">
                <a:latin typeface="Times New Roman"/>
                <a:cs typeface="Times New Roman"/>
              </a:rPr>
              <a:t>a</a:t>
            </a:r>
            <a:endParaRPr sz="4350" baseline="-287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6559" y="5306139"/>
            <a:ext cx="20764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>
                <a:latin typeface="Symbol"/>
                <a:cs typeface="Symbol"/>
              </a:rPr>
              <a:t>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6559" y="5585021"/>
            <a:ext cx="20764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>
                <a:latin typeface="Symbol"/>
                <a:cs typeface="Symbol"/>
              </a:rPr>
              <a:t>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46559" y="5937827"/>
            <a:ext cx="40322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85" dirty="0">
                <a:latin typeface="Symbol"/>
                <a:cs typeface="Symbol"/>
              </a:rPr>
              <a:t></a:t>
            </a:r>
            <a:r>
              <a:rPr sz="4350" i="1" spc="-7" baseline="-20114" dirty="0">
                <a:latin typeface="Times New Roman"/>
                <a:cs typeface="Times New Roman"/>
              </a:rPr>
              <a:t>a</a:t>
            </a:r>
            <a:endParaRPr sz="4350" baseline="-2011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6559" y="6215935"/>
            <a:ext cx="20764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>
                <a:latin typeface="Symbol"/>
                <a:cs typeface="Symbol"/>
              </a:rPr>
              <a:t>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23382" y="4969340"/>
            <a:ext cx="4345305" cy="1019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740"/>
              </a:lnSpc>
              <a:spcBef>
                <a:spcPts val="95"/>
              </a:spcBef>
              <a:tabLst>
                <a:tab pos="2486660" algn="l"/>
                <a:tab pos="3695700" algn="l"/>
              </a:tabLst>
            </a:pPr>
            <a:r>
              <a:rPr sz="2900" spc="-5" dirty="0">
                <a:latin typeface="Symbol"/>
                <a:cs typeface="Symbol"/>
              </a:rPr>
              <a:t></a:t>
            </a:r>
            <a:r>
              <a:rPr sz="2900" spc="-5" dirty="0">
                <a:latin typeface="Times New Roman"/>
                <a:cs typeface="Times New Roman"/>
              </a:rPr>
              <a:t> </a:t>
            </a:r>
            <a:r>
              <a:rPr sz="2900" i="1" spc="-5" dirty="0">
                <a:latin typeface="Times New Roman"/>
                <a:cs typeface="Times New Roman"/>
              </a:rPr>
              <a:t>a </a:t>
            </a:r>
            <a:r>
              <a:rPr sz="2900" spc="-15" dirty="0">
                <a:latin typeface="Times New Roman"/>
                <a:cs typeface="Times New Roman"/>
              </a:rPr>
              <a:t>(</a:t>
            </a:r>
            <a:r>
              <a:rPr sz="2900" i="1" spc="-15" dirty="0">
                <a:latin typeface="Times New Roman"/>
                <a:cs typeface="Times New Roman"/>
              </a:rPr>
              <a:t>i </a:t>
            </a:r>
            <a:r>
              <a:rPr sz="2900" spc="-5" dirty="0">
                <a:latin typeface="Times New Roman"/>
                <a:cs typeface="Times New Roman"/>
              </a:rPr>
              <a:t>)</a:t>
            </a:r>
            <a:r>
              <a:rPr sz="2900" spc="-210" dirty="0">
                <a:latin typeface="Times New Roman"/>
                <a:cs typeface="Times New Roman"/>
              </a:rPr>
              <a:t> </a:t>
            </a:r>
            <a:r>
              <a:rPr sz="2900" spc="175" dirty="0">
                <a:latin typeface="Symbol"/>
                <a:cs typeface="Symbol"/>
              </a:rPr>
              <a:t></a:t>
            </a:r>
            <a:r>
              <a:rPr sz="2900" spc="175" dirty="0">
                <a:latin typeface="MT Extra"/>
                <a:cs typeface="MT Extra"/>
              </a:rPr>
              <a:t></a:t>
            </a:r>
            <a:r>
              <a:rPr sz="2900" spc="175" dirty="0">
                <a:latin typeface="Symbol"/>
                <a:cs typeface="Symbol"/>
              </a:rPr>
              <a:t></a:t>
            </a:r>
            <a:r>
              <a:rPr sz="2900" spc="-185" dirty="0">
                <a:latin typeface="Times New Roman"/>
                <a:cs typeface="Times New Roman"/>
              </a:rPr>
              <a:t> </a:t>
            </a:r>
            <a:r>
              <a:rPr sz="2900" i="1" spc="-5" dirty="0">
                <a:latin typeface="Times New Roman"/>
                <a:cs typeface="Times New Roman"/>
              </a:rPr>
              <a:t>a	</a:t>
            </a:r>
            <a:r>
              <a:rPr sz="2900" spc="-10" dirty="0">
                <a:latin typeface="Times New Roman"/>
                <a:cs typeface="Times New Roman"/>
              </a:rPr>
              <a:t>(</a:t>
            </a:r>
            <a:r>
              <a:rPr sz="2900" i="1" spc="-10" dirty="0">
                <a:latin typeface="Times New Roman"/>
                <a:cs typeface="Times New Roman"/>
              </a:rPr>
              <a:t>i </a:t>
            </a:r>
            <a:r>
              <a:rPr sz="2900" spc="25" dirty="0">
                <a:latin typeface="Times New Roman"/>
                <a:cs typeface="Times New Roman"/>
              </a:rPr>
              <a:t>)</a:t>
            </a:r>
            <a:r>
              <a:rPr sz="2475" i="1" spc="37" baseline="43771" dirty="0">
                <a:latin typeface="Times New Roman"/>
                <a:cs typeface="Times New Roman"/>
              </a:rPr>
              <a:t>t</a:t>
            </a:r>
            <a:r>
              <a:rPr sz="2475" i="1" spc="-225" baseline="43771" dirty="0">
                <a:latin typeface="Times New Roman"/>
                <a:cs typeface="Times New Roman"/>
              </a:rPr>
              <a:t> </a:t>
            </a:r>
            <a:r>
              <a:rPr sz="2475" spc="-44" baseline="43771" dirty="0">
                <a:latin typeface="Symbol"/>
                <a:cs typeface="Symbol"/>
              </a:rPr>
              <a:t></a:t>
            </a:r>
            <a:r>
              <a:rPr sz="2475" spc="-44" baseline="43771" dirty="0">
                <a:latin typeface="Times New Roman"/>
                <a:cs typeface="Times New Roman"/>
              </a:rPr>
              <a:t>1 </a:t>
            </a:r>
            <a:r>
              <a:rPr sz="2475" spc="44" baseline="43771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Symbol"/>
                <a:cs typeface="Symbol"/>
              </a:rPr>
              <a:t></a:t>
            </a:r>
            <a:r>
              <a:rPr sz="2900" spc="-5" dirty="0">
                <a:latin typeface="Times New Roman"/>
                <a:cs typeface="Times New Roman"/>
              </a:rPr>
              <a:t>	</a:t>
            </a:r>
            <a:r>
              <a:rPr sz="2900" i="1" spc="-5" dirty="0">
                <a:latin typeface="Times New Roman"/>
                <a:cs typeface="Times New Roman"/>
              </a:rPr>
              <a:t>f </a:t>
            </a:r>
            <a:r>
              <a:rPr sz="2900" spc="-10" dirty="0">
                <a:latin typeface="Times New Roman"/>
                <a:cs typeface="Times New Roman"/>
              </a:rPr>
              <a:t>(</a:t>
            </a:r>
            <a:r>
              <a:rPr sz="2900" i="1" spc="-10" dirty="0">
                <a:latin typeface="Times New Roman"/>
                <a:cs typeface="Times New Roman"/>
              </a:rPr>
              <a:t>i</a:t>
            </a:r>
            <a:r>
              <a:rPr sz="2900" i="1" spc="-5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  <a:p>
            <a:pPr marL="443230">
              <a:lnSpc>
                <a:spcPts val="1240"/>
              </a:lnSpc>
              <a:tabLst>
                <a:tab pos="766445" algn="l"/>
                <a:tab pos="2166620" algn="l"/>
                <a:tab pos="2679065" algn="l"/>
                <a:tab pos="4078604" algn="l"/>
              </a:tabLst>
            </a:pPr>
            <a:r>
              <a:rPr sz="1650" spc="10" dirty="0">
                <a:latin typeface="Times New Roman"/>
                <a:cs typeface="Times New Roman"/>
              </a:rPr>
              <a:t>1	1	</a:t>
            </a:r>
            <a:r>
              <a:rPr sz="1650" i="1" spc="5" dirty="0">
                <a:latin typeface="Times New Roman"/>
                <a:cs typeface="Times New Roman"/>
              </a:rPr>
              <a:t>t</a:t>
            </a:r>
            <a:r>
              <a:rPr sz="1650" i="1" spc="-229" dirty="0">
                <a:latin typeface="Times New Roman"/>
                <a:cs typeface="Times New Roman"/>
              </a:rPr>
              <a:t> </a:t>
            </a:r>
            <a:r>
              <a:rPr sz="1650" spc="-30" dirty="0">
                <a:latin typeface="Symbol"/>
                <a:cs typeface="Symbol"/>
              </a:rPr>
              <a:t></a:t>
            </a:r>
            <a:r>
              <a:rPr sz="1650" spc="-30" dirty="0">
                <a:latin typeface="Times New Roman"/>
                <a:cs typeface="Times New Roman"/>
              </a:rPr>
              <a:t>1	</a:t>
            </a:r>
            <a:r>
              <a:rPr sz="1650" spc="10" dirty="0">
                <a:latin typeface="Times New Roman"/>
                <a:cs typeface="Times New Roman"/>
              </a:rPr>
              <a:t>1	1</a:t>
            </a:r>
            <a:endParaRPr sz="1650">
              <a:latin typeface="Times New Roman"/>
              <a:cs typeface="Times New Roman"/>
            </a:endParaRPr>
          </a:p>
          <a:p>
            <a:pPr marR="394335" algn="ctr">
              <a:lnSpc>
                <a:spcPct val="100000"/>
              </a:lnSpc>
              <a:spcBef>
                <a:spcPts val="370"/>
              </a:spcBef>
            </a:pPr>
            <a:r>
              <a:rPr sz="2900" spc="-5" dirty="0">
                <a:latin typeface="MT Extra"/>
                <a:cs typeface="MT Extra"/>
              </a:rPr>
              <a:t></a:t>
            </a:r>
            <a:endParaRPr sz="2900">
              <a:latin typeface="MT Extra"/>
              <a:cs typeface="MT Extr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25664" y="6073459"/>
            <a:ext cx="4342130" cy="531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740"/>
              </a:lnSpc>
              <a:spcBef>
                <a:spcPts val="95"/>
              </a:spcBef>
              <a:tabLst>
                <a:tab pos="2485390" algn="l"/>
                <a:tab pos="3693795" algn="l"/>
              </a:tabLst>
            </a:pPr>
            <a:r>
              <a:rPr sz="2900" spc="-5" dirty="0">
                <a:latin typeface="Symbol"/>
                <a:cs typeface="Symbol"/>
              </a:rPr>
              <a:t></a:t>
            </a:r>
            <a:r>
              <a:rPr sz="2900" spc="-5" dirty="0">
                <a:latin typeface="Times New Roman"/>
                <a:cs typeface="Times New Roman"/>
              </a:rPr>
              <a:t> </a:t>
            </a:r>
            <a:r>
              <a:rPr sz="2900" i="1" spc="-5" dirty="0">
                <a:latin typeface="Times New Roman"/>
                <a:cs typeface="Times New Roman"/>
              </a:rPr>
              <a:t>a </a:t>
            </a:r>
            <a:r>
              <a:rPr sz="2900" spc="-15" dirty="0">
                <a:latin typeface="Times New Roman"/>
                <a:cs typeface="Times New Roman"/>
              </a:rPr>
              <a:t>(</a:t>
            </a:r>
            <a:r>
              <a:rPr sz="2900" i="1" spc="-15" dirty="0">
                <a:latin typeface="Times New Roman"/>
                <a:cs typeface="Times New Roman"/>
              </a:rPr>
              <a:t>i </a:t>
            </a:r>
            <a:r>
              <a:rPr sz="2900" spc="-5" dirty="0">
                <a:latin typeface="Times New Roman"/>
                <a:cs typeface="Times New Roman"/>
              </a:rPr>
              <a:t>)</a:t>
            </a:r>
            <a:r>
              <a:rPr sz="2900" spc="-220" dirty="0">
                <a:latin typeface="Times New Roman"/>
                <a:cs typeface="Times New Roman"/>
              </a:rPr>
              <a:t> </a:t>
            </a:r>
            <a:r>
              <a:rPr sz="2900" spc="170" dirty="0">
                <a:latin typeface="Symbol"/>
                <a:cs typeface="Symbol"/>
              </a:rPr>
              <a:t></a:t>
            </a:r>
            <a:r>
              <a:rPr sz="2900" spc="170" dirty="0">
                <a:latin typeface="MT Extra"/>
                <a:cs typeface="MT Extra"/>
              </a:rPr>
              <a:t></a:t>
            </a:r>
            <a:r>
              <a:rPr sz="2900" spc="170" dirty="0">
                <a:latin typeface="Symbol"/>
                <a:cs typeface="Symbol"/>
              </a:rPr>
              <a:t></a:t>
            </a:r>
            <a:r>
              <a:rPr sz="2900" spc="-185" dirty="0">
                <a:latin typeface="Times New Roman"/>
                <a:cs typeface="Times New Roman"/>
              </a:rPr>
              <a:t> </a:t>
            </a:r>
            <a:r>
              <a:rPr sz="2900" i="1" spc="-5" dirty="0">
                <a:latin typeface="Times New Roman"/>
                <a:cs typeface="Times New Roman"/>
              </a:rPr>
              <a:t>a	</a:t>
            </a:r>
            <a:r>
              <a:rPr sz="2900" spc="-10" dirty="0">
                <a:latin typeface="Times New Roman"/>
                <a:cs typeface="Times New Roman"/>
              </a:rPr>
              <a:t>(</a:t>
            </a:r>
            <a:r>
              <a:rPr sz="2900" i="1" spc="-10" dirty="0">
                <a:latin typeface="Times New Roman"/>
                <a:cs typeface="Times New Roman"/>
              </a:rPr>
              <a:t>i </a:t>
            </a:r>
            <a:r>
              <a:rPr sz="2900" spc="25" dirty="0">
                <a:latin typeface="Times New Roman"/>
                <a:cs typeface="Times New Roman"/>
              </a:rPr>
              <a:t>)</a:t>
            </a:r>
            <a:r>
              <a:rPr sz="2475" i="1" spc="37" baseline="43771" dirty="0">
                <a:latin typeface="Times New Roman"/>
                <a:cs typeface="Times New Roman"/>
              </a:rPr>
              <a:t>t</a:t>
            </a:r>
            <a:r>
              <a:rPr sz="2475" i="1" spc="-232" baseline="43771" dirty="0">
                <a:latin typeface="Times New Roman"/>
                <a:cs typeface="Times New Roman"/>
              </a:rPr>
              <a:t> </a:t>
            </a:r>
            <a:r>
              <a:rPr sz="2475" spc="-44" baseline="43771" dirty="0">
                <a:latin typeface="Symbol"/>
                <a:cs typeface="Symbol"/>
              </a:rPr>
              <a:t></a:t>
            </a:r>
            <a:r>
              <a:rPr sz="2475" spc="-44" baseline="43771" dirty="0">
                <a:latin typeface="Times New Roman"/>
                <a:cs typeface="Times New Roman"/>
              </a:rPr>
              <a:t>1 </a:t>
            </a:r>
            <a:r>
              <a:rPr sz="2475" spc="52" baseline="43771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Symbol"/>
                <a:cs typeface="Symbol"/>
              </a:rPr>
              <a:t></a:t>
            </a:r>
            <a:r>
              <a:rPr sz="2900" spc="-5" dirty="0">
                <a:latin typeface="Times New Roman"/>
                <a:cs typeface="Times New Roman"/>
              </a:rPr>
              <a:t>	</a:t>
            </a:r>
            <a:r>
              <a:rPr sz="2900" i="1" spc="-5" dirty="0">
                <a:latin typeface="Times New Roman"/>
                <a:cs typeface="Times New Roman"/>
              </a:rPr>
              <a:t>f </a:t>
            </a:r>
            <a:r>
              <a:rPr sz="2900" spc="-10" dirty="0">
                <a:latin typeface="Times New Roman"/>
                <a:cs typeface="Times New Roman"/>
              </a:rPr>
              <a:t>(</a:t>
            </a:r>
            <a:r>
              <a:rPr sz="2900" i="1" spc="-10" dirty="0">
                <a:latin typeface="Times New Roman"/>
                <a:cs typeface="Times New Roman"/>
              </a:rPr>
              <a:t>i</a:t>
            </a:r>
            <a:r>
              <a:rPr sz="2900" i="1" spc="-5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  <a:p>
            <a:pPr marL="441959">
              <a:lnSpc>
                <a:spcPts val="1240"/>
              </a:lnSpc>
              <a:tabLst>
                <a:tab pos="782955" algn="l"/>
                <a:tab pos="2164715" algn="l"/>
                <a:tab pos="2694940" algn="l"/>
                <a:tab pos="4093210" algn="l"/>
              </a:tabLst>
            </a:pPr>
            <a:r>
              <a:rPr sz="1650" spc="10" dirty="0">
                <a:latin typeface="Times New Roman"/>
                <a:cs typeface="Times New Roman"/>
              </a:rPr>
              <a:t>1	</a:t>
            </a:r>
            <a:r>
              <a:rPr sz="1650" i="1" spc="5" dirty="0">
                <a:latin typeface="Times New Roman"/>
                <a:cs typeface="Times New Roman"/>
              </a:rPr>
              <a:t>t	t</a:t>
            </a:r>
            <a:r>
              <a:rPr sz="1650" i="1" spc="-225" dirty="0">
                <a:latin typeface="Times New Roman"/>
                <a:cs typeface="Times New Roman"/>
              </a:rPr>
              <a:t> </a:t>
            </a:r>
            <a:r>
              <a:rPr sz="1650" spc="-35" dirty="0">
                <a:latin typeface="Symbol"/>
                <a:cs typeface="Symbol"/>
              </a:rPr>
              <a:t></a:t>
            </a:r>
            <a:r>
              <a:rPr sz="1650" spc="-35" dirty="0">
                <a:latin typeface="Times New Roman"/>
                <a:cs typeface="Times New Roman"/>
              </a:rPr>
              <a:t>1	</a:t>
            </a:r>
            <a:r>
              <a:rPr sz="1650" i="1" spc="5" dirty="0">
                <a:latin typeface="Times New Roman"/>
                <a:cs typeface="Times New Roman"/>
              </a:rPr>
              <a:t>t	t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714248"/>
            <a:ext cx="32950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Lagrange</a:t>
            </a:r>
            <a:r>
              <a:rPr sz="3200" b="1" spc="-15" dirty="0">
                <a:solidFill>
                  <a:srgbClr val="000000"/>
                </a:solidFill>
                <a:latin typeface="黑体"/>
                <a:cs typeface="黑体"/>
              </a:rPr>
              <a:t>插值公式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615573" y="2257425"/>
            <a:ext cx="764222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>
              <a:lnSpc>
                <a:spcPct val="100000"/>
              </a:lnSpc>
              <a:spcBef>
                <a:spcPts val="100"/>
              </a:spcBef>
            </a:pPr>
            <a:r>
              <a:rPr lang="en-US" sz="2400" b="1" spc="-10" dirty="0">
                <a:solidFill>
                  <a:srgbClr val="008000"/>
                </a:solidFill>
                <a:latin typeface="新宋体"/>
                <a:cs typeface="新宋体"/>
              </a:rPr>
              <a:t> </a:t>
            </a:r>
            <a:r>
              <a:rPr sz="2400" b="1" spc="-10" dirty="0">
                <a:solidFill>
                  <a:srgbClr val="008000"/>
                </a:solidFill>
                <a:latin typeface="新宋体"/>
                <a:cs typeface="新宋体"/>
              </a:rPr>
              <a:t>设</a:t>
            </a: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{(x</a:t>
            </a:r>
            <a:r>
              <a:rPr sz="2400" b="1" baseline="-20833" dirty="0">
                <a:solidFill>
                  <a:srgbClr val="008000"/>
                </a:solidFill>
                <a:latin typeface="新宋体"/>
                <a:cs typeface="新宋体"/>
              </a:rPr>
              <a:t>1</a:t>
            </a: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,y</a:t>
            </a:r>
            <a:r>
              <a:rPr sz="2400" b="1" baseline="-20833" dirty="0">
                <a:solidFill>
                  <a:srgbClr val="008000"/>
                </a:solidFill>
                <a:latin typeface="新宋体"/>
                <a:cs typeface="新宋体"/>
              </a:rPr>
              <a:t>1</a:t>
            </a: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),</a:t>
            </a:r>
            <a:r>
              <a:rPr sz="2400" b="1" dirty="0">
                <a:solidFill>
                  <a:srgbClr val="008000"/>
                </a:solidFill>
                <a:latin typeface="宋体"/>
                <a:cs typeface="宋体"/>
              </a:rPr>
              <a:t>…</a:t>
            </a: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,(x</a:t>
            </a:r>
            <a:r>
              <a:rPr sz="2400" b="1" baseline="-20833" dirty="0">
                <a:solidFill>
                  <a:srgbClr val="008000"/>
                </a:solidFill>
                <a:latin typeface="新宋体"/>
                <a:cs typeface="新宋体"/>
              </a:rPr>
              <a:t>t</a:t>
            </a: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,y</a:t>
            </a:r>
            <a:r>
              <a:rPr sz="2400" b="1" baseline="-20833" dirty="0">
                <a:solidFill>
                  <a:srgbClr val="008000"/>
                </a:solidFill>
                <a:latin typeface="新宋体"/>
                <a:cs typeface="新宋体"/>
              </a:rPr>
              <a:t>t</a:t>
            </a: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)}</a:t>
            </a:r>
            <a:r>
              <a:rPr sz="2400" b="1" spc="-5" dirty="0">
                <a:solidFill>
                  <a:srgbClr val="008000"/>
                </a:solidFill>
                <a:latin typeface="新宋体"/>
                <a:cs typeface="新宋体"/>
              </a:rPr>
              <a:t>是平面上</a:t>
            </a: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t</a:t>
            </a:r>
            <a:r>
              <a:rPr sz="2400" b="1" spc="-5" dirty="0">
                <a:solidFill>
                  <a:srgbClr val="008000"/>
                </a:solidFill>
                <a:latin typeface="新宋体"/>
                <a:cs typeface="新宋体"/>
              </a:rPr>
              <a:t>个点构成的点集，</a:t>
            </a:r>
            <a:endParaRPr sz="2400" dirty="0">
              <a:latin typeface="新宋体"/>
              <a:cs typeface="新宋体"/>
            </a:endParaRPr>
          </a:p>
          <a:p>
            <a:pPr marL="12700" marR="5080">
              <a:lnSpc>
                <a:spcPct val="200000"/>
              </a:lnSpc>
            </a:pPr>
            <a:r>
              <a:rPr sz="2400" b="1" spc="-10" dirty="0">
                <a:solidFill>
                  <a:srgbClr val="008000"/>
                </a:solidFill>
                <a:latin typeface="新宋体"/>
                <a:cs typeface="新宋体"/>
              </a:rPr>
              <a:t>其中</a:t>
            </a: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x</a:t>
            </a:r>
            <a:r>
              <a:rPr sz="2400" b="1" baseline="-20833" dirty="0">
                <a:solidFill>
                  <a:srgbClr val="008000"/>
                </a:solidFill>
                <a:latin typeface="新宋体"/>
                <a:cs typeface="新宋体"/>
              </a:rPr>
              <a:t>i</a:t>
            </a: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(i=1,</a:t>
            </a:r>
            <a:r>
              <a:rPr sz="2400" b="1" dirty="0">
                <a:solidFill>
                  <a:srgbClr val="008000"/>
                </a:solidFill>
                <a:latin typeface="宋体"/>
                <a:cs typeface="宋体"/>
              </a:rPr>
              <a:t>…</a:t>
            </a: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,t)</a:t>
            </a:r>
            <a:r>
              <a:rPr sz="2400" b="1" spc="-5" dirty="0" err="1">
                <a:solidFill>
                  <a:srgbClr val="008000"/>
                </a:solidFill>
                <a:latin typeface="新宋体"/>
                <a:cs typeface="新宋体"/>
              </a:rPr>
              <a:t>各不相同，那么在平面上存在唯一的</a:t>
            </a:r>
            <a:endParaRPr lang="en-US" sz="2400" b="1" spc="-5" dirty="0">
              <a:solidFill>
                <a:srgbClr val="008000"/>
              </a:solidFill>
              <a:latin typeface="新宋体"/>
              <a:cs typeface="新宋体"/>
            </a:endParaRPr>
          </a:p>
          <a:p>
            <a:pPr marL="12700" marR="5080">
              <a:lnSpc>
                <a:spcPct val="200000"/>
              </a:lnSpc>
            </a:pP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t-1</a:t>
            </a:r>
            <a:r>
              <a:rPr sz="2400" b="1" spc="-5" dirty="0">
                <a:solidFill>
                  <a:srgbClr val="008000"/>
                </a:solidFill>
                <a:latin typeface="新宋体"/>
                <a:cs typeface="新宋体"/>
              </a:rPr>
              <a:t>次多项式</a:t>
            </a: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f(x)</a:t>
            </a:r>
            <a:r>
              <a:rPr sz="2400" b="1" spc="-5" dirty="0" err="1">
                <a:solidFill>
                  <a:srgbClr val="008000"/>
                </a:solidFill>
                <a:latin typeface="新宋体"/>
                <a:cs typeface="新宋体"/>
              </a:rPr>
              <a:t>通过这</a:t>
            </a:r>
            <a:r>
              <a:rPr sz="2400" b="1" dirty="0" err="1">
                <a:solidFill>
                  <a:srgbClr val="008000"/>
                </a:solidFill>
                <a:latin typeface="新宋体"/>
                <a:cs typeface="新宋体"/>
              </a:rPr>
              <a:t>t</a:t>
            </a:r>
            <a:r>
              <a:rPr sz="2400" b="1" spc="-5" dirty="0" err="1">
                <a:solidFill>
                  <a:srgbClr val="008000"/>
                </a:solidFill>
                <a:latin typeface="新宋体"/>
                <a:cs typeface="新宋体"/>
              </a:rPr>
              <a:t>个点</a:t>
            </a:r>
            <a:r>
              <a:rPr lang="zh-CN" altLang="en-US" sz="2400" b="1" dirty="0">
                <a:solidFill>
                  <a:srgbClr val="008000"/>
                </a:solidFill>
                <a:latin typeface="新宋体"/>
                <a:cs typeface="新宋体"/>
              </a:rPr>
              <a:t>。</a:t>
            </a:r>
            <a:r>
              <a:rPr sz="2400" b="1" spc="-5" dirty="0" err="1">
                <a:solidFill>
                  <a:srgbClr val="008000"/>
                </a:solidFill>
                <a:latin typeface="新宋体"/>
                <a:cs typeface="新宋体"/>
              </a:rPr>
              <a:t>若把秘密</a:t>
            </a:r>
            <a:r>
              <a:rPr sz="2400" b="1" dirty="0" err="1">
                <a:solidFill>
                  <a:srgbClr val="008000"/>
                </a:solidFill>
                <a:latin typeface="新宋体"/>
                <a:cs typeface="新宋体"/>
              </a:rPr>
              <a:t>s</a:t>
            </a:r>
            <a:r>
              <a:rPr sz="2400" b="1" spc="-5" dirty="0" err="1">
                <a:solidFill>
                  <a:srgbClr val="008000"/>
                </a:solidFill>
                <a:latin typeface="新宋体"/>
                <a:cs typeface="新宋体"/>
              </a:rPr>
              <a:t>取做</a:t>
            </a:r>
            <a:r>
              <a:rPr sz="2400" b="1" dirty="0" err="1">
                <a:solidFill>
                  <a:srgbClr val="008000"/>
                </a:solidFill>
                <a:latin typeface="新宋体"/>
                <a:cs typeface="新宋体"/>
              </a:rPr>
              <a:t>f</a:t>
            </a: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(0)，</a:t>
            </a:r>
            <a:r>
              <a:rPr sz="2400" b="1" dirty="0" err="1">
                <a:solidFill>
                  <a:srgbClr val="008000"/>
                </a:solidFill>
                <a:latin typeface="新宋体"/>
                <a:cs typeface="新宋体"/>
              </a:rPr>
              <a:t>n</a:t>
            </a:r>
            <a:r>
              <a:rPr sz="2400" b="1" spc="-5" dirty="0" err="1">
                <a:solidFill>
                  <a:srgbClr val="008000"/>
                </a:solidFill>
                <a:latin typeface="新宋体"/>
                <a:cs typeface="新宋体"/>
              </a:rPr>
              <a:t>个子密钥取做</a:t>
            </a:r>
            <a:r>
              <a:rPr sz="2400" b="1" dirty="0" err="1">
                <a:solidFill>
                  <a:srgbClr val="008000"/>
                </a:solidFill>
                <a:latin typeface="新宋体"/>
                <a:cs typeface="新宋体"/>
              </a:rPr>
              <a:t>f</a:t>
            </a: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(x</a:t>
            </a:r>
            <a:r>
              <a:rPr sz="2400" b="1" baseline="-20833" dirty="0">
                <a:solidFill>
                  <a:srgbClr val="008000"/>
                </a:solidFill>
                <a:latin typeface="新宋体"/>
                <a:cs typeface="新宋体"/>
              </a:rPr>
              <a:t>i</a:t>
            </a: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)(i=1,</a:t>
            </a:r>
            <a:r>
              <a:rPr sz="2400" b="1" dirty="0">
                <a:solidFill>
                  <a:srgbClr val="008000"/>
                </a:solidFill>
                <a:latin typeface="宋体"/>
                <a:cs typeface="宋体"/>
              </a:rPr>
              <a:t>…</a:t>
            </a: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n),</a:t>
            </a:r>
            <a:r>
              <a:rPr sz="2400" b="1" spc="-5" dirty="0" err="1">
                <a:solidFill>
                  <a:srgbClr val="008000"/>
                </a:solidFill>
                <a:latin typeface="新宋体"/>
                <a:cs typeface="新宋体"/>
              </a:rPr>
              <a:t>那么利用其中任意</a:t>
            </a:r>
            <a:r>
              <a:rPr sz="2400" b="1" dirty="0" err="1">
                <a:solidFill>
                  <a:srgbClr val="008000"/>
                </a:solidFill>
                <a:latin typeface="新宋体"/>
                <a:cs typeface="新宋体"/>
              </a:rPr>
              <a:t>t</a:t>
            </a:r>
            <a:r>
              <a:rPr sz="2400" b="1" spc="-5" dirty="0" err="1">
                <a:solidFill>
                  <a:srgbClr val="008000"/>
                </a:solidFill>
                <a:latin typeface="新宋体"/>
                <a:cs typeface="新宋体"/>
              </a:rPr>
              <a:t>个子密钥可以重构</a:t>
            </a:r>
            <a:r>
              <a:rPr sz="2400" b="1" dirty="0" err="1">
                <a:solidFill>
                  <a:srgbClr val="008000"/>
                </a:solidFill>
                <a:latin typeface="新宋体"/>
                <a:cs typeface="新宋体"/>
              </a:rPr>
              <a:t>f</a:t>
            </a: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(x)，</a:t>
            </a:r>
            <a:r>
              <a:rPr sz="2400" b="1" spc="-5" dirty="0">
                <a:solidFill>
                  <a:srgbClr val="008000"/>
                </a:solidFill>
                <a:latin typeface="新宋体"/>
                <a:cs typeface="新宋体"/>
              </a:rPr>
              <a:t>从而可以得到秘密</a:t>
            </a: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s</a:t>
            </a:r>
            <a:r>
              <a:rPr sz="2400" b="1" spc="-5" dirty="0">
                <a:solidFill>
                  <a:srgbClr val="008000"/>
                </a:solidFill>
                <a:latin typeface="新宋体"/>
                <a:cs typeface="新宋体"/>
              </a:rPr>
              <a:t>。</a:t>
            </a:r>
            <a:endParaRPr sz="2400" dirty="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2579" y="714248"/>
            <a:ext cx="53333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latin typeface="黑体"/>
                <a:cs typeface="黑体"/>
              </a:rPr>
              <a:t>Lagrange</a:t>
            </a:r>
            <a:r>
              <a:rPr sz="3200" b="1" spc="-10" dirty="0">
                <a:latin typeface="黑体"/>
                <a:cs typeface="黑体"/>
              </a:rPr>
              <a:t>插值公式构造多项式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58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04237" y="2315037"/>
            <a:ext cx="9906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5" dirty="0">
                <a:latin typeface="Times New Roman"/>
                <a:cs typeface="Times New Roman"/>
              </a:rPr>
              <a:t>t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7851" y="2319601"/>
            <a:ext cx="9906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5" dirty="0">
                <a:latin typeface="Times New Roman"/>
                <a:cs typeface="Times New Roman"/>
              </a:rPr>
              <a:t>t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89815" y="2608407"/>
            <a:ext cx="125222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26465" algn="l"/>
                <a:tab pos="1238885" algn="l"/>
              </a:tabLst>
            </a:pPr>
            <a:r>
              <a:rPr sz="2050" i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l	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9945" y="3256888"/>
            <a:ext cx="9906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i="1" spc="5" dirty="0">
                <a:latin typeface="Times New Roman"/>
                <a:cs typeface="Times New Roman"/>
              </a:rPr>
              <a:t>j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31699" y="3256888"/>
            <a:ext cx="9906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i="1" spc="5" dirty="0">
                <a:latin typeface="Times New Roman"/>
                <a:cs typeface="Times New Roman"/>
              </a:rPr>
              <a:t>l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19204" y="2590380"/>
            <a:ext cx="867410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01675" algn="l"/>
              </a:tabLst>
            </a:pPr>
            <a:r>
              <a:rPr sz="3600" i="1" spc="-5" dirty="0">
                <a:latin typeface="Times New Roman"/>
                <a:cs typeface="Times New Roman"/>
              </a:rPr>
              <a:t>f</a:t>
            </a:r>
            <a:r>
              <a:rPr sz="3600" i="1" spc="-4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(</a:t>
            </a:r>
            <a:r>
              <a:rPr sz="3600" i="1" spc="-5" dirty="0">
                <a:latin typeface="Times New Roman"/>
                <a:cs typeface="Times New Roman"/>
              </a:rPr>
              <a:t>i</a:t>
            </a:r>
            <a:r>
              <a:rPr sz="3600" i="1" dirty="0">
                <a:latin typeface="Times New Roman"/>
                <a:cs typeface="Times New Roman"/>
              </a:rPr>
              <a:t>	</a:t>
            </a:r>
            <a:r>
              <a:rPr sz="3600" spc="-5" dirty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30903" y="2590369"/>
            <a:ext cx="1489710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00" spc="-20" dirty="0">
                <a:latin typeface="Times New Roman"/>
                <a:cs typeface="Times New Roman"/>
              </a:rPr>
              <a:t>(mod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i="1" spc="50" dirty="0">
                <a:latin typeface="Times New Roman"/>
                <a:cs typeface="Times New Roman"/>
              </a:rPr>
              <a:t>q</a:t>
            </a:r>
            <a:r>
              <a:rPr sz="3600" spc="50" dirty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41934" y="3221826"/>
            <a:ext cx="414020" cy="60579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ts val="2080"/>
              </a:lnSpc>
              <a:spcBef>
                <a:spcPts val="509"/>
              </a:spcBef>
            </a:pPr>
            <a:r>
              <a:rPr sz="2050" i="1" spc="5" dirty="0">
                <a:latin typeface="Times New Roman"/>
                <a:cs typeface="Times New Roman"/>
              </a:rPr>
              <a:t>l</a:t>
            </a:r>
            <a:r>
              <a:rPr sz="2050" i="1" spc="-340" dirty="0">
                <a:latin typeface="Times New Roman"/>
                <a:cs typeface="Times New Roman"/>
              </a:rPr>
              <a:t> </a:t>
            </a:r>
            <a:r>
              <a:rPr sz="2050" spc="-40" dirty="0">
                <a:latin typeface="Symbol"/>
                <a:cs typeface="Symbol"/>
              </a:rPr>
              <a:t></a:t>
            </a:r>
            <a:r>
              <a:rPr sz="2050" spc="-40" dirty="0">
                <a:latin typeface="Times New Roman"/>
                <a:cs typeface="Times New Roman"/>
              </a:rPr>
              <a:t>1  </a:t>
            </a:r>
            <a:r>
              <a:rPr sz="2050" i="1" spc="5" dirty="0">
                <a:latin typeface="Times New Roman"/>
                <a:cs typeface="Times New Roman"/>
              </a:rPr>
              <a:t>l </a:t>
            </a:r>
            <a:r>
              <a:rPr sz="2050" spc="15" dirty="0">
                <a:latin typeface="Symbol"/>
                <a:cs typeface="Symbol"/>
              </a:rPr>
              <a:t></a:t>
            </a:r>
            <a:r>
              <a:rPr sz="2050" spc="-370" dirty="0">
                <a:latin typeface="Times New Roman"/>
                <a:cs typeface="Times New Roman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j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11145" y="2298535"/>
            <a:ext cx="121221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00" spc="125" dirty="0">
                <a:latin typeface="Times New Roman"/>
                <a:cs typeface="Times New Roman"/>
              </a:rPr>
              <a:t>(</a:t>
            </a:r>
            <a:r>
              <a:rPr sz="3600" i="1" spc="125" dirty="0">
                <a:latin typeface="Times New Roman"/>
                <a:cs typeface="Times New Roman"/>
              </a:rPr>
              <a:t>x</a:t>
            </a:r>
            <a:r>
              <a:rPr sz="3600" i="1" spc="-66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Symbol"/>
                <a:cs typeface="Symbol"/>
              </a:rPr>
              <a:t>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i </a:t>
            </a:r>
            <a:r>
              <a:rPr sz="3600" spc="-5" dirty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40819" y="2590380"/>
            <a:ext cx="1167130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00" i="1" spc="-5" dirty="0">
                <a:latin typeface="Times New Roman"/>
                <a:cs typeface="Times New Roman"/>
              </a:rPr>
              <a:t>f </a:t>
            </a:r>
            <a:r>
              <a:rPr sz="3600" spc="110" dirty="0">
                <a:latin typeface="Times New Roman"/>
                <a:cs typeface="Times New Roman"/>
              </a:rPr>
              <a:t>(</a:t>
            </a:r>
            <a:r>
              <a:rPr sz="3600" i="1" spc="110" dirty="0">
                <a:latin typeface="Times New Roman"/>
                <a:cs typeface="Times New Roman"/>
              </a:rPr>
              <a:t>x</a:t>
            </a:r>
            <a:r>
              <a:rPr sz="3600" spc="110" dirty="0">
                <a:latin typeface="Times New Roman"/>
                <a:cs typeface="Times New Roman"/>
              </a:rPr>
              <a:t>)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Symbol"/>
                <a:cs typeface="Symbol"/>
              </a:rPr>
              <a:t>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33083" y="2947017"/>
            <a:ext cx="842010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7985" algn="l"/>
              </a:tabLst>
            </a:pPr>
            <a:r>
              <a:rPr sz="3600" i="1" spc="-5" dirty="0">
                <a:latin typeface="Times New Roman"/>
                <a:cs typeface="Times New Roman"/>
              </a:rPr>
              <a:t>i	</a:t>
            </a:r>
            <a:r>
              <a:rPr sz="3600" spc="-5" dirty="0">
                <a:latin typeface="Symbol"/>
                <a:cs typeface="Symbol"/>
              </a:rPr>
              <a:t></a:t>
            </a:r>
            <a:r>
              <a:rPr sz="3600" spc="-480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i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85165" y="2466601"/>
            <a:ext cx="513715" cy="109156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ts val="6155"/>
              </a:lnSpc>
              <a:spcBef>
                <a:spcPts val="140"/>
              </a:spcBef>
            </a:pPr>
            <a:r>
              <a:rPr sz="5350" spc="25" dirty="0">
                <a:latin typeface="Symbol"/>
                <a:cs typeface="Symbol"/>
              </a:rPr>
              <a:t></a:t>
            </a:r>
            <a:endParaRPr sz="5350">
              <a:latin typeface="Symbol"/>
              <a:cs typeface="Symbol"/>
            </a:endParaRPr>
          </a:p>
          <a:p>
            <a:pPr marL="71120" algn="ctr">
              <a:lnSpc>
                <a:spcPts val="2195"/>
              </a:lnSpc>
            </a:pPr>
            <a:r>
              <a:rPr sz="2050" i="1" spc="5" dirty="0">
                <a:latin typeface="Times New Roman"/>
                <a:cs typeface="Times New Roman"/>
              </a:rPr>
              <a:t>j</a:t>
            </a:r>
            <a:r>
              <a:rPr sz="2050" i="1" spc="-355" dirty="0">
                <a:latin typeface="Times New Roman"/>
                <a:cs typeface="Times New Roman"/>
              </a:rPr>
              <a:t> </a:t>
            </a:r>
            <a:r>
              <a:rPr sz="2050" spc="-40" dirty="0">
                <a:latin typeface="Symbol"/>
                <a:cs typeface="Symbol"/>
              </a:rPr>
              <a:t></a:t>
            </a:r>
            <a:r>
              <a:rPr sz="2050" spc="-40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70838" y="2480317"/>
            <a:ext cx="876300" cy="847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99720" algn="l"/>
              </a:tabLst>
            </a:pPr>
            <a:r>
              <a:rPr sz="2050" i="1" spc="5" dirty="0">
                <a:latin typeface="Times New Roman"/>
                <a:cs typeface="Times New Roman"/>
              </a:rPr>
              <a:t>j	</a:t>
            </a:r>
            <a:r>
              <a:rPr sz="5350" spc="30" dirty="0">
                <a:latin typeface="Symbol"/>
                <a:cs typeface="Symbol"/>
              </a:rPr>
              <a:t></a:t>
            </a:r>
            <a:endParaRPr sz="53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88641" y="4677968"/>
            <a:ext cx="10223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dirty="0">
                <a:latin typeface="Times New Roman"/>
                <a:cs typeface="Times New Roman"/>
              </a:rPr>
              <a:t>t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09776" y="4683294"/>
            <a:ext cx="10223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dirty="0">
                <a:latin typeface="Times New Roman"/>
                <a:cs typeface="Times New Roman"/>
              </a:rPr>
              <a:t>t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89459" y="4983530"/>
            <a:ext cx="103378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99745" algn="l"/>
                <a:tab pos="1020444" algn="l"/>
              </a:tabLst>
            </a:pPr>
            <a:r>
              <a:rPr sz="215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l	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62833" y="4660524"/>
            <a:ext cx="157480" cy="595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700" i="1" spc="10" dirty="0">
                <a:latin typeface="Times New Roman"/>
                <a:cs typeface="Times New Roman"/>
              </a:rPr>
              <a:t>i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59310" y="4965329"/>
            <a:ext cx="901065" cy="595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29615" algn="l"/>
              </a:tabLst>
            </a:pPr>
            <a:r>
              <a:rPr sz="3700" i="1" spc="10" dirty="0">
                <a:latin typeface="Times New Roman"/>
                <a:cs typeface="Times New Roman"/>
              </a:rPr>
              <a:t>f</a:t>
            </a:r>
            <a:r>
              <a:rPr sz="3700" i="1" spc="-40" dirty="0">
                <a:latin typeface="Times New Roman"/>
                <a:cs typeface="Times New Roman"/>
              </a:rPr>
              <a:t> </a:t>
            </a:r>
            <a:r>
              <a:rPr sz="3700" spc="-10" dirty="0">
                <a:latin typeface="Times New Roman"/>
                <a:cs typeface="Times New Roman"/>
              </a:rPr>
              <a:t>(</a:t>
            </a:r>
            <a:r>
              <a:rPr sz="3700" i="1" spc="10" dirty="0">
                <a:latin typeface="Times New Roman"/>
                <a:cs typeface="Times New Roman"/>
              </a:rPr>
              <a:t>i</a:t>
            </a:r>
            <a:r>
              <a:rPr sz="3700" i="1" dirty="0">
                <a:latin typeface="Times New Roman"/>
                <a:cs typeface="Times New Roman"/>
              </a:rPr>
              <a:t>	</a:t>
            </a:r>
            <a:r>
              <a:rPr sz="3700" spc="10" dirty="0">
                <a:latin typeface="Times New Roman"/>
                <a:cs typeface="Times New Roman"/>
              </a:rPr>
              <a:t>)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16421" y="4965324"/>
            <a:ext cx="1550035" cy="595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700" dirty="0">
                <a:latin typeface="Times New Roman"/>
                <a:cs typeface="Times New Roman"/>
              </a:rPr>
              <a:t>(mod</a:t>
            </a:r>
            <a:r>
              <a:rPr sz="3700" spc="-70" dirty="0">
                <a:latin typeface="Times New Roman"/>
                <a:cs typeface="Times New Roman"/>
              </a:rPr>
              <a:t> </a:t>
            </a:r>
            <a:r>
              <a:rPr sz="3700" i="1" spc="75" dirty="0">
                <a:latin typeface="Times New Roman"/>
                <a:cs typeface="Times New Roman"/>
              </a:rPr>
              <a:t>q</a:t>
            </a:r>
            <a:r>
              <a:rPr sz="3700" spc="75" dirty="0">
                <a:latin typeface="Times New Roman"/>
                <a:cs typeface="Times New Roman"/>
              </a:rPr>
              <a:t>)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84933" y="4953041"/>
            <a:ext cx="40322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dirty="0">
                <a:latin typeface="Times New Roman"/>
                <a:cs typeface="Times New Roman"/>
              </a:rPr>
              <a:t>t</a:t>
            </a:r>
            <a:r>
              <a:rPr sz="2150" spc="-395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Symbol"/>
                <a:cs typeface="Symbol"/>
              </a:rPr>
              <a:t></a:t>
            </a:r>
            <a:r>
              <a:rPr sz="2150" spc="-50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19477" y="5621330"/>
            <a:ext cx="429895" cy="62992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2170"/>
              </a:lnSpc>
              <a:spcBef>
                <a:spcPts val="525"/>
              </a:spcBef>
            </a:pPr>
            <a:r>
              <a:rPr sz="2150" i="1" dirty="0">
                <a:latin typeface="Times New Roman"/>
                <a:cs typeface="Times New Roman"/>
              </a:rPr>
              <a:t>l</a:t>
            </a:r>
            <a:r>
              <a:rPr sz="2150" i="1" spc="-360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Symbol"/>
                <a:cs typeface="Symbol"/>
              </a:rPr>
              <a:t></a:t>
            </a:r>
            <a:r>
              <a:rPr sz="2150" spc="-50" dirty="0">
                <a:latin typeface="Times New Roman"/>
                <a:cs typeface="Times New Roman"/>
              </a:rPr>
              <a:t>1  </a:t>
            </a:r>
            <a:r>
              <a:rPr sz="2150" i="1" dirty="0">
                <a:latin typeface="Times New Roman"/>
                <a:cs typeface="Times New Roman"/>
              </a:rPr>
              <a:t>l </a:t>
            </a:r>
            <a:r>
              <a:rPr sz="2150" spc="5" dirty="0">
                <a:latin typeface="Symbol"/>
                <a:cs typeface="Symbol"/>
              </a:rPr>
              <a:t></a:t>
            </a:r>
            <a:r>
              <a:rPr sz="2150" spc="-38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j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08190" y="4965329"/>
            <a:ext cx="1482725" cy="595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700" i="1" spc="10" dirty="0">
                <a:latin typeface="Times New Roman"/>
                <a:cs typeface="Times New Roman"/>
              </a:rPr>
              <a:t>s </a:t>
            </a:r>
            <a:r>
              <a:rPr sz="3700" spc="20" dirty="0">
                <a:latin typeface="Symbol"/>
                <a:cs typeface="Symbol"/>
              </a:rPr>
              <a:t></a:t>
            </a:r>
            <a:r>
              <a:rPr sz="3700" spc="-200" dirty="0">
                <a:latin typeface="Times New Roman"/>
                <a:cs typeface="Times New Roman"/>
              </a:rPr>
              <a:t> </a:t>
            </a:r>
            <a:r>
              <a:rPr sz="3700" spc="-35" dirty="0">
                <a:latin typeface="Times New Roman"/>
                <a:cs typeface="Times New Roman"/>
              </a:rPr>
              <a:t>(</a:t>
            </a:r>
            <a:r>
              <a:rPr sz="3700" spc="-35" dirty="0">
                <a:latin typeface="Symbol"/>
                <a:cs typeface="Symbol"/>
              </a:rPr>
              <a:t></a:t>
            </a:r>
            <a:r>
              <a:rPr sz="3700" spc="-35" dirty="0">
                <a:latin typeface="Times New Roman"/>
                <a:cs typeface="Times New Roman"/>
              </a:rPr>
              <a:t>1)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04702" y="5335663"/>
            <a:ext cx="933450" cy="595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03225" algn="l"/>
              </a:tabLst>
            </a:pPr>
            <a:r>
              <a:rPr sz="3700" i="1" spc="165" dirty="0">
                <a:latin typeface="Times New Roman"/>
                <a:cs typeface="Times New Roman"/>
              </a:rPr>
              <a:t>i</a:t>
            </a:r>
            <a:r>
              <a:rPr sz="3225" i="1" spc="247" baseline="-24547" dirty="0">
                <a:latin typeface="Times New Roman"/>
                <a:cs typeface="Times New Roman"/>
              </a:rPr>
              <a:t>j	</a:t>
            </a:r>
            <a:r>
              <a:rPr sz="3700" spc="20" dirty="0">
                <a:latin typeface="Symbol"/>
                <a:cs typeface="Symbol"/>
              </a:rPr>
              <a:t></a:t>
            </a:r>
            <a:r>
              <a:rPr sz="3700" spc="-490" dirty="0">
                <a:latin typeface="Times New Roman"/>
                <a:cs typeface="Times New Roman"/>
              </a:rPr>
              <a:t> </a:t>
            </a:r>
            <a:r>
              <a:rPr sz="3700" i="1" spc="-65" dirty="0">
                <a:latin typeface="Times New Roman"/>
                <a:cs typeface="Times New Roman"/>
              </a:rPr>
              <a:t>i</a:t>
            </a:r>
            <a:r>
              <a:rPr sz="3225" i="1" spc="-97" baseline="-24547" dirty="0">
                <a:latin typeface="Times New Roman"/>
                <a:cs typeface="Times New Roman"/>
              </a:rPr>
              <a:t>l</a:t>
            </a:r>
            <a:endParaRPr sz="3225" baseline="-24547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98703" y="4836102"/>
            <a:ext cx="533400" cy="1134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6430"/>
              </a:lnSpc>
              <a:spcBef>
                <a:spcPts val="105"/>
              </a:spcBef>
            </a:pPr>
            <a:r>
              <a:rPr sz="5600" spc="5" dirty="0">
                <a:latin typeface="Symbol"/>
                <a:cs typeface="Symbol"/>
              </a:rPr>
              <a:t></a:t>
            </a:r>
            <a:endParaRPr sz="5600">
              <a:latin typeface="Symbol"/>
              <a:cs typeface="Symbol"/>
            </a:endParaRPr>
          </a:p>
          <a:p>
            <a:pPr marL="73660" algn="ctr">
              <a:lnSpc>
                <a:spcPts val="2290"/>
              </a:lnSpc>
            </a:pPr>
            <a:r>
              <a:rPr sz="2150" i="1" dirty="0">
                <a:latin typeface="Times New Roman"/>
                <a:cs typeface="Times New Roman"/>
              </a:rPr>
              <a:t>j</a:t>
            </a:r>
            <a:r>
              <a:rPr sz="2150" i="1" spc="-370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Symbol"/>
                <a:cs typeface="Symbol"/>
              </a:rPr>
              <a:t></a:t>
            </a:r>
            <a:r>
              <a:rPr sz="2150" spc="-50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33141" y="4849815"/>
            <a:ext cx="91122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1785" algn="l"/>
              </a:tabLst>
            </a:pPr>
            <a:r>
              <a:rPr sz="2150" i="1" dirty="0">
                <a:latin typeface="Times New Roman"/>
                <a:cs typeface="Times New Roman"/>
              </a:rPr>
              <a:t>j	</a:t>
            </a:r>
            <a:r>
              <a:rPr sz="5600" spc="5" dirty="0">
                <a:latin typeface="Symbol"/>
                <a:cs typeface="Symbol"/>
              </a:rPr>
              <a:t></a:t>
            </a:r>
            <a:endParaRPr sz="56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714248"/>
            <a:ext cx="41078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solidFill>
                  <a:srgbClr val="000000"/>
                </a:solidFill>
                <a:latin typeface="黑体"/>
                <a:cs typeface="黑体"/>
              </a:rPr>
              <a:t>Shamir</a:t>
            </a:r>
            <a:r>
              <a:rPr sz="3200" b="1" spc="-10" dirty="0">
                <a:solidFill>
                  <a:srgbClr val="000000"/>
                </a:solidFill>
                <a:latin typeface="黑体"/>
                <a:cs typeface="黑体"/>
              </a:rPr>
              <a:t>门限方案的分析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59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84300" y="2122805"/>
            <a:ext cx="8001000" cy="2465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9445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rgbClr val="0000FF"/>
                </a:solidFill>
                <a:latin typeface="新宋体"/>
                <a:cs typeface="新宋体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如果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t-1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个参与者想获得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s，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可构造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t-1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个方程，有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t</a:t>
            </a:r>
            <a:endParaRPr sz="2400" dirty="0">
              <a:latin typeface="新宋体"/>
              <a:cs typeface="新宋体"/>
            </a:endParaRPr>
          </a:p>
          <a:p>
            <a:pPr marL="12700" marR="5080">
              <a:lnSpc>
                <a:spcPct val="200000"/>
              </a:lnSpc>
            </a:pP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个未知量。对任一</a:t>
            </a:r>
            <a:r>
              <a:rPr sz="2400" b="1" spc="5" dirty="0">
                <a:solidFill>
                  <a:srgbClr val="0000FF"/>
                </a:solidFill>
                <a:latin typeface="新宋体"/>
                <a:cs typeface="新宋体"/>
              </a:rPr>
              <a:t>s</a:t>
            </a:r>
            <a:r>
              <a:rPr sz="2400" b="1" spc="7" baseline="-20833" dirty="0">
                <a:solidFill>
                  <a:srgbClr val="0000FF"/>
                </a:solidFill>
                <a:latin typeface="新宋体"/>
                <a:cs typeface="新宋体"/>
              </a:rPr>
              <a:t>0</a:t>
            </a:r>
            <a:r>
              <a:rPr sz="2400" b="1" spc="5" dirty="0">
                <a:solidFill>
                  <a:srgbClr val="0000FF"/>
                </a:solidFill>
                <a:latin typeface="新宋体"/>
                <a:cs typeface="新宋体"/>
              </a:rPr>
              <a:t>,</a:t>
            </a:r>
            <a:r>
              <a:rPr sz="2400" b="1" spc="-10" dirty="0">
                <a:solidFill>
                  <a:srgbClr val="0000FF"/>
                </a:solidFill>
                <a:latin typeface="新宋体"/>
                <a:cs typeface="新宋体"/>
              </a:rPr>
              <a:t>设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f(0)=</a:t>
            </a:r>
            <a:r>
              <a:rPr sz="2400" b="1" spc="-55" dirty="0">
                <a:solidFill>
                  <a:srgbClr val="0000FF"/>
                </a:solidFill>
                <a:latin typeface="新宋体"/>
                <a:cs typeface="新宋体"/>
              </a:rPr>
              <a:t> 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s</a:t>
            </a:r>
            <a:r>
              <a:rPr sz="2400" b="1" baseline="-20833" dirty="0">
                <a:solidFill>
                  <a:srgbClr val="0000FF"/>
                </a:solidFill>
                <a:latin typeface="新宋体"/>
                <a:cs typeface="新宋体"/>
              </a:rPr>
              <a:t>0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，这样可以得到第</a:t>
            </a:r>
            <a:r>
              <a:rPr sz="2400" b="1" spc="5" dirty="0">
                <a:solidFill>
                  <a:srgbClr val="0000FF"/>
                </a:solidFill>
                <a:latin typeface="新宋体"/>
                <a:cs typeface="新宋体"/>
              </a:rPr>
              <a:t>t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个方 程，得到f(x)。对每个s</a:t>
            </a:r>
            <a:r>
              <a:rPr sz="2400" b="1" spc="7" baseline="-20833" dirty="0">
                <a:solidFill>
                  <a:srgbClr val="0000FF"/>
                </a:solidFill>
                <a:latin typeface="新宋体"/>
                <a:cs typeface="新宋体"/>
              </a:rPr>
              <a:t>0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都有唯一的多项式满足，所以已 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知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t-1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个子密钥得不到任何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s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的信息。因此此方案是完善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的。</a:t>
            </a:r>
            <a:endParaRPr sz="2400" dirty="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28797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密钥管理的目的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2672333"/>
            <a:ext cx="183642" cy="195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4467605"/>
            <a:ext cx="183642" cy="195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93516" y="2495804"/>
            <a:ext cx="6784975" cy="29607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8000"/>
                </a:solidFill>
                <a:latin typeface="华文楷体"/>
                <a:cs typeface="华文楷体"/>
              </a:rPr>
              <a:t>保证密码系统对密钥的使用需求，及时维护</a:t>
            </a:r>
            <a:endParaRPr sz="2800" dirty="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8000"/>
                </a:solidFill>
                <a:latin typeface="华文楷体"/>
                <a:cs typeface="华文楷体"/>
              </a:rPr>
              <a:t>和保障密钥；</a:t>
            </a:r>
            <a:endParaRPr sz="2800" dirty="0">
              <a:latin typeface="华文楷体"/>
              <a:cs typeface="华文楷体"/>
            </a:endParaRPr>
          </a:p>
          <a:p>
            <a:pPr marL="12700" marR="5080">
              <a:lnSpc>
                <a:spcPct val="194100"/>
              </a:lnSpc>
              <a:spcBef>
                <a:spcPts val="550"/>
              </a:spcBef>
            </a:pPr>
            <a:r>
              <a:rPr sz="2800" b="1" spc="-10" dirty="0">
                <a:solidFill>
                  <a:srgbClr val="0000FF"/>
                </a:solidFill>
                <a:latin typeface="华文楷体"/>
                <a:cs typeface="华文楷体"/>
              </a:rPr>
              <a:t>对密钥实施有效的管理，保证密钥</a:t>
            </a:r>
            <a:r>
              <a:rPr sz="2800" b="1" spc="-5" dirty="0">
                <a:solidFill>
                  <a:srgbClr val="0000FF"/>
                </a:solidFill>
                <a:latin typeface="华文楷体"/>
                <a:cs typeface="华文楷体"/>
              </a:rPr>
              <a:t>的</a:t>
            </a:r>
            <a:r>
              <a:rPr sz="2800" b="1" spc="-10" dirty="0">
                <a:solidFill>
                  <a:srgbClr val="0000FF"/>
                </a:solidFill>
                <a:latin typeface="华文楷体"/>
              </a:rPr>
              <a:t>绝对</a:t>
            </a:r>
            <a:r>
              <a:rPr sz="2800" b="1" spc="-5" dirty="0">
                <a:solidFill>
                  <a:srgbClr val="0000FF"/>
                </a:solidFill>
                <a:latin typeface="华文楷体"/>
                <a:cs typeface="华文楷体"/>
              </a:rPr>
              <a:t>安 </a:t>
            </a:r>
            <a:r>
              <a:rPr sz="2800" b="1" dirty="0">
                <a:solidFill>
                  <a:srgbClr val="0000FF"/>
                </a:solidFill>
                <a:latin typeface="华文楷体"/>
                <a:cs typeface="华文楷体"/>
              </a:rPr>
              <a:t>全。</a:t>
            </a:r>
            <a:endParaRPr sz="2800" dirty="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714248"/>
            <a:ext cx="41078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solidFill>
                  <a:srgbClr val="000000"/>
                </a:solidFill>
                <a:latin typeface="黑体"/>
                <a:cs typeface="黑体"/>
              </a:rPr>
              <a:t>Shamir</a:t>
            </a:r>
            <a:r>
              <a:rPr sz="3200" b="1" spc="-10" dirty="0">
                <a:solidFill>
                  <a:srgbClr val="000000"/>
                </a:solidFill>
                <a:latin typeface="黑体"/>
                <a:cs typeface="黑体"/>
              </a:rPr>
              <a:t>门限方案的举例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57972" y="5244985"/>
            <a:ext cx="1782445" cy="0"/>
          </a:xfrm>
          <a:custGeom>
            <a:avLst/>
            <a:gdLst/>
            <a:ahLst/>
            <a:cxnLst/>
            <a:rect l="l" t="t" r="r" b="b"/>
            <a:pathLst>
              <a:path w="1782445">
                <a:moveTo>
                  <a:pt x="0" y="0"/>
                </a:moveTo>
                <a:lnTo>
                  <a:pt x="1782324" y="0"/>
                </a:lnTo>
              </a:path>
            </a:pathLst>
          </a:custGeom>
          <a:ln w="16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86653" y="5244985"/>
            <a:ext cx="1804035" cy="0"/>
          </a:xfrm>
          <a:custGeom>
            <a:avLst/>
            <a:gdLst/>
            <a:ahLst/>
            <a:cxnLst/>
            <a:rect l="l" t="t" r="r" b="b"/>
            <a:pathLst>
              <a:path w="1804034">
                <a:moveTo>
                  <a:pt x="0" y="0"/>
                </a:moveTo>
                <a:lnTo>
                  <a:pt x="1803660" y="0"/>
                </a:lnTo>
              </a:path>
            </a:pathLst>
          </a:custGeom>
          <a:ln w="16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1334" y="5244985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23" y="0"/>
                </a:lnTo>
              </a:path>
            </a:pathLst>
          </a:custGeom>
          <a:ln w="16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10773" y="1816099"/>
            <a:ext cx="8133080" cy="457517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400" b="1" spc="-5" dirty="0">
                <a:latin typeface="宋体"/>
                <a:cs typeface="宋体"/>
              </a:rPr>
              <a:t>例</a:t>
            </a:r>
            <a:r>
              <a:rPr sz="2400" b="1" dirty="0">
                <a:latin typeface="宋体"/>
                <a:cs typeface="宋体"/>
              </a:rPr>
              <a:t>：</a:t>
            </a:r>
            <a:r>
              <a:rPr sz="2400" b="1" dirty="0">
                <a:solidFill>
                  <a:srgbClr val="006500"/>
                </a:solidFill>
                <a:latin typeface="宋体"/>
                <a:cs typeface="宋体"/>
              </a:rPr>
              <a:t>t=3,n=5,q=19,s=11</a:t>
            </a:r>
            <a:r>
              <a:rPr sz="2400" b="1" spc="-10" dirty="0">
                <a:solidFill>
                  <a:srgbClr val="006500"/>
                </a:solidFill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12700" marR="1499870" indent="615315">
              <a:lnSpc>
                <a:spcPct val="140000"/>
              </a:lnSpc>
            </a:pPr>
            <a:r>
              <a:rPr sz="2400" b="1" spc="-10" dirty="0">
                <a:solidFill>
                  <a:srgbClr val="006500"/>
                </a:solidFill>
                <a:latin typeface="宋体"/>
                <a:cs typeface="宋体"/>
              </a:rPr>
              <a:t>随机选</a:t>
            </a:r>
            <a:r>
              <a:rPr sz="2400" b="1" dirty="0">
                <a:solidFill>
                  <a:srgbClr val="006500"/>
                </a:solidFill>
                <a:latin typeface="宋体"/>
                <a:cs typeface="宋体"/>
              </a:rPr>
              <a:t>a</a:t>
            </a:r>
            <a:r>
              <a:rPr sz="2400" b="1" baseline="-20833" dirty="0">
                <a:solidFill>
                  <a:srgbClr val="006500"/>
                </a:solidFill>
                <a:latin typeface="宋体"/>
                <a:cs typeface="宋体"/>
              </a:rPr>
              <a:t>1</a:t>
            </a:r>
            <a:r>
              <a:rPr sz="2400" b="1" dirty="0">
                <a:solidFill>
                  <a:srgbClr val="006500"/>
                </a:solidFill>
                <a:latin typeface="宋体"/>
                <a:cs typeface="宋体"/>
              </a:rPr>
              <a:t>=2,a</a:t>
            </a:r>
            <a:r>
              <a:rPr sz="2400" b="1" baseline="-20833" dirty="0">
                <a:solidFill>
                  <a:srgbClr val="006500"/>
                </a:solidFill>
                <a:latin typeface="宋体"/>
                <a:cs typeface="宋体"/>
              </a:rPr>
              <a:t>2</a:t>
            </a:r>
            <a:r>
              <a:rPr sz="2400" b="1" dirty="0">
                <a:solidFill>
                  <a:srgbClr val="006500"/>
                </a:solidFill>
                <a:latin typeface="宋体"/>
                <a:cs typeface="宋体"/>
              </a:rPr>
              <a:t>=7</a:t>
            </a:r>
            <a:r>
              <a:rPr sz="2400" b="1" spc="10" dirty="0">
                <a:solidFill>
                  <a:srgbClr val="006500"/>
                </a:solidFill>
                <a:latin typeface="宋体"/>
                <a:cs typeface="宋体"/>
              </a:rPr>
              <a:t> </a:t>
            </a:r>
            <a:r>
              <a:rPr sz="2400" b="1" spc="-5" dirty="0">
                <a:solidFill>
                  <a:srgbClr val="006500"/>
                </a:solidFill>
                <a:latin typeface="宋体"/>
                <a:cs typeface="宋体"/>
              </a:rPr>
              <a:t>f(x)=7x</a:t>
            </a:r>
            <a:r>
              <a:rPr sz="2400" b="1" spc="-7" baseline="24305" dirty="0">
                <a:solidFill>
                  <a:srgbClr val="006500"/>
                </a:solidFill>
                <a:latin typeface="宋体"/>
                <a:cs typeface="宋体"/>
              </a:rPr>
              <a:t>2</a:t>
            </a:r>
            <a:r>
              <a:rPr sz="2400" b="1" spc="-5" dirty="0">
                <a:solidFill>
                  <a:srgbClr val="006500"/>
                </a:solidFill>
                <a:latin typeface="宋体"/>
                <a:cs typeface="宋体"/>
              </a:rPr>
              <a:t>+2x＋11</a:t>
            </a:r>
            <a:r>
              <a:rPr sz="2400" b="1" spc="20" dirty="0">
                <a:solidFill>
                  <a:srgbClr val="006500"/>
                </a:solidFill>
                <a:latin typeface="宋体"/>
                <a:cs typeface="宋体"/>
              </a:rPr>
              <a:t> </a:t>
            </a:r>
            <a:r>
              <a:rPr sz="2400" b="1" spc="-5" dirty="0">
                <a:solidFill>
                  <a:srgbClr val="006500"/>
                </a:solidFill>
                <a:latin typeface="宋体"/>
                <a:cs typeface="宋体"/>
              </a:rPr>
              <a:t>mod</a:t>
            </a:r>
            <a:r>
              <a:rPr sz="2400" b="1" spc="5" dirty="0">
                <a:solidFill>
                  <a:srgbClr val="006500"/>
                </a:solidFill>
                <a:latin typeface="宋体"/>
                <a:cs typeface="宋体"/>
              </a:rPr>
              <a:t> </a:t>
            </a:r>
            <a:r>
              <a:rPr sz="2400" b="1" spc="-5" dirty="0">
                <a:solidFill>
                  <a:srgbClr val="006500"/>
                </a:solidFill>
                <a:latin typeface="宋体"/>
                <a:cs typeface="宋体"/>
              </a:rPr>
              <a:t>19</a:t>
            </a:r>
            <a:r>
              <a:rPr sz="2400" b="1" spc="-10" dirty="0">
                <a:solidFill>
                  <a:srgbClr val="006500"/>
                </a:solidFill>
                <a:latin typeface="宋体"/>
                <a:cs typeface="宋体"/>
              </a:rPr>
              <a:t>。 </a:t>
            </a:r>
            <a:r>
              <a:rPr sz="2400" b="1" spc="-10" dirty="0">
                <a:solidFill>
                  <a:srgbClr val="0000FF"/>
                </a:solidFill>
                <a:latin typeface="宋体"/>
                <a:cs typeface="宋体"/>
              </a:rPr>
              <a:t>计算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：f(1)=1,f(2)=5,f(3)=4,f(4)=17,f(5)=6</a:t>
            </a:r>
            <a:r>
              <a:rPr sz="2400" b="1" spc="-10" dirty="0">
                <a:solidFill>
                  <a:srgbClr val="0000FF"/>
                </a:solidFill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宋体"/>
                <a:cs typeface="宋体"/>
              </a:rPr>
              <a:t>已知</a:t>
            </a:r>
            <a:r>
              <a:rPr sz="2400" b="1" dirty="0">
                <a:solidFill>
                  <a:srgbClr val="FF0065"/>
                </a:solidFill>
                <a:latin typeface="宋体"/>
                <a:cs typeface="宋体"/>
              </a:rPr>
              <a:t>f(2),f(3),f(5),</a:t>
            </a:r>
            <a:r>
              <a:rPr sz="2400" b="1" spc="-5" dirty="0">
                <a:solidFill>
                  <a:srgbClr val="FF0065"/>
                </a:solidFill>
                <a:latin typeface="宋体"/>
                <a:cs typeface="宋体"/>
              </a:rPr>
              <a:t>重构：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</a:pPr>
            <a:r>
              <a:rPr sz="4650" i="1" spc="15" baseline="-35842" dirty="0">
                <a:latin typeface="Times New Roman"/>
                <a:cs typeface="Times New Roman"/>
              </a:rPr>
              <a:t>f</a:t>
            </a:r>
            <a:r>
              <a:rPr sz="4650" i="1" spc="-375" baseline="-35842" dirty="0">
                <a:latin typeface="Times New Roman"/>
                <a:cs typeface="Times New Roman"/>
              </a:rPr>
              <a:t> </a:t>
            </a:r>
            <a:r>
              <a:rPr sz="4650" spc="-15" baseline="-35842" dirty="0">
                <a:latin typeface="Times New Roman"/>
                <a:cs typeface="Times New Roman"/>
              </a:rPr>
              <a:t>(</a:t>
            </a:r>
            <a:r>
              <a:rPr sz="4650" i="1" spc="-15" baseline="-35842" dirty="0">
                <a:latin typeface="Times New Roman"/>
                <a:cs typeface="Times New Roman"/>
              </a:rPr>
              <a:t>x</a:t>
            </a:r>
            <a:r>
              <a:rPr sz="4650" spc="-15" baseline="-35842" dirty="0">
                <a:latin typeface="Times New Roman"/>
                <a:cs typeface="Times New Roman"/>
              </a:rPr>
              <a:t>)</a:t>
            </a:r>
            <a:r>
              <a:rPr sz="4650" spc="-427" baseline="-35842" dirty="0">
                <a:latin typeface="Times New Roman"/>
                <a:cs typeface="Times New Roman"/>
              </a:rPr>
              <a:t> </a:t>
            </a:r>
            <a:r>
              <a:rPr sz="4650" spc="30" baseline="-35842" dirty="0">
                <a:latin typeface="Symbol"/>
                <a:cs typeface="Symbol"/>
              </a:rPr>
              <a:t></a:t>
            </a:r>
            <a:r>
              <a:rPr sz="4650" spc="-690" baseline="-35842" dirty="0">
                <a:latin typeface="Times New Roman"/>
                <a:cs typeface="Times New Roman"/>
              </a:rPr>
              <a:t> </a:t>
            </a:r>
            <a:r>
              <a:rPr sz="4650" spc="187" baseline="-35842" dirty="0">
                <a:latin typeface="Times New Roman"/>
                <a:cs typeface="Times New Roman"/>
              </a:rPr>
              <a:t>5</a:t>
            </a:r>
            <a:r>
              <a:rPr sz="3100" spc="125" dirty="0">
                <a:latin typeface="Times New Roman"/>
                <a:cs typeface="Times New Roman"/>
              </a:rPr>
              <a:t>(</a:t>
            </a:r>
            <a:r>
              <a:rPr sz="3100" i="1" spc="125" dirty="0">
                <a:latin typeface="Times New Roman"/>
                <a:cs typeface="Times New Roman"/>
              </a:rPr>
              <a:t>x</a:t>
            </a:r>
            <a:r>
              <a:rPr sz="3100" i="1" spc="-465" dirty="0">
                <a:latin typeface="Times New Roman"/>
                <a:cs typeface="Times New Roman"/>
              </a:rPr>
              <a:t> </a:t>
            </a:r>
            <a:r>
              <a:rPr sz="3100" spc="-35" dirty="0">
                <a:latin typeface="Symbol"/>
                <a:cs typeface="Symbol"/>
              </a:rPr>
              <a:t></a:t>
            </a:r>
            <a:r>
              <a:rPr sz="3100" spc="-35" dirty="0">
                <a:latin typeface="Times New Roman"/>
                <a:cs typeface="Times New Roman"/>
              </a:rPr>
              <a:t>3)(</a:t>
            </a:r>
            <a:r>
              <a:rPr sz="3100" i="1" spc="-35" dirty="0">
                <a:latin typeface="Times New Roman"/>
                <a:cs typeface="Times New Roman"/>
              </a:rPr>
              <a:t>x</a:t>
            </a:r>
            <a:r>
              <a:rPr sz="3100" i="1" spc="-475" dirty="0">
                <a:latin typeface="Times New Roman"/>
                <a:cs typeface="Times New Roman"/>
              </a:rPr>
              <a:t> </a:t>
            </a:r>
            <a:r>
              <a:rPr sz="3100" spc="-20" dirty="0">
                <a:latin typeface="Symbol"/>
                <a:cs typeface="Symbol"/>
              </a:rPr>
              <a:t></a:t>
            </a:r>
            <a:r>
              <a:rPr sz="3100" spc="-20" dirty="0">
                <a:latin typeface="Times New Roman"/>
                <a:cs typeface="Times New Roman"/>
              </a:rPr>
              <a:t>5)</a:t>
            </a:r>
            <a:r>
              <a:rPr sz="3100" spc="-229" dirty="0">
                <a:latin typeface="Times New Roman"/>
                <a:cs typeface="Times New Roman"/>
              </a:rPr>
              <a:t> </a:t>
            </a:r>
            <a:r>
              <a:rPr sz="4650" spc="30" baseline="-35842" dirty="0">
                <a:latin typeface="Symbol"/>
                <a:cs typeface="Symbol"/>
              </a:rPr>
              <a:t></a:t>
            </a:r>
            <a:r>
              <a:rPr sz="4650" spc="-742" baseline="-35842" dirty="0">
                <a:latin typeface="Times New Roman"/>
                <a:cs typeface="Times New Roman"/>
              </a:rPr>
              <a:t> </a:t>
            </a:r>
            <a:r>
              <a:rPr sz="4650" spc="30" baseline="-35842" dirty="0">
                <a:latin typeface="Times New Roman"/>
                <a:cs typeface="Times New Roman"/>
              </a:rPr>
              <a:t>4</a:t>
            </a:r>
            <a:r>
              <a:rPr sz="4650" spc="-697" baseline="-35842" dirty="0">
                <a:latin typeface="Times New Roman"/>
                <a:cs typeface="Times New Roman"/>
              </a:rPr>
              <a:t> </a:t>
            </a:r>
            <a:r>
              <a:rPr sz="3100" spc="45" dirty="0">
                <a:latin typeface="Times New Roman"/>
                <a:cs typeface="Times New Roman"/>
              </a:rPr>
              <a:t>(</a:t>
            </a:r>
            <a:r>
              <a:rPr sz="3100" i="1" spc="45" dirty="0">
                <a:latin typeface="Times New Roman"/>
                <a:cs typeface="Times New Roman"/>
              </a:rPr>
              <a:t>x</a:t>
            </a:r>
            <a:r>
              <a:rPr sz="3100" i="1" spc="-46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Symbol"/>
                <a:cs typeface="Symbol"/>
              </a:rPr>
              <a:t></a:t>
            </a:r>
            <a:r>
              <a:rPr sz="3100" dirty="0">
                <a:latin typeface="Times New Roman"/>
                <a:cs typeface="Times New Roman"/>
              </a:rPr>
              <a:t>2)(</a:t>
            </a:r>
            <a:r>
              <a:rPr sz="3100" i="1" dirty="0">
                <a:latin typeface="Times New Roman"/>
                <a:cs typeface="Times New Roman"/>
              </a:rPr>
              <a:t>x</a:t>
            </a:r>
            <a:r>
              <a:rPr sz="3100" i="1" spc="-475" dirty="0">
                <a:latin typeface="Times New Roman"/>
                <a:cs typeface="Times New Roman"/>
              </a:rPr>
              <a:t> </a:t>
            </a:r>
            <a:r>
              <a:rPr sz="3100" spc="-15" dirty="0">
                <a:latin typeface="Symbol"/>
                <a:cs typeface="Symbol"/>
              </a:rPr>
              <a:t></a:t>
            </a:r>
            <a:r>
              <a:rPr sz="3100" spc="-15" dirty="0">
                <a:latin typeface="Times New Roman"/>
                <a:cs typeface="Times New Roman"/>
              </a:rPr>
              <a:t>5)</a:t>
            </a:r>
            <a:r>
              <a:rPr sz="3100" spc="-240" dirty="0">
                <a:latin typeface="Times New Roman"/>
                <a:cs typeface="Times New Roman"/>
              </a:rPr>
              <a:t> </a:t>
            </a:r>
            <a:r>
              <a:rPr sz="4650" spc="202" baseline="-35842" dirty="0">
                <a:latin typeface="Symbol"/>
                <a:cs typeface="Symbol"/>
              </a:rPr>
              <a:t></a:t>
            </a:r>
            <a:r>
              <a:rPr sz="4650" spc="202" baseline="-35842" dirty="0">
                <a:latin typeface="Times New Roman"/>
                <a:cs typeface="Times New Roman"/>
              </a:rPr>
              <a:t>6</a:t>
            </a:r>
            <a:r>
              <a:rPr sz="4650" spc="-697" baseline="-35842" dirty="0">
                <a:latin typeface="Times New Roman"/>
                <a:cs typeface="Times New Roman"/>
              </a:rPr>
              <a:t> </a:t>
            </a:r>
            <a:r>
              <a:rPr sz="3100" spc="45" dirty="0">
                <a:latin typeface="Times New Roman"/>
                <a:cs typeface="Times New Roman"/>
              </a:rPr>
              <a:t>(</a:t>
            </a:r>
            <a:r>
              <a:rPr sz="3100" i="1" spc="45" dirty="0">
                <a:latin typeface="Times New Roman"/>
                <a:cs typeface="Times New Roman"/>
              </a:rPr>
              <a:t>x</a:t>
            </a:r>
            <a:r>
              <a:rPr sz="3100" i="1" spc="-46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Symbol"/>
                <a:cs typeface="Symbol"/>
              </a:rPr>
              <a:t></a:t>
            </a:r>
            <a:r>
              <a:rPr sz="3100" dirty="0">
                <a:latin typeface="Times New Roman"/>
                <a:cs typeface="Times New Roman"/>
              </a:rPr>
              <a:t>2)(</a:t>
            </a:r>
            <a:r>
              <a:rPr sz="3100" i="1" dirty="0">
                <a:latin typeface="Times New Roman"/>
                <a:cs typeface="Times New Roman"/>
              </a:rPr>
              <a:t>x</a:t>
            </a:r>
            <a:r>
              <a:rPr sz="3100" i="1" spc="-475" dirty="0">
                <a:latin typeface="Times New Roman"/>
                <a:cs typeface="Times New Roman"/>
              </a:rPr>
              <a:t> </a:t>
            </a:r>
            <a:r>
              <a:rPr sz="3100" spc="-35" dirty="0">
                <a:latin typeface="Symbol"/>
                <a:cs typeface="Symbol"/>
              </a:rPr>
              <a:t></a:t>
            </a:r>
            <a:r>
              <a:rPr sz="3100" spc="-35" dirty="0">
                <a:latin typeface="Times New Roman"/>
                <a:cs typeface="Times New Roman"/>
              </a:rPr>
              <a:t>3)</a:t>
            </a:r>
            <a:endParaRPr sz="3100">
              <a:latin typeface="Times New Roman"/>
              <a:cs typeface="Times New Roman"/>
            </a:endParaRPr>
          </a:p>
          <a:p>
            <a:pPr marL="1670685">
              <a:lnSpc>
                <a:spcPct val="100000"/>
              </a:lnSpc>
              <a:spcBef>
                <a:spcPts val="715"/>
              </a:spcBef>
              <a:tabLst>
                <a:tab pos="4020185" algn="l"/>
                <a:tab pos="6359525" algn="l"/>
              </a:tabLst>
            </a:pPr>
            <a:r>
              <a:rPr sz="3100" spc="5" dirty="0">
                <a:latin typeface="Times New Roman"/>
                <a:cs typeface="Times New Roman"/>
              </a:rPr>
              <a:t>(2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5" dirty="0">
                <a:latin typeface="Times New Roman"/>
                <a:cs typeface="Times New Roman"/>
              </a:rPr>
              <a:t>3)(2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5" dirty="0">
                <a:latin typeface="Times New Roman"/>
                <a:cs typeface="Times New Roman"/>
              </a:rPr>
              <a:t>5)	</a:t>
            </a:r>
            <a:r>
              <a:rPr sz="3100" spc="-15" dirty="0">
                <a:latin typeface="Times New Roman"/>
                <a:cs typeface="Times New Roman"/>
              </a:rPr>
              <a:t>(3</a:t>
            </a:r>
            <a:r>
              <a:rPr sz="3100" spc="-15" dirty="0">
                <a:latin typeface="Symbol"/>
                <a:cs typeface="Symbol"/>
              </a:rPr>
              <a:t></a:t>
            </a:r>
            <a:r>
              <a:rPr sz="3100" spc="-15" dirty="0">
                <a:latin typeface="Times New Roman"/>
                <a:cs typeface="Times New Roman"/>
              </a:rPr>
              <a:t>2)(3</a:t>
            </a:r>
            <a:r>
              <a:rPr sz="3100" spc="-15" dirty="0">
                <a:latin typeface="Symbol"/>
                <a:cs typeface="Symbol"/>
              </a:rPr>
              <a:t></a:t>
            </a:r>
            <a:r>
              <a:rPr sz="3100" spc="-15" dirty="0">
                <a:latin typeface="Times New Roman"/>
                <a:cs typeface="Times New Roman"/>
              </a:rPr>
              <a:t>5)	</a:t>
            </a:r>
            <a:r>
              <a:rPr sz="3100" spc="-10" dirty="0">
                <a:latin typeface="Times New Roman"/>
                <a:cs typeface="Times New Roman"/>
              </a:rPr>
              <a:t>(5</a:t>
            </a:r>
            <a:r>
              <a:rPr sz="3100" spc="-10" dirty="0">
                <a:latin typeface="Symbol"/>
                <a:cs typeface="Symbol"/>
              </a:rPr>
              <a:t></a:t>
            </a:r>
            <a:r>
              <a:rPr sz="3100" spc="-10" dirty="0">
                <a:latin typeface="Times New Roman"/>
                <a:cs typeface="Times New Roman"/>
              </a:rPr>
              <a:t>2)(5</a:t>
            </a:r>
            <a:r>
              <a:rPr sz="3100" spc="-10" dirty="0">
                <a:latin typeface="Symbol"/>
                <a:cs typeface="Symbol"/>
              </a:rPr>
              <a:t></a:t>
            </a:r>
            <a:r>
              <a:rPr sz="3100" spc="-10" dirty="0">
                <a:latin typeface="Times New Roman"/>
                <a:cs typeface="Times New Roman"/>
              </a:rPr>
              <a:t>3)</a:t>
            </a:r>
            <a:endParaRPr sz="3100">
              <a:latin typeface="Times New Roman"/>
              <a:cs typeface="Times New Roman"/>
            </a:endParaRPr>
          </a:p>
          <a:p>
            <a:pPr marL="1122680">
              <a:lnSpc>
                <a:spcPct val="100000"/>
              </a:lnSpc>
              <a:spcBef>
                <a:spcPts val="1335"/>
              </a:spcBef>
            </a:pPr>
            <a:r>
              <a:rPr sz="3100" spc="20" dirty="0">
                <a:latin typeface="Symbol"/>
                <a:cs typeface="Symbol"/>
              </a:rPr>
              <a:t></a:t>
            </a:r>
            <a:r>
              <a:rPr sz="3100" spc="-425" dirty="0">
                <a:latin typeface="Times New Roman"/>
                <a:cs typeface="Times New Roman"/>
              </a:rPr>
              <a:t> </a:t>
            </a:r>
            <a:r>
              <a:rPr sz="3100" spc="15" dirty="0">
                <a:latin typeface="Times New Roman"/>
                <a:cs typeface="Times New Roman"/>
              </a:rPr>
              <a:t>7</a:t>
            </a:r>
            <a:r>
              <a:rPr sz="3100" i="1" spc="15" dirty="0">
                <a:latin typeface="Times New Roman"/>
                <a:cs typeface="Times New Roman"/>
              </a:rPr>
              <a:t>x</a:t>
            </a:r>
            <a:r>
              <a:rPr sz="2700" spc="22" baseline="43209" dirty="0">
                <a:latin typeface="Times New Roman"/>
                <a:cs typeface="Times New Roman"/>
              </a:rPr>
              <a:t>2</a:t>
            </a:r>
            <a:r>
              <a:rPr sz="2700" spc="232" baseline="43209" dirty="0">
                <a:latin typeface="Times New Roman"/>
                <a:cs typeface="Times New Roman"/>
              </a:rPr>
              <a:t> </a:t>
            </a:r>
            <a:r>
              <a:rPr sz="3100" spc="95" dirty="0">
                <a:latin typeface="Symbol"/>
                <a:cs typeface="Symbol"/>
              </a:rPr>
              <a:t></a:t>
            </a:r>
            <a:r>
              <a:rPr sz="3100" spc="95" dirty="0">
                <a:latin typeface="Times New Roman"/>
                <a:cs typeface="Times New Roman"/>
              </a:rPr>
              <a:t>2</a:t>
            </a:r>
            <a:r>
              <a:rPr sz="3100" i="1" spc="95" dirty="0">
                <a:latin typeface="Times New Roman"/>
                <a:cs typeface="Times New Roman"/>
              </a:rPr>
              <a:t>x</a:t>
            </a:r>
            <a:r>
              <a:rPr sz="3100" i="1" spc="-46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10" dirty="0">
                <a:latin typeface="Times New Roman"/>
                <a:cs typeface="Times New Roman"/>
              </a:rPr>
              <a:t>11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60</a:t>
            </a:fld>
            <a:endParaRPr spc="-5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2579" y="694436"/>
            <a:ext cx="64681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latin typeface="Arial"/>
                <a:cs typeface="Arial"/>
              </a:rPr>
              <a:t>Asmuth-Bloom</a:t>
            </a:r>
            <a:r>
              <a:rPr sz="3200" b="1" spc="-5" dirty="0">
                <a:latin typeface="黑体"/>
                <a:cs typeface="黑体"/>
              </a:rPr>
              <a:t>门限方案</a:t>
            </a:r>
            <a:r>
              <a:rPr sz="3200" b="1" spc="-10" dirty="0">
                <a:latin typeface="Arial"/>
                <a:cs typeface="Arial"/>
              </a:rPr>
              <a:t>(</a:t>
            </a:r>
            <a:r>
              <a:rPr sz="3200" b="1" spc="-5" dirty="0">
                <a:latin typeface="黑体"/>
                <a:cs typeface="黑体"/>
              </a:rPr>
              <a:t>参数选取</a:t>
            </a:r>
            <a:r>
              <a:rPr sz="3200" b="1" spc="-5" dirty="0"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94595" y="3092195"/>
            <a:ext cx="4238231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6495" y="3087623"/>
            <a:ext cx="4281805" cy="543560"/>
          </a:xfrm>
          <a:custGeom>
            <a:avLst/>
            <a:gdLst/>
            <a:ahLst/>
            <a:cxnLst/>
            <a:rect l="l" t="t" r="r" b="b"/>
            <a:pathLst>
              <a:path w="4281805" h="543560">
                <a:moveTo>
                  <a:pt x="227653" y="296101"/>
                </a:moveTo>
                <a:lnTo>
                  <a:pt x="45813" y="284709"/>
                </a:lnTo>
                <a:lnTo>
                  <a:pt x="0" y="284226"/>
                </a:lnTo>
                <a:lnTo>
                  <a:pt x="0" y="291846"/>
                </a:lnTo>
                <a:lnTo>
                  <a:pt x="38100" y="294224"/>
                </a:lnTo>
                <a:lnTo>
                  <a:pt x="227653" y="296101"/>
                </a:lnTo>
                <a:close/>
              </a:path>
              <a:path w="4281805" h="543560">
                <a:moveTo>
                  <a:pt x="45813" y="284709"/>
                </a:moveTo>
                <a:lnTo>
                  <a:pt x="38100" y="284226"/>
                </a:lnTo>
                <a:lnTo>
                  <a:pt x="38100" y="284627"/>
                </a:lnTo>
                <a:lnTo>
                  <a:pt x="45813" y="284709"/>
                </a:lnTo>
                <a:close/>
              </a:path>
              <a:path w="4281805" h="543560">
                <a:moveTo>
                  <a:pt x="2612135" y="482346"/>
                </a:moveTo>
                <a:lnTo>
                  <a:pt x="2609088" y="473964"/>
                </a:lnTo>
                <a:lnTo>
                  <a:pt x="2609088" y="474726"/>
                </a:lnTo>
                <a:lnTo>
                  <a:pt x="2606802" y="466344"/>
                </a:lnTo>
                <a:lnTo>
                  <a:pt x="2605278" y="457962"/>
                </a:lnTo>
                <a:lnTo>
                  <a:pt x="2604516" y="445008"/>
                </a:lnTo>
                <a:lnTo>
                  <a:pt x="227653" y="296101"/>
                </a:lnTo>
                <a:lnTo>
                  <a:pt x="38100" y="294132"/>
                </a:lnTo>
                <a:lnTo>
                  <a:pt x="2595372" y="453866"/>
                </a:lnTo>
                <a:lnTo>
                  <a:pt x="2595372" y="449580"/>
                </a:lnTo>
                <a:lnTo>
                  <a:pt x="2599944" y="454152"/>
                </a:lnTo>
                <a:lnTo>
                  <a:pt x="2599944" y="477012"/>
                </a:lnTo>
                <a:lnTo>
                  <a:pt x="2603753" y="487736"/>
                </a:lnTo>
                <a:lnTo>
                  <a:pt x="2608892" y="497895"/>
                </a:lnTo>
                <a:lnTo>
                  <a:pt x="2611373" y="501564"/>
                </a:lnTo>
                <a:lnTo>
                  <a:pt x="2611373" y="482346"/>
                </a:lnTo>
                <a:lnTo>
                  <a:pt x="2612135" y="482346"/>
                </a:lnTo>
                <a:close/>
              </a:path>
              <a:path w="4281805" h="543560">
                <a:moveTo>
                  <a:pt x="2600705" y="311658"/>
                </a:moveTo>
                <a:lnTo>
                  <a:pt x="45813" y="284709"/>
                </a:lnTo>
                <a:lnTo>
                  <a:pt x="227653" y="296101"/>
                </a:lnTo>
                <a:lnTo>
                  <a:pt x="2595372" y="320699"/>
                </a:lnTo>
                <a:lnTo>
                  <a:pt x="2595372" y="316230"/>
                </a:lnTo>
                <a:lnTo>
                  <a:pt x="2600705" y="311658"/>
                </a:lnTo>
                <a:close/>
              </a:path>
              <a:path w="4281805" h="543560">
                <a:moveTo>
                  <a:pt x="4281678" y="449579"/>
                </a:moveTo>
                <a:lnTo>
                  <a:pt x="4281678" y="93725"/>
                </a:lnTo>
                <a:lnTo>
                  <a:pt x="4280916" y="84581"/>
                </a:lnTo>
                <a:lnTo>
                  <a:pt x="4268157" y="45410"/>
                </a:lnTo>
                <a:lnTo>
                  <a:pt x="4240530" y="16001"/>
                </a:lnTo>
                <a:lnTo>
                  <a:pt x="4202246" y="1450"/>
                </a:lnTo>
                <a:lnTo>
                  <a:pt x="4187952" y="0"/>
                </a:lnTo>
                <a:lnTo>
                  <a:pt x="2689097" y="0"/>
                </a:lnTo>
                <a:lnTo>
                  <a:pt x="2626094" y="24288"/>
                </a:lnTo>
                <a:lnTo>
                  <a:pt x="2596134" y="84582"/>
                </a:lnTo>
                <a:lnTo>
                  <a:pt x="2595372" y="93726"/>
                </a:lnTo>
                <a:lnTo>
                  <a:pt x="2595372" y="311601"/>
                </a:lnTo>
                <a:lnTo>
                  <a:pt x="2600705" y="311658"/>
                </a:lnTo>
                <a:lnTo>
                  <a:pt x="2600705" y="320754"/>
                </a:lnTo>
                <a:lnTo>
                  <a:pt x="2605278" y="320802"/>
                </a:lnTo>
                <a:lnTo>
                  <a:pt x="2605278" y="85344"/>
                </a:lnTo>
                <a:lnTo>
                  <a:pt x="2606802" y="76962"/>
                </a:lnTo>
                <a:lnTo>
                  <a:pt x="2609088" y="68580"/>
                </a:lnTo>
                <a:lnTo>
                  <a:pt x="2609088" y="69342"/>
                </a:lnTo>
                <a:lnTo>
                  <a:pt x="2611373" y="63055"/>
                </a:lnTo>
                <a:lnTo>
                  <a:pt x="2611373" y="60960"/>
                </a:lnTo>
                <a:lnTo>
                  <a:pt x="2615184" y="53340"/>
                </a:lnTo>
                <a:lnTo>
                  <a:pt x="2615184" y="54102"/>
                </a:lnTo>
                <a:lnTo>
                  <a:pt x="2618994" y="47751"/>
                </a:lnTo>
                <a:lnTo>
                  <a:pt x="2618994" y="47244"/>
                </a:lnTo>
                <a:lnTo>
                  <a:pt x="2624328" y="40386"/>
                </a:lnTo>
                <a:lnTo>
                  <a:pt x="2629661" y="34290"/>
                </a:lnTo>
                <a:lnTo>
                  <a:pt x="2635758" y="28956"/>
                </a:lnTo>
                <a:lnTo>
                  <a:pt x="2642616" y="23622"/>
                </a:lnTo>
                <a:lnTo>
                  <a:pt x="2642616" y="23926"/>
                </a:lnTo>
                <a:lnTo>
                  <a:pt x="2648711" y="20269"/>
                </a:lnTo>
                <a:lnTo>
                  <a:pt x="2648711" y="19812"/>
                </a:lnTo>
                <a:lnTo>
                  <a:pt x="2656331" y="16002"/>
                </a:lnTo>
                <a:lnTo>
                  <a:pt x="2656331" y="16764"/>
                </a:lnTo>
                <a:lnTo>
                  <a:pt x="2663952" y="13993"/>
                </a:lnTo>
                <a:lnTo>
                  <a:pt x="2663952" y="13716"/>
                </a:lnTo>
                <a:lnTo>
                  <a:pt x="2672334" y="11430"/>
                </a:lnTo>
                <a:lnTo>
                  <a:pt x="2680716" y="9906"/>
                </a:lnTo>
                <a:lnTo>
                  <a:pt x="4196333" y="9905"/>
                </a:lnTo>
                <a:lnTo>
                  <a:pt x="4204716" y="11429"/>
                </a:lnTo>
                <a:lnTo>
                  <a:pt x="4213098" y="13715"/>
                </a:lnTo>
                <a:lnTo>
                  <a:pt x="4213098" y="13993"/>
                </a:lnTo>
                <a:lnTo>
                  <a:pt x="4220718" y="16763"/>
                </a:lnTo>
                <a:lnTo>
                  <a:pt x="4220718" y="16001"/>
                </a:lnTo>
                <a:lnTo>
                  <a:pt x="4228338" y="19811"/>
                </a:lnTo>
                <a:lnTo>
                  <a:pt x="4228338" y="20269"/>
                </a:lnTo>
                <a:lnTo>
                  <a:pt x="4234433" y="23926"/>
                </a:lnTo>
                <a:lnTo>
                  <a:pt x="4234433" y="23621"/>
                </a:lnTo>
                <a:lnTo>
                  <a:pt x="4241292" y="28955"/>
                </a:lnTo>
                <a:lnTo>
                  <a:pt x="4247388" y="34289"/>
                </a:lnTo>
                <a:lnTo>
                  <a:pt x="4252722" y="40385"/>
                </a:lnTo>
                <a:lnTo>
                  <a:pt x="4258056" y="47243"/>
                </a:lnTo>
                <a:lnTo>
                  <a:pt x="4258056" y="47751"/>
                </a:lnTo>
                <a:lnTo>
                  <a:pt x="4261866" y="54101"/>
                </a:lnTo>
                <a:lnTo>
                  <a:pt x="4261866" y="53339"/>
                </a:lnTo>
                <a:lnTo>
                  <a:pt x="4265676" y="60959"/>
                </a:lnTo>
                <a:lnTo>
                  <a:pt x="4265676" y="63055"/>
                </a:lnTo>
                <a:lnTo>
                  <a:pt x="4267962" y="69341"/>
                </a:lnTo>
                <a:lnTo>
                  <a:pt x="4267962" y="68579"/>
                </a:lnTo>
                <a:lnTo>
                  <a:pt x="4270248" y="76961"/>
                </a:lnTo>
                <a:lnTo>
                  <a:pt x="4271772" y="85343"/>
                </a:lnTo>
                <a:lnTo>
                  <a:pt x="4271772" y="489945"/>
                </a:lnTo>
                <a:lnTo>
                  <a:pt x="4280916" y="458723"/>
                </a:lnTo>
                <a:lnTo>
                  <a:pt x="4281678" y="449579"/>
                </a:lnTo>
                <a:close/>
              </a:path>
              <a:path w="4281805" h="543560">
                <a:moveTo>
                  <a:pt x="2600705" y="320754"/>
                </a:moveTo>
                <a:lnTo>
                  <a:pt x="2600705" y="311658"/>
                </a:lnTo>
                <a:lnTo>
                  <a:pt x="2595372" y="316230"/>
                </a:lnTo>
                <a:lnTo>
                  <a:pt x="2595372" y="320699"/>
                </a:lnTo>
                <a:lnTo>
                  <a:pt x="2600705" y="320754"/>
                </a:lnTo>
                <a:close/>
              </a:path>
              <a:path w="4281805" h="543560">
                <a:moveTo>
                  <a:pt x="2599944" y="454152"/>
                </a:moveTo>
                <a:lnTo>
                  <a:pt x="2595372" y="449580"/>
                </a:lnTo>
                <a:lnTo>
                  <a:pt x="2595731" y="453889"/>
                </a:lnTo>
                <a:lnTo>
                  <a:pt x="2599944" y="454152"/>
                </a:lnTo>
                <a:close/>
              </a:path>
              <a:path w="4281805" h="543560">
                <a:moveTo>
                  <a:pt x="2595731" y="453889"/>
                </a:moveTo>
                <a:lnTo>
                  <a:pt x="2595372" y="449580"/>
                </a:lnTo>
                <a:lnTo>
                  <a:pt x="2595372" y="453866"/>
                </a:lnTo>
                <a:lnTo>
                  <a:pt x="2595731" y="453889"/>
                </a:lnTo>
                <a:close/>
              </a:path>
              <a:path w="4281805" h="543560">
                <a:moveTo>
                  <a:pt x="2599944" y="477012"/>
                </a:moveTo>
                <a:lnTo>
                  <a:pt x="2599944" y="454152"/>
                </a:lnTo>
                <a:lnTo>
                  <a:pt x="2595731" y="453889"/>
                </a:lnTo>
                <a:lnTo>
                  <a:pt x="2596134" y="458724"/>
                </a:lnTo>
                <a:lnTo>
                  <a:pt x="2597658" y="468630"/>
                </a:lnTo>
                <a:lnTo>
                  <a:pt x="2599944" y="477012"/>
                </a:lnTo>
                <a:close/>
              </a:path>
              <a:path w="4281805" h="543560">
                <a:moveTo>
                  <a:pt x="2612135" y="60960"/>
                </a:moveTo>
                <a:lnTo>
                  <a:pt x="2611373" y="60960"/>
                </a:lnTo>
                <a:lnTo>
                  <a:pt x="2611373" y="63055"/>
                </a:lnTo>
                <a:lnTo>
                  <a:pt x="2612135" y="60960"/>
                </a:lnTo>
                <a:close/>
              </a:path>
              <a:path w="4281805" h="543560">
                <a:moveTo>
                  <a:pt x="2619755" y="496824"/>
                </a:moveTo>
                <a:lnTo>
                  <a:pt x="2615184" y="489204"/>
                </a:lnTo>
                <a:lnTo>
                  <a:pt x="2615184" y="489966"/>
                </a:lnTo>
                <a:lnTo>
                  <a:pt x="2611373" y="482346"/>
                </a:lnTo>
                <a:lnTo>
                  <a:pt x="2611373" y="501564"/>
                </a:lnTo>
                <a:lnTo>
                  <a:pt x="2615272" y="507328"/>
                </a:lnTo>
                <a:lnTo>
                  <a:pt x="2618994" y="511550"/>
                </a:lnTo>
                <a:lnTo>
                  <a:pt x="2618994" y="496062"/>
                </a:lnTo>
                <a:lnTo>
                  <a:pt x="2619755" y="496824"/>
                </a:lnTo>
                <a:close/>
              </a:path>
              <a:path w="4281805" h="543560">
                <a:moveTo>
                  <a:pt x="2619755" y="46482"/>
                </a:moveTo>
                <a:lnTo>
                  <a:pt x="2618994" y="47244"/>
                </a:lnTo>
                <a:lnTo>
                  <a:pt x="2618994" y="47751"/>
                </a:lnTo>
                <a:lnTo>
                  <a:pt x="2619755" y="46482"/>
                </a:lnTo>
                <a:close/>
              </a:path>
              <a:path w="4281805" h="543560">
                <a:moveTo>
                  <a:pt x="2642616" y="530563"/>
                </a:moveTo>
                <a:lnTo>
                  <a:pt x="2642616" y="519684"/>
                </a:lnTo>
                <a:lnTo>
                  <a:pt x="2635758" y="514350"/>
                </a:lnTo>
                <a:lnTo>
                  <a:pt x="2629661" y="509016"/>
                </a:lnTo>
                <a:lnTo>
                  <a:pt x="2624328" y="502920"/>
                </a:lnTo>
                <a:lnTo>
                  <a:pt x="2618994" y="496062"/>
                </a:lnTo>
                <a:lnTo>
                  <a:pt x="2618994" y="511550"/>
                </a:lnTo>
                <a:lnTo>
                  <a:pt x="2622804" y="515874"/>
                </a:lnTo>
                <a:lnTo>
                  <a:pt x="2629661" y="521970"/>
                </a:lnTo>
                <a:lnTo>
                  <a:pt x="2636520" y="527304"/>
                </a:lnTo>
                <a:lnTo>
                  <a:pt x="2642616" y="530563"/>
                </a:lnTo>
                <a:close/>
              </a:path>
              <a:path w="4281805" h="543560">
                <a:moveTo>
                  <a:pt x="2642616" y="23926"/>
                </a:moveTo>
                <a:lnTo>
                  <a:pt x="2642616" y="23622"/>
                </a:lnTo>
                <a:lnTo>
                  <a:pt x="2641854" y="24384"/>
                </a:lnTo>
                <a:lnTo>
                  <a:pt x="2642616" y="23926"/>
                </a:lnTo>
                <a:close/>
              </a:path>
              <a:path w="4281805" h="543560">
                <a:moveTo>
                  <a:pt x="2649473" y="523494"/>
                </a:moveTo>
                <a:lnTo>
                  <a:pt x="2641854" y="518922"/>
                </a:lnTo>
                <a:lnTo>
                  <a:pt x="2642616" y="519684"/>
                </a:lnTo>
                <a:lnTo>
                  <a:pt x="2642616" y="530563"/>
                </a:lnTo>
                <a:lnTo>
                  <a:pt x="2648711" y="533823"/>
                </a:lnTo>
                <a:lnTo>
                  <a:pt x="2648711" y="523494"/>
                </a:lnTo>
                <a:lnTo>
                  <a:pt x="2649473" y="523494"/>
                </a:lnTo>
                <a:close/>
              </a:path>
              <a:path w="4281805" h="543560">
                <a:moveTo>
                  <a:pt x="2649473" y="19812"/>
                </a:moveTo>
                <a:lnTo>
                  <a:pt x="2648711" y="19812"/>
                </a:lnTo>
                <a:lnTo>
                  <a:pt x="2648711" y="20269"/>
                </a:lnTo>
                <a:lnTo>
                  <a:pt x="2649473" y="19812"/>
                </a:lnTo>
                <a:close/>
              </a:path>
              <a:path w="4281805" h="543560">
                <a:moveTo>
                  <a:pt x="2664714" y="529590"/>
                </a:moveTo>
                <a:lnTo>
                  <a:pt x="2656331" y="526542"/>
                </a:lnTo>
                <a:lnTo>
                  <a:pt x="2656331" y="527304"/>
                </a:lnTo>
                <a:lnTo>
                  <a:pt x="2648711" y="523494"/>
                </a:lnTo>
                <a:lnTo>
                  <a:pt x="2648711" y="533823"/>
                </a:lnTo>
                <a:lnTo>
                  <a:pt x="2649171" y="534069"/>
                </a:lnTo>
                <a:lnTo>
                  <a:pt x="2661713" y="538848"/>
                </a:lnTo>
                <a:lnTo>
                  <a:pt x="2663952" y="539362"/>
                </a:lnTo>
                <a:lnTo>
                  <a:pt x="2663952" y="529590"/>
                </a:lnTo>
                <a:lnTo>
                  <a:pt x="2664714" y="529590"/>
                </a:lnTo>
                <a:close/>
              </a:path>
              <a:path w="4281805" h="543560">
                <a:moveTo>
                  <a:pt x="2664714" y="13716"/>
                </a:moveTo>
                <a:lnTo>
                  <a:pt x="2663952" y="13716"/>
                </a:lnTo>
                <a:lnTo>
                  <a:pt x="2663952" y="13993"/>
                </a:lnTo>
                <a:lnTo>
                  <a:pt x="2664714" y="13716"/>
                </a:lnTo>
                <a:close/>
              </a:path>
              <a:path w="4281805" h="543560">
                <a:moveTo>
                  <a:pt x="4213098" y="538238"/>
                </a:moveTo>
                <a:lnTo>
                  <a:pt x="4213098" y="529590"/>
                </a:lnTo>
                <a:lnTo>
                  <a:pt x="4204716" y="531876"/>
                </a:lnTo>
                <a:lnTo>
                  <a:pt x="4196334" y="533399"/>
                </a:lnTo>
                <a:lnTo>
                  <a:pt x="2680716" y="533400"/>
                </a:lnTo>
                <a:lnTo>
                  <a:pt x="2672334" y="531876"/>
                </a:lnTo>
                <a:lnTo>
                  <a:pt x="2663952" y="529590"/>
                </a:lnTo>
                <a:lnTo>
                  <a:pt x="2663952" y="539362"/>
                </a:lnTo>
                <a:lnTo>
                  <a:pt x="2674803" y="541855"/>
                </a:lnTo>
                <a:lnTo>
                  <a:pt x="2689097" y="543306"/>
                </a:lnTo>
                <a:lnTo>
                  <a:pt x="4187952" y="543305"/>
                </a:lnTo>
                <a:lnTo>
                  <a:pt x="4213098" y="538238"/>
                </a:lnTo>
                <a:close/>
              </a:path>
              <a:path w="4281805" h="543560">
                <a:moveTo>
                  <a:pt x="4213098" y="13993"/>
                </a:moveTo>
                <a:lnTo>
                  <a:pt x="4213098" y="13715"/>
                </a:lnTo>
                <a:lnTo>
                  <a:pt x="4212336" y="13715"/>
                </a:lnTo>
                <a:lnTo>
                  <a:pt x="4213098" y="13993"/>
                </a:lnTo>
                <a:close/>
              </a:path>
              <a:path w="4281805" h="543560">
                <a:moveTo>
                  <a:pt x="4228338" y="532851"/>
                </a:moveTo>
                <a:lnTo>
                  <a:pt x="4228338" y="523494"/>
                </a:lnTo>
                <a:lnTo>
                  <a:pt x="4220718" y="527304"/>
                </a:lnTo>
                <a:lnTo>
                  <a:pt x="4220718" y="526541"/>
                </a:lnTo>
                <a:lnTo>
                  <a:pt x="4212336" y="529590"/>
                </a:lnTo>
                <a:lnTo>
                  <a:pt x="4213098" y="529590"/>
                </a:lnTo>
                <a:lnTo>
                  <a:pt x="4213098" y="538238"/>
                </a:lnTo>
                <a:lnTo>
                  <a:pt x="4222692" y="536305"/>
                </a:lnTo>
                <a:lnTo>
                  <a:pt x="4228338" y="532851"/>
                </a:lnTo>
                <a:close/>
              </a:path>
              <a:path w="4281805" h="543560">
                <a:moveTo>
                  <a:pt x="4228338" y="20269"/>
                </a:moveTo>
                <a:lnTo>
                  <a:pt x="4228338" y="19811"/>
                </a:lnTo>
                <a:lnTo>
                  <a:pt x="4227576" y="19811"/>
                </a:lnTo>
                <a:lnTo>
                  <a:pt x="4228338" y="20269"/>
                </a:lnTo>
                <a:close/>
              </a:path>
              <a:path w="4281805" h="543560">
                <a:moveTo>
                  <a:pt x="4235195" y="518921"/>
                </a:moveTo>
                <a:lnTo>
                  <a:pt x="4227576" y="523494"/>
                </a:lnTo>
                <a:lnTo>
                  <a:pt x="4228338" y="523494"/>
                </a:lnTo>
                <a:lnTo>
                  <a:pt x="4228338" y="532851"/>
                </a:lnTo>
                <a:lnTo>
                  <a:pt x="4234434" y="529123"/>
                </a:lnTo>
                <a:lnTo>
                  <a:pt x="4234434" y="519683"/>
                </a:lnTo>
                <a:lnTo>
                  <a:pt x="4235195" y="518921"/>
                </a:lnTo>
                <a:close/>
              </a:path>
              <a:path w="4281805" h="543560">
                <a:moveTo>
                  <a:pt x="4235195" y="24383"/>
                </a:moveTo>
                <a:lnTo>
                  <a:pt x="4234433" y="23621"/>
                </a:lnTo>
                <a:lnTo>
                  <a:pt x="4234433" y="23926"/>
                </a:lnTo>
                <a:lnTo>
                  <a:pt x="4235195" y="24383"/>
                </a:lnTo>
                <a:close/>
              </a:path>
              <a:path w="4281805" h="543560">
                <a:moveTo>
                  <a:pt x="4258056" y="509684"/>
                </a:moveTo>
                <a:lnTo>
                  <a:pt x="4258056" y="496061"/>
                </a:lnTo>
                <a:lnTo>
                  <a:pt x="4252722" y="502919"/>
                </a:lnTo>
                <a:lnTo>
                  <a:pt x="4247388" y="509016"/>
                </a:lnTo>
                <a:lnTo>
                  <a:pt x="4241292" y="514349"/>
                </a:lnTo>
                <a:lnTo>
                  <a:pt x="4234434" y="519683"/>
                </a:lnTo>
                <a:lnTo>
                  <a:pt x="4234434" y="529123"/>
                </a:lnTo>
                <a:lnTo>
                  <a:pt x="4250955" y="519017"/>
                </a:lnTo>
                <a:lnTo>
                  <a:pt x="4258056" y="509684"/>
                </a:lnTo>
                <a:close/>
              </a:path>
              <a:path w="4281805" h="543560">
                <a:moveTo>
                  <a:pt x="4258056" y="47751"/>
                </a:moveTo>
                <a:lnTo>
                  <a:pt x="4258056" y="47243"/>
                </a:lnTo>
                <a:lnTo>
                  <a:pt x="4257294" y="46481"/>
                </a:lnTo>
                <a:lnTo>
                  <a:pt x="4258056" y="47751"/>
                </a:lnTo>
                <a:close/>
              </a:path>
              <a:path w="4281805" h="543560">
                <a:moveTo>
                  <a:pt x="4265676" y="499669"/>
                </a:moveTo>
                <a:lnTo>
                  <a:pt x="4265676" y="482345"/>
                </a:lnTo>
                <a:lnTo>
                  <a:pt x="4261866" y="489966"/>
                </a:lnTo>
                <a:lnTo>
                  <a:pt x="4261866" y="489203"/>
                </a:lnTo>
                <a:lnTo>
                  <a:pt x="4257294" y="496823"/>
                </a:lnTo>
                <a:lnTo>
                  <a:pt x="4258056" y="496061"/>
                </a:lnTo>
                <a:lnTo>
                  <a:pt x="4258056" y="509684"/>
                </a:lnTo>
                <a:lnTo>
                  <a:pt x="4265676" y="499669"/>
                </a:lnTo>
                <a:close/>
              </a:path>
              <a:path w="4281805" h="543560">
                <a:moveTo>
                  <a:pt x="4265676" y="63055"/>
                </a:moveTo>
                <a:lnTo>
                  <a:pt x="4265676" y="60959"/>
                </a:lnTo>
                <a:lnTo>
                  <a:pt x="4264914" y="60959"/>
                </a:lnTo>
                <a:lnTo>
                  <a:pt x="4265676" y="63055"/>
                </a:lnTo>
                <a:close/>
              </a:path>
              <a:path w="4281805" h="543560">
                <a:moveTo>
                  <a:pt x="4271772" y="489945"/>
                </a:moveTo>
                <a:lnTo>
                  <a:pt x="4271772" y="457961"/>
                </a:lnTo>
                <a:lnTo>
                  <a:pt x="4270248" y="466344"/>
                </a:lnTo>
                <a:lnTo>
                  <a:pt x="4267962" y="474725"/>
                </a:lnTo>
                <a:lnTo>
                  <a:pt x="4267962" y="473963"/>
                </a:lnTo>
                <a:lnTo>
                  <a:pt x="4264914" y="482345"/>
                </a:lnTo>
                <a:lnTo>
                  <a:pt x="4265676" y="482345"/>
                </a:lnTo>
                <a:lnTo>
                  <a:pt x="4265676" y="499669"/>
                </a:lnTo>
                <a:lnTo>
                  <a:pt x="4270957" y="492728"/>
                </a:lnTo>
                <a:lnTo>
                  <a:pt x="4271772" y="489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61081" y="3145790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秘密密钥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61295" y="5099303"/>
            <a:ext cx="5876531" cy="1421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3957" y="5086350"/>
            <a:ext cx="5919470" cy="1440180"/>
          </a:xfrm>
          <a:custGeom>
            <a:avLst/>
            <a:gdLst/>
            <a:ahLst/>
            <a:cxnLst/>
            <a:rect l="l" t="t" r="r" b="b"/>
            <a:pathLst>
              <a:path w="5919470" h="1440179">
                <a:moveTo>
                  <a:pt x="4004309" y="896873"/>
                </a:moveTo>
                <a:lnTo>
                  <a:pt x="1524" y="0"/>
                </a:lnTo>
                <a:lnTo>
                  <a:pt x="0" y="6857"/>
                </a:lnTo>
                <a:lnTo>
                  <a:pt x="36653" y="17215"/>
                </a:lnTo>
                <a:lnTo>
                  <a:pt x="38862" y="8381"/>
                </a:lnTo>
                <a:lnTo>
                  <a:pt x="204363" y="55152"/>
                </a:lnTo>
                <a:lnTo>
                  <a:pt x="4002023" y="906779"/>
                </a:lnTo>
                <a:lnTo>
                  <a:pt x="4002785" y="906779"/>
                </a:lnTo>
                <a:lnTo>
                  <a:pt x="4002785" y="896873"/>
                </a:lnTo>
                <a:lnTo>
                  <a:pt x="4004309" y="896873"/>
                </a:lnTo>
                <a:close/>
              </a:path>
              <a:path w="5919470" h="1440179">
                <a:moveTo>
                  <a:pt x="42283" y="18805"/>
                </a:moveTo>
                <a:lnTo>
                  <a:pt x="36653" y="17215"/>
                </a:lnTo>
                <a:lnTo>
                  <a:pt x="36575" y="17525"/>
                </a:lnTo>
                <a:lnTo>
                  <a:pt x="42283" y="18805"/>
                </a:lnTo>
                <a:close/>
              </a:path>
              <a:path w="5919470" h="1440179">
                <a:moveTo>
                  <a:pt x="204363" y="55152"/>
                </a:moveTo>
                <a:lnTo>
                  <a:pt x="38862" y="8381"/>
                </a:lnTo>
                <a:lnTo>
                  <a:pt x="36653" y="17215"/>
                </a:lnTo>
                <a:lnTo>
                  <a:pt x="42283" y="18805"/>
                </a:lnTo>
                <a:lnTo>
                  <a:pt x="204363" y="55152"/>
                </a:lnTo>
                <a:close/>
              </a:path>
              <a:path w="5919470" h="1440179">
                <a:moveTo>
                  <a:pt x="3182872" y="896873"/>
                </a:moveTo>
                <a:lnTo>
                  <a:pt x="204363" y="55152"/>
                </a:lnTo>
                <a:lnTo>
                  <a:pt x="42283" y="18805"/>
                </a:lnTo>
                <a:lnTo>
                  <a:pt x="3149751" y="896873"/>
                </a:lnTo>
                <a:lnTo>
                  <a:pt x="3182872" y="896873"/>
                </a:lnTo>
                <a:close/>
              </a:path>
              <a:path w="5919470" h="1440179">
                <a:moveTo>
                  <a:pt x="3217926" y="906779"/>
                </a:moveTo>
                <a:lnTo>
                  <a:pt x="3183601" y="897080"/>
                </a:lnTo>
                <a:lnTo>
                  <a:pt x="3182111" y="906017"/>
                </a:lnTo>
                <a:lnTo>
                  <a:pt x="3149751" y="896873"/>
                </a:lnTo>
                <a:lnTo>
                  <a:pt x="2726435" y="896873"/>
                </a:lnTo>
                <a:lnTo>
                  <a:pt x="2717291" y="897635"/>
                </a:lnTo>
                <a:lnTo>
                  <a:pt x="2666933" y="918167"/>
                </a:lnTo>
                <a:lnTo>
                  <a:pt x="2640329" y="954023"/>
                </a:lnTo>
                <a:lnTo>
                  <a:pt x="2632710" y="990599"/>
                </a:lnTo>
                <a:lnTo>
                  <a:pt x="2632710" y="1346453"/>
                </a:lnTo>
                <a:lnTo>
                  <a:pt x="2642616" y="1387601"/>
                </a:lnTo>
                <a:lnTo>
                  <a:pt x="2642616" y="982217"/>
                </a:lnTo>
                <a:lnTo>
                  <a:pt x="2644140" y="973835"/>
                </a:lnTo>
                <a:lnTo>
                  <a:pt x="2646426" y="965453"/>
                </a:lnTo>
                <a:lnTo>
                  <a:pt x="2646426" y="966215"/>
                </a:lnTo>
                <a:lnTo>
                  <a:pt x="2648712" y="959929"/>
                </a:lnTo>
                <a:lnTo>
                  <a:pt x="2648712" y="957833"/>
                </a:lnTo>
                <a:lnTo>
                  <a:pt x="2652521" y="950213"/>
                </a:lnTo>
                <a:lnTo>
                  <a:pt x="2652521" y="950975"/>
                </a:lnTo>
                <a:lnTo>
                  <a:pt x="2656331" y="944625"/>
                </a:lnTo>
                <a:lnTo>
                  <a:pt x="2656331" y="944117"/>
                </a:lnTo>
                <a:lnTo>
                  <a:pt x="2661666" y="937259"/>
                </a:lnTo>
                <a:lnTo>
                  <a:pt x="2667000" y="931163"/>
                </a:lnTo>
                <a:lnTo>
                  <a:pt x="2673096" y="925829"/>
                </a:lnTo>
                <a:lnTo>
                  <a:pt x="2679954" y="920495"/>
                </a:lnTo>
                <a:lnTo>
                  <a:pt x="2679954" y="920800"/>
                </a:lnTo>
                <a:lnTo>
                  <a:pt x="2686049" y="917143"/>
                </a:lnTo>
                <a:lnTo>
                  <a:pt x="2686049" y="916685"/>
                </a:lnTo>
                <a:lnTo>
                  <a:pt x="2693670" y="912875"/>
                </a:lnTo>
                <a:lnTo>
                  <a:pt x="2693670" y="913637"/>
                </a:lnTo>
                <a:lnTo>
                  <a:pt x="2701290" y="910867"/>
                </a:lnTo>
                <a:lnTo>
                  <a:pt x="2701290" y="910589"/>
                </a:lnTo>
                <a:lnTo>
                  <a:pt x="2709672" y="908303"/>
                </a:lnTo>
                <a:lnTo>
                  <a:pt x="2718054" y="906779"/>
                </a:lnTo>
                <a:lnTo>
                  <a:pt x="3217926" y="906779"/>
                </a:lnTo>
                <a:close/>
              </a:path>
              <a:path w="5919470" h="1440179">
                <a:moveTo>
                  <a:pt x="2649474" y="1379219"/>
                </a:moveTo>
                <a:lnTo>
                  <a:pt x="2646426" y="1370837"/>
                </a:lnTo>
                <a:lnTo>
                  <a:pt x="2646426" y="1371599"/>
                </a:lnTo>
                <a:lnTo>
                  <a:pt x="2644140" y="1363217"/>
                </a:lnTo>
                <a:lnTo>
                  <a:pt x="2642616" y="1354835"/>
                </a:lnTo>
                <a:lnTo>
                  <a:pt x="2642616" y="1387601"/>
                </a:lnTo>
                <a:lnTo>
                  <a:pt x="2644140" y="1390649"/>
                </a:lnTo>
                <a:lnTo>
                  <a:pt x="2648712" y="1399031"/>
                </a:lnTo>
                <a:lnTo>
                  <a:pt x="2648712" y="1379219"/>
                </a:lnTo>
                <a:lnTo>
                  <a:pt x="2649474" y="1379219"/>
                </a:lnTo>
                <a:close/>
              </a:path>
              <a:path w="5919470" h="1440179">
                <a:moveTo>
                  <a:pt x="2649474" y="957833"/>
                </a:moveTo>
                <a:lnTo>
                  <a:pt x="2648712" y="957833"/>
                </a:lnTo>
                <a:lnTo>
                  <a:pt x="2648712" y="959929"/>
                </a:lnTo>
                <a:lnTo>
                  <a:pt x="2649474" y="957833"/>
                </a:lnTo>
                <a:close/>
              </a:path>
              <a:path w="5919470" h="1440179">
                <a:moveTo>
                  <a:pt x="2657093" y="1393697"/>
                </a:moveTo>
                <a:lnTo>
                  <a:pt x="2652521" y="1386077"/>
                </a:lnTo>
                <a:lnTo>
                  <a:pt x="2652521" y="1386839"/>
                </a:lnTo>
                <a:lnTo>
                  <a:pt x="2648712" y="1379219"/>
                </a:lnTo>
                <a:lnTo>
                  <a:pt x="2648712" y="1399031"/>
                </a:lnTo>
                <a:lnTo>
                  <a:pt x="2654045" y="1405889"/>
                </a:lnTo>
                <a:lnTo>
                  <a:pt x="2656331" y="1408461"/>
                </a:lnTo>
                <a:lnTo>
                  <a:pt x="2656331" y="1392935"/>
                </a:lnTo>
                <a:lnTo>
                  <a:pt x="2657093" y="1393697"/>
                </a:lnTo>
                <a:close/>
              </a:path>
              <a:path w="5919470" h="1440179">
                <a:moveTo>
                  <a:pt x="2657093" y="943355"/>
                </a:moveTo>
                <a:lnTo>
                  <a:pt x="2656331" y="944117"/>
                </a:lnTo>
                <a:lnTo>
                  <a:pt x="2656331" y="944625"/>
                </a:lnTo>
                <a:lnTo>
                  <a:pt x="2657093" y="943355"/>
                </a:lnTo>
                <a:close/>
              </a:path>
              <a:path w="5919470" h="1440179">
                <a:moveTo>
                  <a:pt x="2679954" y="1427503"/>
                </a:moveTo>
                <a:lnTo>
                  <a:pt x="2679954" y="1416557"/>
                </a:lnTo>
                <a:lnTo>
                  <a:pt x="2673096" y="1411223"/>
                </a:lnTo>
                <a:lnTo>
                  <a:pt x="2667000" y="1405889"/>
                </a:lnTo>
                <a:lnTo>
                  <a:pt x="2661666" y="1399793"/>
                </a:lnTo>
                <a:lnTo>
                  <a:pt x="2656331" y="1392935"/>
                </a:lnTo>
                <a:lnTo>
                  <a:pt x="2656331" y="1408461"/>
                </a:lnTo>
                <a:lnTo>
                  <a:pt x="2660141" y="1412747"/>
                </a:lnTo>
                <a:lnTo>
                  <a:pt x="2667000" y="1418843"/>
                </a:lnTo>
                <a:lnTo>
                  <a:pt x="2673858" y="1424177"/>
                </a:lnTo>
                <a:lnTo>
                  <a:pt x="2679954" y="1427503"/>
                </a:lnTo>
                <a:close/>
              </a:path>
              <a:path w="5919470" h="1440179">
                <a:moveTo>
                  <a:pt x="2679954" y="920800"/>
                </a:moveTo>
                <a:lnTo>
                  <a:pt x="2679954" y="920495"/>
                </a:lnTo>
                <a:lnTo>
                  <a:pt x="2679191" y="921257"/>
                </a:lnTo>
                <a:lnTo>
                  <a:pt x="2679954" y="920800"/>
                </a:lnTo>
                <a:close/>
              </a:path>
              <a:path w="5919470" h="1440179">
                <a:moveTo>
                  <a:pt x="2686811" y="1420367"/>
                </a:moveTo>
                <a:lnTo>
                  <a:pt x="2679191" y="1415795"/>
                </a:lnTo>
                <a:lnTo>
                  <a:pt x="2679954" y="1416557"/>
                </a:lnTo>
                <a:lnTo>
                  <a:pt x="2679954" y="1427503"/>
                </a:lnTo>
                <a:lnTo>
                  <a:pt x="2682240" y="1428749"/>
                </a:lnTo>
                <a:lnTo>
                  <a:pt x="2686049" y="1430654"/>
                </a:lnTo>
                <a:lnTo>
                  <a:pt x="2686049" y="1420367"/>
                </a:lnTo>
                <a:lnTo>
                  <a:pt x="2686811" y="1420367"/>
                </a:lnTo>
                <a:close/>
              </a:path>
              <a:path w="5919470" h="1440179">
                <a:moveTo>
                  <a:pt x="2686811" y="916685"/>
                </a:moveTo>
                <a:lnTo>
                  <a:pt x="2686049" y="916685"/>
                </a:lnTo>
                <a:lnTo>
                  <a:pt x="2686049" y="917143"/>
                </a:lnTo>
                <a:lnTo>
                  <a:pt x="2686811" y="916685"/>
                </a:lnTo>
                <a:close/>
              </a:path>
              <a:path w="5919470" h="1440179">
                <a:moveTo>
                  <a:pt x="2702052" y="1426463"/>
                </a:moveTo>
                <a:lnTo>
                  <a:pt x="2693670" y="1423415"/>
                </a:lnTo>
                <a:lnTo>
                  <a:pt x="2693670" y="1424177"/>
                </a:lnTo>
                <a:lnTo>
                  <a:pt x="2686049" y="1420367"/>
                </a:lnTo>
                <a:lnTo>
                  <a:pt x="2686049" y="1430654"/>
                </a:lnTo>
                <a:lnTo>
                  <a:pt x="2689860" y="1432559"/>
                </a:lnTo>
                <a:lnTo>
                  <a:pt x="2699004" y="1435607"/>
                </a:lnTo>
                <a:lnTo>
                  <a:pt x="2701290" y="1436231"/>
                </a:lnTo>
                <a:lnTo>
                  <a:pt x="2701290" y="1426463"/>
                </a:lnTo>
                <a:lnTo>
                  <a:pt x="2702052" y="1426463"/>
                </a:lnTo>
                <a:close/>
              </a:path>
              <a:path w="5919470" h="1440179">
                <a:moveTo>
                  <a:pt x="2702052" y="910589"/>
                </a:moveTo>
                <a:lnTo>
                  <a:pt x="2701290" y="910589"/>
                </a:lnTo>
                <a:lnTo>
                  <a:pt x="2701290" y="910867"/>
                </a:lnTo>
                <a:lnTo>
                  <a:pt x="2702052" y="910589"/>
                </a:lnTo>
                <a:close/>
              </a:path>
              <a:path w="5919470" h="1440179">
                <a:moveTo>
                  <a:pt x="5850636" y="1436231"/>
                </a:moveTo>
                <a:lnTo>
                  <a:pt x="5850636" y="1426463"/>
                </a:lnTo>
                <a:lnTo>
                  <a:pt x="5842254" y="1428749"/>
                </a:lnTo>
                <a:lnTo>
                  <a:pt x="5833872" y="1430273"/>
                </a:lnTo>
                <a:lnTo>
                  <a:pt x="2718054" y="1430273"/>
                </a:lnTo>
                <a:lnTo>
                  <a:pt x="2709672" y="1428749"/>
                </a:lnTo>
                <a:lnTo>
                  <a:pt x="2701290" y="1426463"/>
                </a:lnTo>
                <a:lnTo>
                  <a:pt x="2701290" y="1436231"/>
                </a:lnTo>
                <a:lnTo>
                  <a:pt x="2707385" y="1437893"/>
                </a:lnTo>
                <a:lnTo>
                  <a:pt x="2717291" y="1439417"/>
                </a:lnTo>
                <a:lnTo>
                  <a:pt x="2726435" y="1440179"/>
                </a:lnTo>
                <a:lnTo>
                  <a:pt x="5825490" y="1440179"/>
                </a:lnTo>
                <a:lnTo>
                  <a:pt x="5834633" y="1439417"/>
                </a:lnTo>
                <a:lnTo>
                  <a:pt x="5844540" y="1437893"/>
                </a:lnTo>
                <a:lnTo>
                  <a:pt x="5850636" y="1436231"/>
                </a:lnTo>
                <a:close/>
              </a:path>
              <a:path w="5919470" h="1440179">
                <a:moveTo>
                  <a:pt x="3183601" y="897080"/>
                </a:moveTo>
                <a:lnTo>
                  <a:pt x="3182872" y="896873"/>
                </a:lnTo>
                <a:lnTo>
                  <a:pt x="3149751" y="896873"/>
                </a:lnTo>
                <a:lnTo>
                  <a:pt x="3182111" y="906017"/>
                </a:lnTo>
                <a:lnTo>
                  <a:pt x="3183601" y="897080"/>
                </a:lnTo>
                <a:close/>
              </a:path>
              <a:path w="5919470" h="1440179">
                <a:moveTo>
                  <a:pt x="3183635" y="896873"/>
                </a:moveTo>
                <a:lnTo>
                  <a:pt x="3182872" y="896873"/>
                </a:lnTo>
                <a:lnTo>
                  <a:pt x="3183601" y="897080"/>
                </a:lnTo>
                <a:lnTo>
                  <a:pt x="3183635" y="896873"/>
                </a:lnTo>
                <a:close/>
              </a:path>
              <a:path w="5919470" h="1440179">
                <a:moveTo>
                  <a:pt x="5919216" y="1346453"/>
                </a:moveTo>
                <a:lnTo>
                  <a:pt x="5919216" y="990599"/>
                </a:lnTo>
                <a:lnTo>
                  <a:pt x="5918454" y="981455"/>
                </a:lnTo>
                <a:lnTo>
                  <a:pt x="5908495" y="947451"/>
                </a:lnTo>
                <a:lnTo>
                  <a:pt x="5888493" y="921162"/>
                </a:lnTo>
                <a:lnTo>
                  <a:pt x="5860230" y="903874"/>
                </a:lnTo>
                <a:lnTo>
                  <a:pt x="5825490" y="896873"/>
                </a:lnTo>
                <a:lnTo>
                  <a:pt x="4002785" y="896873"/>
                </a:lnTo>
                <a:lnTo>
                  <a:pt x="4002785" y="906779"/>
                </a:lnTo>
                <a:lnTo>
                  <a:pt x="5833872" y="906779"/>
                </a:lnTo>
                <a:lnTo>
                  <a:pt x="5842254" y="908303"/>
                </a:lnTo>
                <a:lnTo>
                  <a:pt x="5850636" y="910589"/>
                </a:lnTo>
                <a:lnTo>
                  <a:pt x="5850636" y="910867"/>
                </a:lnTo>
                <a:lnTo>
                  <a:pt x="5858256" y="913637"/>
                </a:lnTo>
                <a:lnTo>
                  <a:pt x="5858256" y="912875"/>
                </a:lnTo>
                <a:lnTo>
                  <a:pt x="5865876" y="916685"/>
                </a:lnTo>
                <a:lnTo>
                  <a:pt x="5865876" y="917143"/>
                </a:lnTo>
                <a:lnTo>
                  <a:pt x="5871971" y="920800"/>
                </a:lnTo>
                <a:lnTo>
                  <a:pt x="5871971" y="920495"/>
                </a:lnTo>
                <a:lnTo>
                  <a:pt x="5878830" y="925829"/>
                </a:lnTo>
                <a:lnTo>
                  <a:pt x="5884926" y="931163"/>
                </a:lnTo>
                <a:lnTo>
                  <a:pt x="5890260" y="937259"/>
                </a:lnTo>
                <a:lnTo>
                  <a:pt x="5895594" y="944117"/>
                </a:lnTo>
                <a:lnTo>
                  <a:pt x="5895594" y="944625"/>
                </a:lnTo>
                <a:lnTo>
                  <a:pt x="5899404" y="950975"/>
                </a:lnTo>
                <a:lnTo>
                  <a:pt x="5899404" y="950213"/>
                </a:lnTo>
                <a:lnTo>
                  <a:pt x="5903214" y="957833"/>
                </a:lnTo>
                <a:lnTo>
                  <a:pt x="5903214" y="959929"/>
                </a:lnTo>
                <a:lnTo>
                  <a:pt x="5905500" y="966215"/>
                </a:lnTo>
                <a:lnTo>
                  <a:pt x="5905500" y="965453"/>
                </a:lnTo>
                <a:lnTo>
                  <a:pt x="5907786" y="973835"/>
                </a:lnTo>
                <a:lnTo>
                  <a:pt x="5909310" y="982217"/>
                </a:lnTo>
                <a:lnTo>
                  <a:pt x="5909310" y="1387289"/>
                </a:lnTo>
                <a:lnTo>
                  <a:pt x="5916930" y="1365503"/>
                </a:lnTo>
                <a:lnTo>
                  <a:pt x="5918454" y="1355597"/>
                </a:lnTo>
                <a:lnTo>
                  <a:pt x="5919216" y="1346453"/>
                </a:lnTo>
                <a:close/>
              </a:path>
              <a:path w="5919470" h="1440179">
                <a:moveTo>
                  <a:pt x="5850636" y="910867"/>
                </a:moveTo>
                <a:lnTo>
                  <a:pt x="5850636" y="910589"/>
                </a:lnTo>
                <a:lnTo>
                  <a:pt x="5849874" y="910589"/>
                </a:lnTo>
                <a:lnTo>
                  <a:pt x="5850636" y="910867"/>
                </a:lnTo>
                <a:close/>
              </a:path>
              <a:path w="5919470" h="1440179">
                <a:moveTo>
                  <a:pt x="5865876" y="1429833"/>
                </a:moveTo>
                <a:lnTo>
                  <a:pt x="5865876" y="1420367"/>
                </a:lnTo>
                <a:lnTo>
                  <a:pt x="5858256" y="1424177"/>
                </a:lnTo>
                <a:lnTo>
                  <a:pt x="5858256" y="1423415"/>
                </a:lnTo>
                <a:lnTo>
                  <a:pt x="5849874" y="1426463"/>
                </a:lnTo>
                <a:lnTo>
                  <a:pt x="5850636" y="1426463"/>
                </a:lnTo>
                <a:lnTo>
                  <a:pt x="5850636" y="1436231"/>
                </a:lnTo>
                <a:lnTo>
                  <a:pt x="5852922" y="1435607"/>
                </a:lnTo>
                <a:lnTo>
                  <a:pt x="5865876" y="1429833"/>
                </a:lnTo>
                <a:close/>
              </a:path>
              <a:path w="5919470" h="1440179">
                <a:moveTo>
                  <a:pt x="5865876" y="917143"/>
                </a:moveTo>
                <a:lnTo>
                  <a:pt x="5865876" y="916685"/>
                </a:lnTo>
                <a:lnTo>
                  <a:pt x="5865114" y="916685"/>
                </a:lnTo>
                <a:lnTo>
                  <a:pt x="5865876" y="917143"/>
                </a:lnTo>
                <a:close/>
              </a:path>
              <a:path w="5919470" h="1440179">
                <a:moveTo>
                  <a:pt x="5872733" y="1415795"/>
                </a:moveTo>
                <a:lnTo>
                  <a:pt x="5865114" y="1420367"/>
                </a:lnTo>
                <a:lnTo>
                  <a:pt x="5865876" y="1420367"/>
                </a:lnTo>
                <a:lnTo>
                  <a:pt x="5865876" y="1429833"/>
                </a:lnTo>
                <a:lnTo>
                  <a:pt x="5871972" y="1427115"/>
                </a:lnTo>
                <a:lnTo>
                  <a:pt x="5871972" y="1416557"/>
                </a:lnTo>
                <a:lnTo>
                  <a:pt x="5872733" y="1415795"/>
                </a:lnTo>
                <a:close/>
              </a:path>
              <a:path w="5919470" h="1440179">
                <a:moveTo>
                  <a:pt x="5872733" y="921257"/>
                </a:moveTo>
                <a:lnTo>
                  <a:pt x="5871971" y="920495"/>
                </a:lnTo>
                <a:lnTo>
                  <a:pt x="5871971" y="920800"/>
                </a:lnTo>
                <a:lnTo>
                  <a:pt x="5872733" y="921257"/>
                </a:lnTo>
                <a:close/>
              </a:path>
              <a:path w="5919470" h="1440179">
                <a:moveTo>
                  <a:pt x="5895594" y="1408421"/>
                </a:moveTo>
                <a:lnTo>
                  <a:pt x="5895594" y="1392935"/>
                </a:lnTo>
                <a:lnTo>
                  <a:pt x="5890260" y="1399793"/>
                </a:lnTo>
                <a:lnTo>
                  <a:pt x="5884926" y="1405889"/>
                </a:lnTo>
                <a:lnTo>
                  <a:pt x="5878830" y="1411223"/>
                </a:lnTo>
                <a:lnTo>
                  <a:pt x="5871972" y="1416557"/>
                </a:lnTo>
                <a:lnTo>
                  <a:pt x="5871972" y="1427115"/>
                </a:lnTo>
                <a:lnTo>
                  <a:pt x="5876055" y="1425295"/>
                </a:lnTo>
                <a:lnTo>
                  <a:pt x="5894770" y="1409628"/>
                </a:lnTo>
                <a:lnTo>
                  <a:pt x="5895594" y="1408421"/>
                </a:lnTo>
                <a:close/>
              </a:path>
              <a:path w="5919470" h="1440179">
                <a:moveTo>
                  <a:pt x="5895594" y="944625"/>
                </a:moveTo>
                <a:lnTo>
                  <a:pt x="5895594" y="944117"/>
                </a:lnTo>
                <a:lnTo>
                  <a:pt x="5894832" y="943355"/>
                </a:lnTo>
                <a:lnTo>
                  <a:pt x="5895594" y="944625"/>
                </a:lnTo>
                <a:close/>
              </a:path>
              <a:path w="5919470" h="1440179">
                <a:moveTo>
                  <a:pt x="5903214" y="1397260"/>
                </a:moveTo>
                <a:lnTo>
                  <a:pt x="5903214" y="1379219"/>
                </a:lnTo>
                <a:lnTo>
                  <a:pt x="5899404" y="1386839"/>
                </a:lnTo>
                <a:lnTo>
                  <a:pt x="5899404" y="1386077"/>
                </a:lnTo>
                <a:lnTo>
                  <a:pt x="5894832" y="1393697"/>
                </a:lnTo>
                <a:lnTo>
                  <a:pt x="5895594" y="1392935"/>
                </a:lnTo>
                <a:lnTo>
                  <a:pt x="5895594" y="1408421"/>
                </a:lnTo>
                <a:lnTo>
                  <a:pt x="5903214" y="1397260"/>
                </a:lnTo>
                <a:close/>
              </a:path>
              <a:path w="5919470" h="1440179">
                <a:moveTo>
                  <a:pt x="5903214" y="959929"/>
                </a:moveTo>
                <a:lnTo>
                  <a:pt x="5903214" y="957833"/>
                </a:lnTo>
                <a:lnTo>
                  <a:pt x="5902452" y="957833"/>
                </a:lnTo>
                <a:lnTo>
                  <a:pt x="5903214" y="959929"/>
                </a:lnTo>
                <a:close/>
              </a:path>
              <a:path w="5919470" h="1440179">
                <a:moveTo>
                  <a:pt x="5909310" y="1387289"/>
                </a:moveTo>
                <a:lnTo>
                  <a:pt x="5909310" y="1354835"/>
                </a:lnTo>
                <a:lnTo>
                  <a:pt x="5907786" y="1363217"/>
                </a:lnTo>
                <a:lnTo>
                  <a:pt x="5905500" y="1371599"/>
                </a:lnTo>
                <a:lnTo>
                  <a:pt x="5905500" y="1370837"/>
                </a:lnTo>
                <a:lnTo>
                  <a:pt x="5902452" y="1379219"/>
                </a:lnTo>
                <a:lnTo>
                  <a:pt x="5903214" y="1379219"/>
                </a:lnTo>
                <a:lnTo>
                  <a:pt x="5903214" y="1397260"/>
                </a:lnTo>
                <a:lnTo>
                  <a:pt x="5908562" y="1389425"/>
                </a:lnTo>
                <a:lnTo>
                  <a:pt x="5909310" y="1387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65881" y="6055867"/>
            <a:ext cx="2781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q</a:t>
            </a:r>
            <a:r>
              <a:rPr sz="2400" b="1" spc="-5" dirty="0">
                <a:solidFill>
                  <a:srgbClr val="FD1813"/>
                </a:solidFill>
                <a:latin typeface="新宋体"/>
                <a:cs typeface="新宋体"/>
              </a:rPr>
              <a:t>和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n</a:t>
            </a:r>
            <a:r>
              <a:rPr sz="2400" b="1" spc="-5" dirty="0">
                <a:solidFill>
                  <a:srgbClr val="FD1813"/>
                </a:solidFill>
                <a:latin typeface="新宋体"/>
                <a:cs typeface="新宋体"/>
              </a:rPr>
              <a:t>个模数两两互素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18239" y="1123950"/>
            <a:ext cx="2971787" cy="9014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13667" y="1116330"/>
            <a:ext cx="2981960" cy="914400"/>
          </a:xfrm>
          <a:custGeom>
            <a:avLst/>
            <a:gdLst/>
            <a:ahLst/>
            <a:cxnLst/>
            <a:rect l="l" t="t" r="r" b="b"/>
            <a:pathLst>
              <a:path w="2981959" h="914400">
                <a:moveTo>
                  <a:pt x="499871" y="380999"/>
                </a:moveTo>
                <a:lnTo>
                  <a:pt x="499871" y="371093"/>
                </a:lnTo>
                <a:lnTo>
                  <a:pt x="495299" y="376427"/>
                </a:lnTo>
                <a:lnTo>
                  <a:pt x="495170" y="371093"/>
                </a:lnTo>
                <a:lnTo>
                  <a:pt x="93725" y="371093"/>
                </a:lnTo>
                <a:lnTo>
                  <a:pt x="52922" y="380691"/>
                </a:lnTo>
                <a:lnTo>
                  <a:pt x="18986" y="408302"/>
                </a:lnTo>
                <a:lnTo>
                  <a:pt x="2285" y="445769"/>
                </a:lnTo>
                <a:lnTo>
                  <a:pt x="0" y="464819"/>
                </a:lnTo>
                <a:lnTo>
                  <a:pt x="0" y="820673"/>
                </a:lnTo>
                <a:lnTo>
                  <a:pt x="9905" y="861821"/>
                </a:lnTo>
                <a:lnTo>
                  <a:pt x="9905" y="456437"/>
                </a:lnTo>
                <a:lnTo>
                  <a:pt x="11429" y="448055"/>
                </a:lnTo>
                <a:lnTo>
                  <a:pt x="13715" y="439673"/>
                </a:lnTo>
                <a:lnTo>
                  <a:pt x="13715" y="440435"/>
                </a:lnTo>
                <a:lnTo>
                  <a:pt x="16001" y="434149"/>
                </a:lnTo>
                <a:lnTo>
                  <a:pt x="16001" y="432053"/>
                </a:lnTo>
                <a:lnTo>
                  <a:pt x="19811" y="424433"/>
                </a:lnTo>
                <a:lnTo>
                  <a:pt x="19811" y="425195"/>
                </a:lnTo>
                <a:lnTo>
                  <a:pt x="23621" y="418845"/>
                </a:lnTo>
                <a:lnTo>
                  <a:pt x="23621" y="418337"/>
                </a:lnTo>
                <a:lnTo>
                  <a:pt x="28955" y="411479"/>
                </a:lnTo>
                <a:lnTo>
                  <a:pt x="34289" y="405383"/>
                </a:lnTo>
                <a:lnTo>
                  <a:pt x="40385" y="400049"/>
                </a:lnTo>
                <a:lnTo>
                  <a:pt x="47243" y="394715"/>
                </a:lnTo>
                <a:lnTo>
                  <a:pt x="47243" y="395020"/>
                </a:lnTo>
                <a:lnTo>
                  <a:pt x="53339" y="391363"/>
                </a:lnTo>
                <a:lnTo>
                  <a:pt x="53339" y="390905"/>
                </a:lnTo>
                <a:lnTo>
                  <a:pt x="60959" y="387095"/>
                </a:lnTo>
                <a:lnTo>
                  <a:pt x="60959" y="387857"/>
                </a:lnTo>
                <a:lnTo>
                  <a:pt x="68579" y="385087"/>
                </a:lnTo>
                <a:lnTo>
                  <a:pt x="68579" y="384809"/>
                </a:lnTo>
                <a:lnTo>
                  <a:pt x="76961" y="382523"/>
                </a:lnTo>
                <a:lnTo>
                  <a:pt x="85343" y="380999"/>
                </a:lnTo>
                <a:lnTo>
                  <a:pt x="499871" y="380999"/>
                </a:lnTo>
                <a:close/>
              </a:path>
              <a:path w="2981959" h="914400">
                <a:moveTo>
                  <a:pt x="16763" y="853439"/>
                </a:moveTo>
                <a:lnTo>
                  <a:pt x="13715" y="845057"/>
                </a:lnTo>
                <a:lnTo>
                  <a:pt x="13715" y="845819"/>
                </a:lnTo>
                <a:lnTo>
                  <a:pt x="11429" y="837437"/>
                </a:lnTo>
                <a:lnTo>
                  <a:pt x="9905" y="829055"/>
                </a:lnTo>
                <a:lnTo>
                  <a:pt x="9905" y="861821"/>
                </a:lnTo>
                <a:lnTo>
                  <a:pt x="11429" y="864869"/>
                </a:lnTo>
                <a:lnTo>
                  <a:pt x="16001" y="873251"/>
                </a:lnTo>
                <a:lnTo>
                  <a:pt x="16001" y="853439"/>
                </a:lnTo>
                <a:lnTo>
                  <a:pt x="16763" y="853439"/>
                </a:lnTo>
                <a:close/>
              </a:path>
              <a:path w="2981959" h="914400">
                <a:moveTo>
                  <a:pt x="16763" y="432053"/>
                </a:moveTo>
                <a:lnTo>
                  <a:pt x="16001" y="432053"/>
                </a:lnTo>
                <a:lnTo>
                  <a:pt x="16001" y="434149"/>
                </a:lnTo>
                <a:lnTo>
                  <a:pt x="16763" y="432053"/>
                </a:lnTo>
                <a:close/>
              </a:path>
              <a:path w="2981959" h="914400">
                <a:moveTo>
                  <a:pt x="24383" y="867917"/>
                </a:moveTo>
                <a:lnTo>
                  <a:pt x="19811" y="860297"/>
                </a:lnTo>
                <a:lnTo>
                  <a:pt x="19811" y="861059"/>
                </a:lnTo>
                <a:lnTo>
                  <a:pt x="16001" y="853439"/>
                </a:lnTo>
                <a:lnTo>
                  <a:pt x="16001" y="873251"/>
                </a:lnTo>
                <a:lnTo>
                  <a:pt x="21335" y="880109"/>
                </a:lnTo>
                <a:lnTo>
                  <a:pt x="23621" y="882681"/>
                </a:lnTo>
                <a:lnTo>
                  <a:pt x="23621" y="867155"/>
                </a:lnTo>
                <a:lnTo>
                  <a:pt x="24383" y="867917"/>
                </a:lnTo>
                <a:close/>
              </a:path>
              <a:path w="2981959" h="914400">
                <a:moveTo>
                  <a:pt x="24383" y="417575"/>
                </a:moveTo>
                <a:lnTo>
                  <a:pt x="23621" y="418337"/>
                </a:lnTo>
                <a:lnTo>
                  <a:pt x="23621" y="418845"/>
                </a:lnTo>
                <a:lnTo>
                  <a:pt x="24383" y="417575"/>
                </a:lnTo>
                <a:close/>
              </a:path>
              <a:path w="2981959" h="914400">
                <a:moveTo>
                  <a:pt x="47243" y="901723"/>
                </a:moveTo>
                <a:lnTo>
                  <a:pt x="47243" y="890777"/>
                </a:lnTo>
                <a:lnTo>
                  <a:pt x="40385" y="885443"/>
                </a:lnTo>
                <a:lnTo>
                  <a:pt x="34289" y="880109"/>
                </a:lnTo>
                <a:lnTo>
                  <a:pt x="28955" y="874013"/>
                </a:lnTo>
                <a:lnTo>
                  <a:pt x="23621" y="867155"/>
                </a:lnTo>
                <a:lnTo>
                  <a:pt x="23621" y="882681"/>
                </a:lnTo>
                <a:lnTo>
                  <a:pt x="27431" y="886967"/>
                </a:lnTo>
                <a:lnTo>
                  <a:pt x="34289" y="893063"/>
                </a:lnTo>
                <a:lnTo>
                  <a:pt x="41147" y="898397"/>
                </a:lnTo>
                <a:lnTo>
                  <a:pt x="47243" y="901723"/>
                </a:lnTo>
                <a:close/>
              </a:path>
              <a:path w="2981959" h="914400">
                <a:moveTo>
                  <a:pt x="47243" y="395020"/>
                </a:moveTo>
                <a:lnTo>
                  <a:pt x="47243" y="394715"/>
                </a:lnTo>
                <a:lnTo>
                  <a:pt x="46481" y="395477"/>
                </a:lnTo>
                <a:lnTo>
                  <a:pt x="47243" y="395020"/>
                </a:lnTo>
                <a:close/>
              </a:path>
              <a:path w="2981959" h="914400">
                <a:moveTo>
                  <a:pt x="54101" y="894587"/>
                </a:moveTo>
                <a:lnTo>
                  <a:pt x="46481" y="890015"/>
                </a:lnTo>
                <a:lnTo>
                  <a:pt x="47243" y="890777"/>
                </a:lnTo>
                <a:lnTo>
                  <a:pt x="47243" y="901723"/>
                </a:lnTo>
                <a:lnTo>
                  <a:pt x="49529" y="902969"/>
                </a:lnTo>
                <a:lnTo>
                  <a:pt x="53339" y="904874"/>
                </a:lnTo>
                <a:lnTo>
                  <a:pt x="53339" y="894587"/>
                </a:lnTo>
                <a:lnTo>
                  <a:pt x="54101" y="894587"/>
                </a:lnTo>
                <a:close/>
              </a:path>
              <a:path w="2981959" h="914400">
                <a:moveTo>
                  <a:pt x="54101" y="390905"/>
                </a:moveTo>
                <a:lnTo>
                  <a:pt x="53339" y="390905"/>
                </a:lnTo>
                <a:lnTo>
                  <a:pt x="53339" y="391363"/>
                </a:lnTo>
                <a:lnTo>
                  <a:pt x="54101" y="390905"/>
                </a:lnTo>
                <a:close/>
              </a:path>
              <a:path w="2981959" h="914400">
                <a:moveTo>
                  <a:pt x="69341" y="900683"/>
                </a:moveTo>
                <a:lnTo>
                  <a:pt x="60959" y="897635"/>
                </a:lnTo>
                <a:lnTo>
                  <a:pt x="60959" y="898397"/>
                </a:lnTo>
                <a:lnTo>
                  <a:pt x="53339" y="894587"/>
                </a:lnTo>
                <a:lnTo>
                  <a:pt x="53339" y="904874"/>
                </a:lnTo>
                <a:lnTo>
                  <a:pt x="57149" y="906779"/>
                </a:lnTo>
                <a:lnTo>
                  <a:pt x="66293" y="909827"/>
                </a:lnTo>
                <a:lnTo>
                  <a:pt x="68579" y="910451"/>
                </a:lnTo>
                <a:lnTo>
                  <a:pt x="68579" y="900683"/>
                </a:lnTo>
                <a:lnTo>
                  <a:pt x="69341" y="900683"/>
                </a:lnTo>
                <a:close/>
              </a:path>
              <a:path w="2981959" h="914400">
                <a:moveTo>
                  <a:pt x="69341" y="384809"/>
                </a:moveTo>
                <a:lnTo>
                  <a:pt x="68579" y="384809"/>
                </a:lnTo>
                <a:lnTo>
                  <a:pt x="68579" y="385087"/>
                </a:lnTo>
                <a:lnTo>
                  <a:pt x="69341" y="384809"/>
                </a:lnTo>
                <a:close/>
              </a:path>
              <a:path w="2981959" h="914400">
                <a:moveTo>
                  <a:pt x="2913125" y="910451"/>
                </a:moveTo>
                <a:lnTo>
                  <a:pt x="2913125" y="900683"/>
                </a:lnTo>
                <a:lnTo>
                  <a:pt x="2904743" y="902969"/>
                </a:lnTo>
                <a:lnTo>
                  <a:pt x="2896361" y="904493"/>
                </a:lnTo>
                <a:lnTo>
                  <a:pt x="85343" y="904493"/>
                </a:lnTo>
                <a:lnTo>
                  <a:pt x="76961" y="902969"/>
                </a:lnTo>
                <a:lnTo>
                  <a:pt x="68579" y="900683"/>
                </a:lnTo>
                <a:lnTo>
                  <a:pt x="68579" y="910451"/>
                </a:lnTo>
                <a:lnTo>
                  <a:pt x="74675" y="912113"/>
                </a:lnTo>
                <a:lnTo>
                  <a:pt x="84581" y="913637"/>
                </a:lnTo>
                <a:lnTo>
                  <a:pt x="93725" y="914399"/>
                </a:lnTo>
                <a:lnTo>
                  <a:pt x="2887979" y="914399"/>
                </a:lnTo>
                <a:lnTo>
                  <a:pt x="2897123" y="913637"/>
                </a:lnTo>
                <a:lnTo>
                  <a:pt x="2907029" y="912113"/>
                </a:lnTo>
                <a:lnTo>
                  <a:pt x="2913125" y="910451"/>
                </a:lnTo>
                <a:close/>
              </a:path>
              <a:path w="2981959" h="914400">
                <a:moveTo>
                  <a:pt x="1243552" y="371093"/>
                </a:moveTo>
                <a:lnTo>
                  <a:pt x="486155" y="0"/>
                </a:lnTo>
                <a:lnTo>
                  <a:pt x="488441" y="94107"/>
                </a:lnTo>
                <a:lnTo>
                  <a:pt x="488441" y="12191"/>
                </a:lnTo>
                <a:lnTo>
                  <a:pt x="495299" y="7619"/>
                </a:lnTo>
                <a:lnTo>
                  <a:pt x="495513" y="15652"/>
                </a:lnTo>
                <a:lnTo>
                  <a:pt x="1242059" y="380999"/>
                </a:lnTo>
                <a:lnTo>
                  <a:pt x="1242821" y="380999"/>
                </a:lnTo>
                <a:lnTo>
                  <a:pt x="1242821" y="371093"/>
                </a:lnTo>
                <a:lnTo>
                  <a:pt x="1243552" y="371093"/>
                </a:lnTo>
                <a:close/>
              </a:path>
              <a:path w="2981959" h="914400">
                <a:moveTo>
                  <a:pt x="495513" y="15652"/>
                </a:moveTo>
                <a:lnTo>
                  <a:pt x="495299" y="7619"/>
                </a:lnTo>
                <a:lnTo>
                  <a:pt x="488441" y="12191"/>
                </a:lnTo>
                <a:lnTo>
                  <a:pt x="495513" y="15652"/>
                </a:lnTo>
                <a:close/>
              </a:path>
              <a:path w="2981959" h="914400">
                <a:moveTo>
                  <a:pt x="505205" y="380999"/>
                </a:moveTo>
                <a:lnTo>
                  <a:pt x="495513" y="15652"/>
                </a:lnTo>
                <a:lnTo>
                  <a:pt x="488441" y="12191"/>
                </a:lnTo>
                <a:lnTo>
                  <a:pt x="488441" y="94107"/>
                </a:lnTo>
                <a:lnTo>
                  <a:pt x="495170" y="371093"/>
                </a:lnTo>
                <a:lnTo>
                  <a:pt x="499871" y="371093"/>
                </a:lnTo>
                <a:lnTo>
                  <a:pt x="499871" y="380999"/>
                </a:lnTo>
                <a:lnTo>
                  <a:pt x="505205" y="380999"/>
                </a:lnTo>
                <a:close/>
              </a:path>
              <a:path w="2981959" h="914400">
                <a:moveTo>
                  <a:pt x="499871" y="371093"/>
                </a:moveTo>
                <a:lnTo>
                  <a:pt x="495170" y="371093"/>
                </a:lnTo>
                <a:lnTo>
                  <a:pt x="495299" y="376427"/>
                </a:lnTo>
                <a:lnTo>
                  <a:pt x="499871" y="371093"/>
                </a:lnTo>
                <a:close/>
              </a:path>
              <a:path w="2981959" h="914400">
                <a:moveTo>
                  <a:pt x="1245107" y="371855"/>
                </a:moveTo>
                <a:lnTo>
                  <a:pt x="1243552" y="371093"/>
                </a:lnTo>
                <a:lnTo>
                  <a:pt x="1242821" y="371093"/>
                </a:lnTo>
                <a:lnTo>
                  <a:pt x="1245107" y="371855"/>
                </a:lnTo>
                <a:close/>
              </a:path>
              <a:path w="2981959" h="914400">
                <a:moveTo>
                  <a:pt x="1245107" y="380999"/>
                </a:moveTo>
                <a:lnTo>
                  <a:pt x="1245107" y="371855"/>
                </a:lnTo>
                <a:lnTo>
                  <a:pt x="1242821" y="371093"/>
                </a:lnTo>
                <a:lnTo>
                  <a:pt x="1242821" y="380999"/>
                </a:lnTo>
                <a:lnTo>
                  <a:pt x="1245107" y="380999"/>
                </a:lnTo>
                <a:close/>
              </a:path>
              <a:path w="2981959" h="914400">
                <a:moveTo>
                  <a:pt x="2981705" y="820673"/>
                </a:moveTo>
                <a:lnTo>
                  <a:pt x="2981705" y="464819"/>
                </a:lnTo>
                <a:lnTo>
                  <a:pt x="2980943" y="455675"/>
                </a:lnTo>
                <a:lnTo>
                  <a:pt x="2970985" y="421671"/>
                </a:lnTo>
                <a:lnTo>
                  <a:pt x="2950983" y="395382"/>
                </a:lnTo>
                <a:lnTo>
                  <a:pt x="2922720" y="378094"/>
                </a:lnTo>
                <a:lnTo>
                  <a:pt x="2887979" y="371093"/>
                </a:lnTo>
                <a:lnTo>
                  <a:pt x="1243552" y="371093"/>
                </a:lnTo>
                <a:lnTo>
                  <a:pt x="1245107" y="371855"/>
                </a:lnTo>
                <a:lnTo>
                  <a:pt x="1245107" y="380999"/>
                </a:lnTo>
                <a:lnTo>
                  <a:pt x="2896361" y="380999"/>
                </a:lnTo>
                <a:lnTo>
                  <a:pt x="2904743" y="382523"/>
                </a:lnTo>
                <a:lnTo>
                  <a:pt x="2913125" y="384809"/>
                </a:lnTo>
                <a:lnTo>
                  <a:pt x="2913125" y="385087"/>
                </a:lnTo>
                <a:lnTo>
                  <a:pt x="2920745" y="387857"/>
                </a:lnTo>
                <a:lnTo>
                  <a:pt x="2920745" y="387095"/>
                </a:lnTo>
                <a:lnTo>
                  <a:pt x="2928366" y="390905"/>
                </a:lnTo>
                <a:lnTo>
                  <a:pt x="2928366" y="391363"/>
                </a:lnTo>
                <a:lnTo>
                  <a:pt x="2934461" y="395020"/>
                </a:lnTo>
                <a:lnTo>
                  <a:pt x="2934461" y="394715"/>
                </a:lnTo>
                <a:lnTo>
                  <a:pt x="2941319" y="400049"/>
                </a:lnTo>
                <a:lnTo>
                  <a:pt x="2947416" y="405383"/>
                </a:lnTo>
                <a:lnTo>
                  <a:pt x="2952749" y="411479"/>
                </a:lnTo>
                <a:lnTo>
                  <a:pt x="2958083" y="418337"/>
                </a:lnTo>
                <a:lnTo>
                  <a:pt x="2958083" y="418845"/>
                </a:lnTo>
                <a:lnTo>
                  <a:pt x="2961893" y="425195"/>
                </a:lnTo>
                <a:lnTo>
                  <a:pt x="2961893" y="424433"/>
                </a:lnTo>
                <a:lnTo>
                  <a:pt x="2965704" y="432053"/>
                </a:lnTo>
                <a:lnTo>
                  <a:pt x="2965704" y="434149"/>
                </a:lnTo>
                <a:lnTo>
                  <a:pt x="2967989" y="440435"/>
                </a:lnTo>
                <a:lnTo>
                  <a:pt x="2967989" y="439673"/>
                </a:lnTo>
                <a:lnTo>
                  <a:pt x="2970275" y="448055"/>
                </a:lnTo>
                <a:lnTo>
                  <a:pt x="2971799" y="456437"/>
                </a:lnTo>
                <a:lnTo>
                  <a:pt x="2971799" y="861509"/>
                </a:lnTo>
                <a:lnTo>
                  <a:pt x="2979419" y="839723"/>
                </a:lnTo>
                <a:lnTo>
                  <a:pt x="2980943" y="829817"/>
                </a:lnTo>
                <a:lnTo>
                  <a:pt x="2981705" y="820673"/>
                </a:lnTo>
                <a:close/>
              </a:path>
              <a:path w="2981959" h="914400">
                <a:moveTo>
                  <a:pt x="2913125" y="385087"/>
                </a:moveTo>
                <a:lnTo>
                  <a:pt x="2913125" y="384809"/>
                </a:lnTo>
                <a:lnTo>
                  <a:pt x="2912363" y="384809"/>
                </a:lnTo>
                <a:lnTo>
                  <a:pt x="2913125" y="385087"/>
                </a:lnTo>
                <a:close/>
              </a:path>
              <a:path w="2981959" h="914400">
                <a:moveTo>
                  <a:pt x="2928366" y="904053"/>
                </a:moveTo>
                <a:lnTo>
                  <a:pt x="2928366" y="894587"/>
                </a:lnTo>
                <a:lnTo>
                  <a:pt x="2920745" y="898397"/>
                </a:lnTo>
                <a:lnTo>
                  <a:pt x="2920745" y="897635"/>
                </a:lnTo>
                <a:lnTo>
                  <a:pt x="2912363" y="900683"/>
                </a:lnTo>
                <a:lnTo>
                  <a:pt x="2913125" y="900683"/>
                </a:lnTo>
                <a:lnTo>
                  <a:pt x="2913125" y="910451"/>
                </a:lnTo>
                <a:lnTo>
                  <a:pt x="2915411" y="909827"/>
                </a:lnTo>
                <a:lnTo>
                  <a:pt x="2928366" y="904053"/>
                </a:lnTo>
                <a:close/>
              </a:path>
              <a:path w="2981959" h="914400">
                <a:moveTo>
                  <a:pt x="2928366" y="391363"/>
                </a:moveTo>
                <a:lnTo>
                  <a:pt x="2928366" y="390905"/>
                </a:lnTo>
                <a:lnTo>
                  <a:pt x="2927604" y="390905"/>
                </a:lnTo>
                <a:lnTo>
                  <a:pt x="2928366" y="391363"/>
                </a:lnTo>
                <a:close/>
              </a:path>
              <a:path w="2981959" h="914400">
                <a:moveTo>
                  <a:pt x="2935223" y="890015"/>
                </a:moveTo>
                <a:lnTo>
                  <a:pt x="2927604" y="894587"/>
                </a:lnTo>
                <a:lnTo>
                  <a:pt x="2928366" y="894587"/>
                </a:lnTo>
                <a:lnTo>
                  <a:pt x="2928366" y="904053"/>
                </a:lnTo>
                <a:lnTo>
                  <a:pt x="2934461" y="901335"/>
                </a:lnTo>
                <a:lnTo>
                  <a:pt x="2934461" y="890777"/>
                </a:lnTo>
                <a:lnTo>
                  <a:pt x="2935223" y="890015"/>
                </a:lnTo>
                <a:close/>
              </a:path>
              <a:path w="2981959" h="914400">
                <a:moveTo>
                  <a:pt x="2935223" y="395477"/>
                </a:moveTo>
                <a:lnTo>
                  <a:pt x="2934461" y="394715"/>
                </a:lnTo>
                <a:lnTo>
                  <a:pt x="2934461" y="395020"/>
                </a:lnTo>
                <a:lnTo>
                  <a:pt x="2935223" y="395477"/>
                </a:lnTo>
                <a:close/>
              </a:path>
              <a:path w="2981959" h="914400">
                <a:moveTo>
                  <a:pt x="2958084" y="882641"/>
                </a:moveTo>
                <a:lnTo>
                  <a:pt x="2958084" y="867155"/>
                </a:lnTo>
                <a:lnTo>
                  <a:pt x="2952749" y="874013"/>
                </a:lnTo>
                <a:lnTo>
                  <a:pt x="2947416" y="880109"/>
                </a:lnTo>
                <a:lnTo>
                  <a:pt x="2941319" y="885443"/>
                </a:lnTo>
                <a:lnTo>
                  <a:pt x="2934461" y="890777"/>
                </a:lnTo>
                <a:lnTo>
                  <a:pt x="2934461" y="901335"/>
                </a:lnTo>
                <a:lnTo>
                  <a:pt x="2938545" y="899515"/>
                </a:lnTo>
                <a:lnTo>
                  <a:pt x="2957260" y="883848"/>
                </a:lnTo>
                <a:lnTo>
                  <a:pt x="2958084" y="882641"/>
                </a:lnTo>
                <a:close/>
              </a:path>
              <a:path w="2981959" h="914400">
                <a:moveTo>
                  <a:pt x="2958083" y="418845"/>
                </a:moveTo>
                <a:lnTo>
                  <a:pt x="2958083" y="418337"/>
                </a:lnTo>
                <a:lnTo>
                  <a:pt x="2957322" y="417575"/>
                </a:lnTo>
                <a:lnTo>
                  <a:pt x="2958083" y="418845"/>
                </a:lnTo>
                <a:close/>
              </a:path>
              <a:path w="2981959" h="914400">
                <a:moveTo>
                  <a:pt x="2965704" y="871480"/>
                </a:moveTo>
                <a:lnTo>
                  <a:pt x="2965704" y="853439"/>
                </a:lnTo>
                <a:lnTo>
                  <a:pt x="2961893" y="861059"/>
                </a:lnTo>
                <a:lnTo>
                  <a:pt x="2961893" y="860297"/>
                </a:lnTo>
                <a:lnTo>
                  <a:pt x="2957322" y="867917"/>
                </a:lnTo>
                <a:lnTo>
                  <a:pt x="2958084" y="867155"/>
                </a:lnTo>
                <a:lnTo>
                  <a:pt x="2958084" y="882641"/>
                </a:lnTo>
                <a:lnTo>
                  <a:pt x="2965704" y="871480"/>
                </a:lnTo>
                <a:close/>
              </a:path>
              <a:path w="2981959" h="914400">
                <a:moveTo>
                  <a:pt x="2965704" y="434149"/>
                </a:moveTo>
                <a:lnTo>
                  <a:pt x="2965704" y="432053"/>
                </a:lnTo>
                <a:lnTo>
                  <a:pt x="2964941" y="432053"/>
                </a:lnTo>
                <a:lnTo>
                  <a:pt x="2965704" y="434149"/>
                </a:lnTo>
                <a:close/>
              </a:path>
              <a:path w="2981959" h="914400">
                <a:moveTo>
                  <a:pt x="2971799" y="861509"/>
                </a:moveTo>
                <a:lnTo>
                  <a:pt x="2971799" y="829055"/>
                </a:lnTo>
                <a:lnTo>
                  <a:pt x="2970275" y="837437"/>
                </a:lnTo>
                <a:lnTo>
                  <a:pt x="2967990" y="845819"/>
                </a:lnTo>
                <a:lnTo>
                  <a:pt x="2967990" y="845057"/>
                </a:lnTo>
                <a:lnTo>
                  <a:pt x="2964941" y="853439"/>
                </a:lnTo>
                <a:lnTo>
                  <a:pt x="2965704" y="853439"/>
                </a:lnTo>
                <a:lnTo>
                  <a:pt x="2965704" y="871480"/>
                </a:lnTo>
                <a:lnTo>
                  <a:pt x="2971052" y="863645"/>
                </a:lnTo>
                <a:lnTo>
                  <a:pt x="2971799" y="861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22881" y="1545590"/>
            <a:ext cx="2476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基于中国剩余定理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61</a:t>
            </a:fld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2328805" y="3130169"/>
            <a:ext cx="107696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-114" dirty="0">
                <a:latin typeface="Times New Roman"/>
                <a:cs typeface="Times New Roman"/>
              </a:rPr>
              <a:t>(1) </a:t>
            </a:r>
            <a:r>
              <a:rPr sz="2400" i="1" spc="10" dirty="0">
                <a:latin typeface="Times New Roman"/>
                <a:cs typeface="Times New Roman"/>
              </a:rPr>
              <a:t>q </a:t>
            </a:r>
            <a:r>
              <a:rPr sz="2400" spc="10" dirty="0">
                <a:latin typeface="Symbol"/>
                <a:cs typeface="Symbol"/>
              </a:rPr>
              <a:t>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i="1" spc="1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51843" y="3917775"/>
            <a:ext cx="3915410" cy="11906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033905" algn="l"/>
                <a:tab pos="3301365" algn="l"/>
              </a:tabLst>
            </a:pPr>
            <a:r>
              <a:rPr sz="2350" spc="40" dirty="0">
                <a:latin typeface="Times New Roman"/>
                <a:cs typeface="Times New Roman"/>
              </a:rPr>
              <a:t>(2) </a:t>
            </a:r>
            <a:r>
              <a:rPr sz="2350" spc="10" dirty="0">
                <a:latin typeface="Times New Roman"/>
                <a:cs typeface="Times New Roman"/>
              </a:rPr>
              <a:t>(</a:t>
            </a:r>
            <a:r>
              <a:rPr sz="2350" i="1" spc="10" dirty="0">
                <a:latin typeface="Times New Roman"/>
                <a:cs typeface="Times New Roman"/>
              </a:rPr>
              <a:t>m</a:t>
            </a:r>
            <a:r>
              <a:rPr sz="2025" i="1" spc="15" baseline="-24691" dirty="0">
                <a:latin typeface="Times New Roman"/>
                <a:cs typeface="Times New Roman"/>
              </a:rPr>
              <a:t>i </a:t>
            </a:r>
            <a:r>
              <a:rPr sz="2350" spc="5" dirty="0">
                <a:latin typeface="Times New Roman"/>
                <a:cs typeface="Times New Roman"/>
              </a:rPr>
              <a:t>, </a:t>
            </a:r>
            <a:r>
              <a:rPr sz="2350" i="1" spc="130" dirty="0">
                <a:latin typeface="Times New Roman"/>
                <a:cs typeface="Times New Roman"/>
              </a:rPr>
              <a:t>m</a:t>
            </a:r>
            <a:r>
              <a:rPr sz="2025" i="1" spc="195" baseline="-24691" dirty="0">
                <a:latin typeface="Times New Roman"/>
                <a:cs typeface="Times New Roman"/>
              </a:rPr>
              <a:t>j </a:t>
            </a:r>
            <a:r>
              <a:rPr sz="2350" spc="10" dirty="0">
                <a:latin typeface="Times New Roman"/>
                <a:cs typeface="Times New Roman"/>
              </a:rPr>
              <a:t>)</a:t>
            </a:r>
            <a:r>
              <a:rPr sz="2350" spc="-275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275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1	</a:t>
            </a:r>
            <a:r>
              <a:rPr sz="2350" spc="25" dirty="0">
                <a:latin typeface="Times New Roman"/>
                <a:cs typeface="Times New Roman"/>
              </a:rPr>
              <a:t>(</a:t>
            </a:r>
            <a:r>
              <a:rPr sz="2350" spc="25" dirty="0">
                <a:latin typeface="Symbol"/>
                <a:cs typeface="Symbol"/>
              </a:rPr>
              <a:t></a:t>
            </a:r>
            <a:r>
              <a:rPr sz="2350" i="1" spc="25" dirty="0">
                <a:latin typeface="Times New Roman"/>
                <a:cs typeface="Times New Roman"/>
              </a:rPr>
              <a:t>i</a:t>
            </a:r>
            <a:r>
              <a:rPr sz="2350" spc="25" dirty="0">
                <a:latin typeface="Times New Roman"/>
                <a:cs typeface="Times New Roman"/>
              </a:rPr>
              <a:t>, </a:t>
            </a:r>
            <a:r>
              <a:rPr sz="2350" i="1" spc="50" dirty="0">
                <a:latin typeface="Times New Roman"/>
                <a:cs typeface="Times New Roman"/>
              </a:rPr>
              <a:t>j</a:t>
            </a:r>
            <a:r>
              <a:rPr sz="2350" spc="50" dirty="0">
                <a:latin typeface="Times New Roman"/>
                <a:cs typeface="Times New Roman"/>
              </a:rPr>
              <a:t>,</a:t>
            </a:r>
            <a:r>
              <a:rPr sz="2350" spc="-50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i</a:t>
            </a:r>
            <a:r>
              <a:rPr sz="2350" i="1" spc="35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</a:t>
            </a:r>
            <a:r>
              <a:rPr sz="2350" spc="20" dirty="0">
                <a:latin typeface="Times New Roman"/>
                <a:cs typeface="Times New Roman"/>
              </a:rPr>
              <a:t>	</a:t>
            </a:r>
            <a:r>
              <a:rPr sz="2350" i="1" spc="70" dirty="0">
                <a:latin typeface="Times New Roman"/>
                <a:cs typeface="Times New Roman"/>
              </a:rPr>
              <a:t>j</a:t>
            </a:r>
            <a:r>
              <a:rPr sz="2350" spc="70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  <a:tabLst>
                <a:tab pos="2108835" algn="l"/>
              </a:tabLst>
            </a:pPr>
            <a:r>
              <a:rPr sz="2650" spc="-40" dirty="0">
                <a:latin typeface="Times New Roman"/>
                <a:cs typeface="Times New Roman"/>
              </a:rPr>
              <a:t>(3) </a:t>
            </a:r>
            <a:r>
              <a:rPr sz="2650" spc="35" dirty="0">
                <a:latin typeface="Times New Roman"/>
                <a:cs typeface="Times New Roman"/>
              </a:rPr>
              <a:t>(</a:t>
            </a:r>
            <a:r>
              <a:rPr sz="2650" i="1" spc="35" dirty="0">
                <a:latin typeface="Times New Roman"/>
                <a:cs typeface="Times New Roman"/>
              </a:rPr>
              <a:t>q</a:t>
            </a:r>
            <a:r>
              <a:rPr sz="2650" spc="35" dirty="0">
                <a:latin typeface="Times New Roman"/>
                <a:cs typeface="Times New Roman"/>
              </a:rPr>
              <a:t>, </a:t>
            </a:r>
            <a:r>
              <a:rPr sz="2650" i="1" spc="-50" dirty="0">
                <a:latin typeface="Times New Roman"/>
                <a:cs typeface="Times New Roman"/>
              </a:rPr>
              <a:t>m</a:t>
            </a:r>
            <a:r>
              <a:rPr sz="2250" i="1" spc="-75" baseline="-25925" dirty="0">
                <a:latin typeface="Times New Roman"/>
                <a:cs typeface="Times New Roman"/>
              </a:rPr>
              <a:t>i </a:t>
            </a:r>
            <a:r>
              <a:rPr sz="2650" spc="-5" dirty="0">
                <a:latin typeface="Times New Roman"/>
                <a:cs typeface="Times New Roman"/>
              </a:rPr>
              <a:t>)</a:t>
            </a:r>
            <a:r>
              <a:rPr sz="2650" spc="-12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-34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1	</a:t>
            </a:r>
            <a:r>
              <a:rPr sz="2650" spc="-10" dirty="0">
                <a:latin typeface="Times New Roman"/>
                <a:cs typeface="Times New Roman"/>
              </a:rPr>
              <a:t>(</a:t>
            </a:r>
            <a:r>
              <a:rPr sz="2650" i="1" spc="-10" dirty="0">
                <a:latin typeface="Times New Roman"/>
                <a:cs typeface="Times New Roman"/>
              </a:rPr>
              <a:t>i</a:t>
            </a:r>
            <a:r>
              <a:rPr sz="2650" i="1" spc="-2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-345" dirty="0">
                <a:latin typeface="Times New Roman"/>
                <a:cs typeface="Times New Roman"/>
              </a:rPr>
              <a:t> </a:t>
            </a:r>
            <a:r>
              <a:rPr sz="2650" spc="-130" dirty="0">
                <a:latin typeface="Times New Roman"/>
                <a:cs typeface="Times New Roman"/>
              </a:rPr>
              <a:t>1,</a:t>
            </a:r>
            <a:r>
              <a:rPr sz="2650" spc="-345" dirty="0">
                <a:latin typeface="Times New Roman"/>
                <a:cs typeface="Times New Roman"/>
              </a:rPr>
              <a:t> </a:t>
            </a:r>
            <a:r>
              <a:rPr sz="2650" spc="25" dirty="0">
                <a:latin typeface="Times New Roman"/>
                <a:cs typeface="Times New Roman"/>
              </a:rPr>
              <a:t>2,</a:t>
            </a:r>
            <a:r>
              <a:rPr sz="2650" spc="25" dirty="0">
                <a:latin typeface="MT Extra"/>
                <a:cs typeface="MT Extra"/>
              </a:rPr>
              <a:t></a:t>
            </a:r>
            <a:r>
              <a:rPr sz="2650" spc="25" dirty="0">
                <a:latin typeface="Times New Roman"/>
                <a:cs typeface="Times New Roman"/>
              </a:rPr>
              <a:t>,</a:t>
            </a:r>
            <a:r>
              <a:rPr sz="2650" spc="-345" dirty="0">
                <a:latin typeface="Times New Roman"/>
                <a:cs typeface="Times New Roman"/>
              </a:rPr>
              <a:t> </a:t>
            </a:r>
            <a:r>
              <a:rPr sz="2650" i="1" spc="15" dirty="0">
                <a:latin typeface="Times New Roman"/>
                <a:cs typeface="Times New Roman"/>
              </a:rPr>
              <a:t>n</a:t>
            </a:r>
            <a:r>
              <a:rPr sz="2650" spc="15" dirty="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60553" y="5535502"/>
            <a:ext cx="6985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18243" y="5535502"/>
            <a:ext cx="25717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Times New Roman"/>
                <a:cs typeface="Times New Roman"/>
              </a:rPr>
              <a:t>t</a:t>
            </a:r>
            <a:r>
              <a:rPr sz="1250" i="1" spc="-20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Symbol"/>
                <a:cs typeface="Symbol"/>
              </a:rPr>
              <a:t></a:t>
            </a:r>
            <a:r>
              <a:rPr sz="1250" spc="-1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50319" y="5504905"/>
            <a:ext cx="1631950" cy="79375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150" spc="70" dirty="0">
                <a:latin typeface="Times New Roman"/>
                <a:cs typeface="Times New Roman"/>
              </a:rPr>
              <a:t>(4) </a:t>
            </a:r>
            <a:r>
              <a:rPr sz="2150" i="1" spc="10" dirty="0">
                <a:latin typeface="Times New Roman"/>
                <a:cs typeface="Times New Roman"/>
              </a:rPr>
              <a:t>N </a:t>
            </a:r>
            <a:r>
              <a:rPr sz="2150" spc="5" dirty="0">
                <a:latin typeface="Symbol"/>
                <a:cs typeface="Symbol"/>
              </a:rPr>
              <a:t>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4875" baseline="-9401" dirty="0">
                <a:latin typeface="Symbol"/>
                <a:cs typeface="Symbol"/>
              </a:rPr>
              <a:t></a:t>
            </a:r>
            <a:r>
              <a:rPr sz="4875" spc="-712" baseline="-9401" dirty="0">
                <a:latin typeface="Times New Roman"/>
                <a:cs typeface="Times New Roman"/>
              </a:rPr>
              <a:t> </a:t>
            </a:r>
            <a:r>
              <a:rPr sz="2150" i="1" spc="15" dirty="0">
                <a:latin typeface="Times New Roman"/>
                <a:cs typeface="Times New Roman"/>
              </a:rPr>
              <a:t>m</a:t>
            </a:r>
            <a:r>
              <a:rPr sz="1875" i="1" spc="22" baseline="-24444" dirty="0">
                <a:latin typeface="Times New Roman"/>
                <a:cs typeface="Times New Roman"/>
              </a:rPr>
              <a:t>i</a:t>
            </a:r>
            <a:endParaRPr sz="1875" baseline="-24444">
              <a:latin typeface="Times New Roman"/>
              <a:cs typeface="Times New Roman"/>
            </a:endParaRPr>
          </a:p>
          <a:p>
            <a:pPr marL="1042669">
              <a:lnSpc>
                <a:spcPct val="100000"/>
              </a:lnSpc>
              <a:spcBef>
                <a:spcPts val="180"/>
              </a:spcBef>
            </a:pPr>
            <a:r>
              <a:rPr sz="1250" i="1" dirty="0">
                <a:latin typeface="Times New Roman"/>
                <a:cs typeface="Times New Roman"/>
              </a:rPr>
              <a:t>i</a:t>
            </a:r>
            <a:r>
              <a:rPr sz="1250" i="1" spc="-19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Symbol"/>
                <a:cs typeface="Symbol"/>
              </a:rPr>
              <a:t></a:t>
            </a:r>
            <a:r>
              <a:rPr sz="1250" spc="-1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63400" y="5634478"/>
            <a:ext cx="1482725" cy="664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10"/>
              </a:lnSpc>
              <a:spcBef>
                <a:spcPts val="100"/>
              </a:spcBef>
            </a:pPr>
            <a:r>
              <a:rPr sz="3225" spc="7" baseline="14211" dirty="0">
                <a:latin typeface="Symbol"/>
                <a:cs typeface="Symbol"/>
              </a:rPr>
              <a:t></a:t>
            </a:r>
            <a:r>
              <a:rPr sz="3225" spc="7" baseline="14211" dirty="0">
                <a:latin typeface="Times New Roman"/>
                <a:cs typeface="Times New Roman"/>
              </a:rPr>
              <a:t> </a:t>
            </a:r>
            <a:r>
              <a:rPr sz="3225" i="1" spc="89" baseline="14211" dirty="0">
                <a:latin typeface="Times New Roman"/>
                <a:cs typeface="Times New Roman"/>
              </a:rPr>
              <a:t>q</a:t>
            </a:r>
            <a:r>
              <a:rPr sz="3250" spc="60" dirty="0">
                <a:latin typeface="Symbol"/>
                <a:cs typeface="Symbol"/>
              </a:rPr>
              <a:t></a:t>
            </a:r>
            <a:r>
              <a:rPr sz="3250" spc="-620" dirty="0">
                <a:latin typeface="Times New Roman"/>
                <a:cs typeface="Times New Roman"/>
              </a:rPr>
              <a:t> </a:t>
            </a:r>
            <a:r>
              <a:rPr sz="3225" i="1" spc="52" baseline="14211" dirty="0">
                <a:latin typeface="Times New Roman"/>
                <a:cs typeface="Times New Roman"/>
              </a:rPr>
              <a:t>m</a:t>
            </a:r>
            <a:r>
              <a:rPr sz="1250" i="1" spc="35" dirty="0">
                <a:latin typeface="Times New Roman"/>
                <a:cs typeface="Times New Roman"/>
              </a:rPr>
              <a:t>n </a:t>
            </a:r>
            <a:r>
              <a:rPr sz="1250" dirty="0">
                <a:latin typeface="Symbol"/>
                <a:cs typeface="Symbol"/>
              </a:rPr>
              <a:t>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i="1" dirty="0">
                <a:latin typeface="Times New Roman"/>
                <a:cs typeface="Times New Roman"/>
              </a:rPr>
              <a:t>j </a:t>
            </a:r>
            <a:r>
              <a:rPr sz="1250" dirty="0">
                <a:latin typeface="Symbol"/>
                <a:cs typeface="Symbol"/>
              </a:rPr>
              <a:t></a:t>
            </a:r>
            <a:r>
              <a:rPr sz="125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  <a:p>
            <a:pPr marL="487045">
              <a:lnSpc>
                <a:spcPts val="1310"/>
              </a:lnSpc>
            </a:pPr>
            <a:r>
              <a:rPr sz="1250" i="1" dirty="0">
                <a:latin typeface="Times New Roman"/>
                <a:cs typeface="Times New Roman"/>
              </a:rPr>
              <a:t>j</a:t>
            </a:r>
            <a:r>
              <a:rPr sz="1250" i="1" spc="-16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Symbol"/>
                <a:cs typeface="Symbol"/>
              </a:rPr>
              <a:t></a:t>
            </a:r>
            <a:r>
              <a:rPr sz="1250" spc="-1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310773" y="1948807"/>
            <a:ext cx="8116570" cy="542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84370" algn="l"/>
              </a:tabLst>
            </a:pPr>
            <a:r>
              <a:rPr sz="2400" b="1" spc="-220" dirty="0">
                <a:solidFill>
                  <a:srgbClr val="0000FF"/>
                </a:solidFill>
                <a:latin typeface="新宋体"/>
                <a:cs typeface="新宋体"/>
              </a:rPr>
              <a:t>令</a:t>
            </a:r>
            <a:r>
              <a:rPr sz="34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q</a:t>
            </a:r>
            <a:r>
              <a:rPr sz="3400" i="1" spc="-3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是一个大素数</a:t>
            </a:r>
            <a:r>
              <a:rPr sz="2400" b="1" spc="5" dirty="0">
                <a:solidFill>
                  <a:srgbClr val="0000FF"/>
                </a:solidFill>
                <a:latin typeface="新宋体"/>
                <a:cs typeface="新宋体"/>
              </a:rPr>
              <a:t>，</a:t>
            </a:r>
            <a:r>
              <a:rPr sz="3750" i="1" spc="7" baseline="-5555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3750" i="1" spc="67" baseline="-55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750" spc="7" baseline="-5555" dirty="0">
                <a:solidFill>
                  <a:srgbClr val="000000"/>
                </a:solidFill>
              </a:rPr>
              <a:t>,</a:t>
            </a:r>
            <a:r>
              <a:rPr sz="3750" spc="-457" baseline="-5555" dirty="0">
                <a:solidFill>
                  <a:srgbClr val="000000"/>
                </a:solidFill>
              </a:rPr>
              <a:t> </a:t>
            </a:r>
            <a:r>
              <a:rPr sz="3750" i="1" spc="37" baseline="-5555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3750" i="1" spc="472" baseline="-55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750" spc="104" baseline="-5555" dirty="0">
                <a:solidFill>
                  <a:srgbClr val="000000"/>
                </a:solidFill>
              </a:rPr>
              <a:t>,</a:t>
            </a:r>
            <a:r>
              <a:rPr sz="3750" spc="104" baseline="-5555" dirty="0">
                <a:solidFill>
                  <a:srgbClr val="000000"/>
                </a:solidFill>
                <a:latin typeface="MT Extra"/>
                <a:cs typeface="MT Extra"/>
              </a:rPr>
              <a:t></a:t>
            </a:r>
            <a:r>
              <a:rPr sz="3750" spc="104" baseline="-5555" dirty="0">
                <a:solidFill>
                  <a:srgbClr val="000000"/>
                </a:solidFill>
              </a:rPr>
              <a:t>,</a:t>
            </a:r>
            <a:r>
              <a:rPr sz="3750" spc="-457" baseline="-5555" dirty="0">
                <a:solidFill>
                  <a:srgbClr val="000000"/>
                </a:solidFill>
              </a:rPr>
              <a:t> </a:t>
            </a:r>
            <a:r>
              <a:rPr sz="3750" i="1" spc="37" baseline="-5555" dirty="0">
                <a:solidFill>
                  <a:srgbClr val="000000"/>
                </a:solidFill>
                <a:latin typeface="Times New Roman"/>
                <a:cs typeface="Times New Roman"/>
              </a:rPr>
              <a:t>m	</a:t>
            </a:r>
            <a:r>
              <a:rPr sz="2400" b="1" spc="90" dirty="0">
                <a:solidFill>
                  <a:srgbClr val="0000FF"/>
                </a:solidFill>
                <a:latin typeface="新宋体"/>
                <a:cs typeface="新宋体"/>
              </a:rPr>
              <a:t>是</a:t>
            </a:r>
            <a:r>
              <a:rPr sz="4875" i="1" spc="397" baseline="-8547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个严格递增的数，且满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10773" y="2262870"/>
            <a:ext cx="4381500" cy="73406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919095">
              <a:lnSpc>
                <a:spcPct val="100000"/>
              </a:lnSpc>
              <a:spcBef>
                <a:spcPts val="470"/>
              </a:spcBef>
              <a:tabLst>
                <a:tab pos="3378200" algn="l"/>
                <a:tab pos="4274820" algn="l"/>
              </a:tabLst>
            </a:pPr>
            <a:r>
              <a:rPr sz="1450" spc="5" dirty="0">
                <a:latin typeface="Times New Roman"/>
                <a:cs typeface="Times New Roman"/>
              </a:rPr>
              <a:t>1	2	</a:t>
            </a:r>
            <a:r>
              <a:rPr sz="1450" i="1" spc="5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足下列条件：</a:t>
            </a:r>
            <a:endParaRPr sz="240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694436"/>
            <a:ext cx="64681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000000"/>
                </a:solidFill>
                <a:latin typeface="Arial"/>
                <a:cs typeface="Arial"/>
              </a:rPr>
              <a:t>Asmuth-Bloom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门限方案</a:t>
            </a:r>
            <a:r>
              <a:rPr sz="3200" b="1" spc="-10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秘密分割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8967" y="2190090"/>
            <a:ext cx="764476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-95" dirty="0">
                <a:solidFill>
                  <a:srgbClr val="0000FF"/>
                </a:solidFill>
                <a:latin typeface="Times New Roman"/>
                <a:cs typeface="Times New Roman"/>
              </a:rPr>
              <a:t>(1)</a:t>
            </a:r>
            <a:r>
              <a:rPr sz="2350" spc="1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spc="155" dirty="0">
                <a:solidFill>
                  <a:srgbClr val="0000FF"/>
                </a:solidFill>
                <a:latin typeface="宋体"/>
                <a:cs typeface="宋体"/>
              </a:rPr>
              <a:t>随机选取整</a:t>
            </a:r>
            <a:r>
              <a:rPr sz="2350" spc="160" dirty="0">
                <a:solidFill>
                  <a:srgbClr val="0000FF"/>
                </a:solidFill>
                <a:latin typeface="宋体"/>
                <a:cs typeface="宋体"/>
              </a:rPr>
              <a:t>数</a:t>
            </a:r>
            <a:r>
              <a:rPr sz="2350" i="1" spc="-7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350" spc="155" dirty="0">
                <a:solidFill>
                  <a:srgbClr val="0000FF"/>
                </a:solidFill>
                <a:latin typeface="宋体"/>
                <a:cs typeface="宋体"/>
              </a:rPr>
              <a:t>满</a:t>
            </a:r>
            <a:r>
              <a:rPr sz="2350" spc="200" dirty="0">
                <a:solidFill>
                  <a:srgbClr val="0000FF"/>
                </a:solidFill>
                <a:latin typeface="宋体"/>
                <a:cs typeface="宋体"/>
              </a:rPr>
              <a:t>足</a:t>
            </a:r>
            <a:r>
              <a:rPr sz="2350" spc="5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235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spc="5" dirty="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sz="2350" spc="2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350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spc="5" dirty="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sz="2350" spc="10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525" spc="-675" baseline="-4728" dirty="0">
                <a:solidFill>
                  <a:srgbClr val="0000FF"/>
                </a:solidFill>
                <a:latin typeface="Symbol"/>
                <a:cs typeface="Symbol"/>
              </a:rPr>
              <a:t></a:t>
            </a:r>
            <a:r>
              <a:rPr sz="3525" spc="-675" baseline="-15366" dirty="0">
                <a:solidFill>
                  <a:srgbClr val="0000FF"/>
                </a:solidFill>
                <a:latin typeface="Symbol"/>
                <a:cs typeface="Symbol"/>
              </a:rPr>
              <a:t></a:t>
            </a:r>
            <a:r>
              <a:rPr sz="3525" spc="-667" baseline="-1536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350" i="1" spc="2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dirty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sz="235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5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2350" i="1" spc="-3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3525" spc="-675" baseline="-4728" dirty="0">
                <a:solidFill>
                  <a:srgbClr val="0000FF"/>
                </a:solidFill>
                <a:latin typeface="Symbol"/>
                <a:cs typeface="Symbol"/>
              </a:rPr>
              <a:t></a:t>
            </a:r>
            <a:r>
              <a:rPr lang="zh-CN" altLang="en-US" sz="3525" spc="-675" baseline="-15366" dirty="0">
                <a:solidFill>
                  <a:srgbClr val="0000FF"/>
                </a:solidFill>
                <a:latin typeface="Symbol"/>
                <a:cs typeface="Symbol"/>
              </a:rPr>
              <a:t></a:t>
            </a:r>
            <a:r>
              <a:rPr lang="zh-CN" altLang="en-US" sz="3525" spc="-480" baseline="-1536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spc="5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350" spc="-3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spc="-105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350" spc="-105" dirty="0">
                <a:solidFill>
                  <a:srgbClr val="0000FF"/>
                </a:solidFill>
                <a:latin typeface="宋体"/>
                <a:cs typeface="宋体"/>
              </a:rPr>
              <a:t>，</a:t>
            </a:r>
            <a:r>
              <a:rPr sz="2350" spc="155" dirty="0">
                <a:solidFill>
                  <a:srgbClr val="0000FF"/>
                </a:solidFill>
                <a:latin typeface="宋体"/>
                <a:cs typeface="宋体"/>
              </a:rPr>
              <a:t>并公</a:t>
            </a:r>
            <a:r>
              <a:rPr sz="2350" spc="160" dirty="0">
                <a:solidFill>
                  <a:srgbClr val="0000FF"/>
                </a:solidFill>
                <a:latin typeface="宋体"/>
                <a:cs typeface="宋体"/>
              </a:rPr>
              <a:t>布</a:t>
            </a:r>
            <a:r>
              <a:rPr sz="2350" i="1" spc="35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2350" spc="160" dirty="0">
                <a:solidFill>
                  <a:srgbClr val="0000FF"/>
                </a:solidFill>
                <a:latin typeface="宋体"/>
                <a:cs typeface="宋体"/>
              </a:rPr>
              <a:t>和</a:t>
            </a:r>
            <a:r>
              <a:rPr sz="2350" i="1" spc="-13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350" spc="-130" dirty="0">
                <a:solidFill>
                  <a:srgbClr val="0000FF"/>
                </a:solidFill>
                <a:latin typeface="宋体"/>
                <a:cs typeface="宋体"/>
              </a:rPr>
              <a:t>；</a:t>
            </a:r>
            <a:endParaRPr sz="2350" dirty="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8563" y="5785865"/>
            <a:ext cx="0" cy="380365"/>
          </a:xfrm>
          <a:custGeom>
            <a:avLst/>
            <a:gdLst/>
            <a:ahLst/>
            <a:cxnLst/>
            <a:rect l="l" t="t" r="r" b="b"/>
            <a:pathLst>
              <a:path h="380364">
                <a:moveTo>
                  <a:pt x="0" y="0"/>
                </a:moveTo>
                <a:lnTo>
                  <a:pt x="0" y="380238"/>
                </a:lnTo>
              </a:path>
            </a:pathLst>
          </a:custGeom>
          <a:ln w="158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4378" y="3257041"/>
            <a:ext cx="8281034" cy="29063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40"/>
              </a:spcBef>
            </a:pPr>
            <a:r>
              <a:rPr sz="2300" spc="25" dirty="0">
                <a:solidFill>
                  <a:srgbClr val="FF0000"/>
                </a:solidFill>
                <a:latin typeface="Times New Roman"/>
                <a:cs typeface="Times New Roman"/>
              </a:rPr>
              <a:t>(2)</a:t>
            </a:r>
            <a:r>
              <a:rPr sz="23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300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spc="20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23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i="1" spc="2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3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spc="20" dirty="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sz="23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i="1" spc="70" dirty="0">
                <a:solidFill>
                  <a:srgbClr val="FF0000"/>
                </a:solidFill>
                <a:latin typeface="Times New Roman"/>
                <a:cs typeface="Times New Roman"/>
              </a:rPr>
              <a:t>Aq</a:t>
            </a:r>
            <a:r>
              <a:rPr sz="2300" spc="7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300" spc="10" dirty="0">
                <a:solidFill>
                  <a:srgbClr val="FF0000"/>
                </a:solidFill>
                <a:latin typeface="宋体"/>
                <a:cs typeface="宋体"/>
              </a:rPr>
              <a:t>则</a:t>
            </a:r>
            <a:r>
              <a:rPr sz="2300" spc="5" dirty="0">
                <a:solidFill>
                  <a:srgbClr val="FF0000"/>
                </a:solidFill>
                <a:latin typeface="宋体"/>
                <a:cs typeface="宋体"/>
              </a:rPr>
              <a:t>有</a:t>
            </a:r>
            <a:r>
              <a:rPr sz="23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3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spc="20" dirty="0">
                <a:solidFill>
                  <a:srgbClr val="FF0000"/>
                </a:solidFill>
                <a:latin typeface="Symbol"/>
                <a:cs typeface="Symbol"/>
              </a:rPr>
              <a:t></a:t>
            </a:r>
            <a:r>
              <a:rPr sz="23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i="1" spc="20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2300" i="1" spc="-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spc="20" dirty="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sz="23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Aq</a:t>
            </a:r>
            <a:r>
              <a:rPr sz="23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spc="20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23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300" spc="-3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i="1" spc="2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300" i="1" spc="-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spc="15" dirty="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sz="2300" spc="15" dirty="0">
                <a:solidFill>
                  <a:srgbClr val="FF0000"/>
                </a:solidFill>
                <a:latin typeface="Times New Roman"/>
                <a:cs typeface="Times New Roman"/>
              </a:rPr>
              <a:t>1)</a:t>
            </a:r>
            <a:r>
              <a:rPr sz="23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2300" i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spc="20" dirty="0">
                <a:solidFill>
                  <a:srgbClr val="FF0000"/>
                </a:solidFill>
                <a:latin typeface="Symbol"/>
                <a:cs typeface="Symbol"/>
              </a:rPr>
              <a:t></a:t>
            </a:r>
            <a:r>
              <a:rPr sz="23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50" spc="-330" baseline="-4830" dirty="0">
                <a:solidFill>
                  <a:srgbClr val="FF0000"/>
                </a:solidFill>
                <a:latin typeface="Symbol"/>
                <a:cs typeface="Symbol"/>
              </a:rPr>
              <a:t></a:t>
            </a:r>
            <a:r>
              <a:rPr sz="3450" spc="-330" baseline="-14492" dirty="0">
                <a:solidFill>
                  <a:srgbClr val="FF0000"/>
                </a:solidFill>
                <a:latin typeface="Symbol"/>
                <a:cs typeface="Symbol"/>
              </a:rPr>
              <a:t></a:t>
            </a:r>
            <a:r>
              <a:rPr sz="2300" i="1" spc="-22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300" i="1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sz="23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i="1" spc="-240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450" spc="-359" baseline="-4830" dirty="0">
                <a:solidFill>
                  <a:srgbClr val="FF0000"/>
                </a:solidFill>
                <a:latin typeface="Symbol"/>
                <a:cs typeface="Symbol"/>
              </a:rPr>
              <a:t></a:t>
            </a:r>
            <a:r>
              <a:rPr sz="3450" spc="-359" baseline="-14492" dirty="0">
                <a:solidFill>
                  <a:srgbClr val="FF0000"/>
                </a:solidFill>
                <a:latin typeface="Symbol"/>
                <a:cs typeface="Symbol"/>
              </a:rPr>
              <a:t></a:t>
            </a:r>
            <a:r>
              <a:rPr sz="3450" spc="-367" baseline="-1449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FF0000"/>
                </a:solidFill>
                <a:latin typeface="Symbol"/>
                <a:cs typeface="Symbol"/>
              </a:rPr>
              <a:t></a:t>
            </a:r>
            <a:r>
              <a:rPr sz="2300" spc="-3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i="1" spc="20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23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spc="20" dirty="0">
                <a:solidFill>
                  <a:srgbClr val="FF0000"/>
                </a:solidFill>
                <a:latin typeface="Symbol"/>
                <a:cs typeface="Symbol"/>
              </a:rPr>
              <a:t></a:t>
            </a:r>
            <a:r>
              <a:rPr sz="23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300" spc="10" dirty="0">
                <a:solidFill>
                  <a:srgbClr val="FF0000"/>
                </a:solidFill>
                <a:latin typeface="宋体"/>
                <a:cs typeface="宋体"/>
              </a:rPr>
              <a:t>；</a:t>
            </a:r>
            <a:endParaRPr sz="23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3800" dirty="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sz="2400" spc="-50" dirty="0">
                <a:solidFill>
                  <a:srgbClr val="007E00"/>
                </a:solidFill>
                <a:latin typeface="Times New Roman"/>
                <a:cs typeface="Times New Roman"/>
              </a:rPr>
              <a:t>(3)</a:t>
            </a:r>
            <a:r>
              <a:rPr sz="2400" spc="55" dirty="0">
                <a:solidFill>
                  <a:srgbClr val="007E00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007E00"/>
                </a:solidFill>
                <a:latin typeface="宋体"/>
                <a:cs typeface="宋体"/>
              </a:rPr>
              <a:t>计</a:t>
            </a:r>
            <a:r>
              <a:rPr sz="2400" spc="-65" dirty="0">
                <a:solidFill>
                  <a:srgbClr val="007E00"/>
                </a:solidFill>
                <a:latin typeface="宋体"/>
                <a:cs typeface="宋体"/>
              </a:rPr>
              <a:t>算</a:t>
            </a:r>
            <a:r>
              <a:rPr sz="2400" i="1" spc="-25" dirty="0">
                <a:solidFill>
                  <a:srgbClr val="007E00"/>
                </a:solidFill>
                <a:latin typeface="Times New Roman"/>
                <a:cs typeface="Times New Roman"/>
              </a:rPr>
              <a:t>y</a:t>
            </a:r>
            <a:r>
              <a:rPr sz="2025" i="1" spc="-37" baseline="-24691" dirty="0">
                <a:solidFill>
                  <a:srgbClr val="007E00"/>
                </a:solidFill>
                <a:latin typeface="Times New Roman"/>
                <a:cs typeface="Times New Roman"/>
              </a:rPr>
              <a:t>i</a:t>
            </a:r>
            <a:r>
              <a:rPr sz="2025" i="1" spc="225" baseline="-24691" dirty="0">
                <a:solidFill>
                  <a:srgbClr val="007E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E00"/>
                </a:solidFill>
                <a:latin typeface="Symbol"/>
                <a:cs typeface="Symbol"/>
              </a:rPr>
              <a:t></a:t>
            </a:r>
            <a:r>
              <a:rPr sz="2400" spc="130" dirty="0">
                <a:solidFill>
                  <a:srgbClr val="007E00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007E00"/>
                </a:solidFill>
                <a:latin typeface="Times New Roman"/>
                <a:cs typeface="Times New Roman"/>
              </a:rPr>
              <a:t>y</a:t>
            </a:r>
            <a:r>
              <a:rPr sz="2400" spc="-20" dirty="0">
                <a:solidFill>
                  <a:srgbClr val="007E00"/>
                </a:solidFill>
                <a:latin typeface="Times New Roman"/>
                <a:cs typeface="Times New Roman"/>
              </a:rPr>
              <a:t>(mod</a:t>
            </a:r>
            <a:r>
              <a:rPr sz="2400" spc="-265" dirty="0">
                <a:solidFill>
                  <a:srgbClr val="007E00"/>
                </a:solidFill>
                <a:latin typeface="Times New Roman"/>
                <a:cs typeface="Times New Roman"/>
              </a:rPr>
              <a:t> </a:t>
            </a:r>
            <a:r>
              <a:rPr sz="2400" i="1" spc="-65" dirty="0">
                <a:solidFill>
                  <a:srgbClr val="007E00"/>
                </a:solidFill>
                <a:latin typeface="Times New Roman"/>
                <a:cs typeface="Times New Roman"/>
              </a:rPr>
              <a:t>m</a:t>
            </a:r>
            <a:r>
              <a:rPr sz="2025" i="1" spc="-97" baseline="-24691" dirty="0">
                <a:solidFill>
                  <a:srgbClr val="007E00"/>
                </a:solidFill>
                <a:latin typeface="Times New Roman"/>
                <a:cs typeface="Times New Roman"/>
              </a:rPr>
              <a:t>i</a:t>
            </a:r>
            <a:r>
              <a:rPr sz="2025" i="1" spc="-67" baseline="-24691" dirty="0">
                <a:solidFill>
                  <a:srgbClr val="007E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E00"/>
                </a:solidFill>
                <a:latin typeface="Times New Roman"/>
                <a:cs typeface="Times New Roman"/>
              </a:rPr>
              <a:t>)</a:t>
            </a:r>
            <a:r>
              <a:rPr sz="2400" spc="55" dirty="0">
                <a:solidFill>
                  <a:srgbClr val="007E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7E00"/>
                </a:solidFill>
                <a:latin typeface="Times New Roman"/>
                <a:cs typeface="Times New Roman"/>
              </a:rPr>
              <a:t>(</a:t>
            </a:r>
            <a:r>
              <a:rPr sz="2400" i="1" spc="-20" dirty="0">
                <a:solidFill>
                  <a:srgbClr val="007E00"/>
                </a:solidFill>
                <a:latin typeface="Times New Roman"/>
                <a:cs typeface="Times New Roman"/>
              </a:rPr>
              <a:t>i</a:t>
            </a:r>
            <a:r>
              <a:rPr sz="2400" i="1" spc="-25" dirty="0">
                <a:solidFill>
                  <a:srgbClr val="007E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E00"/>
                </a:solidFill>
                <a:latin typeface="Symbol"/>
                <a:cs typeface="Symbol"/>
              </a:rPr>
              <a:t></a:t>
            </a:r>
            <a:r>
              <a:rPr sz="2400" spc="-345" dirty="0">
                <a:solidFill>
                  <a:srgbClr val="007E00"/>
                </a:solidFill>
                <a:latin typeface="Times New Roman"/>
                <a:cs typeface="Times New Roman"/>
              </a:rPr>
              <a:t> </a:t>
            </a:r>
            <a:r>
              <a:rPr sz="2400" spc="-130" dirty="0">
                <a:solidFill>
                  <a:srgbClr val="007E00"/>
                </a:solidFill>
                <a:latin typeface="Times New Roman"/>
                <a:cs typeface="Times New Roman"/>
              </a:rPr>
              <a:t>1,</a:t>
            </a:r>
            <a:r>
              <a:rPr sz="2400" spc="-325" dirty="0">
                <a:solidFill>
                  <a:srgbClr val="007E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E00"/>
                </a:solidFill>
                <a:latin typeface="Times New Roman"/>
                <a:cs typeface="Times New Roman"/>
              </a:rPr>
              <a:t>2,</a:t>
            </a:r>
            <a:r>
              <a:rPr sz="2400" dirty="0">
                <a:solidFill>
                  <a:srgbClr val="007E00"/>
                </a:solidFill>
                <a:latin typeface="MT Extra"/>
                <a:cs typeface="MT Extra"/>
              </a:rPr>
              <a:t></a:t>
            </a:r>
            <a:r>
              <a:rPr sz="2400" dirty="0">
                <a:solidFill>
                  <a:srgbClr val="007E00"/>
                </a:solidFill>
                <a:latin typeface="Times New Roman"/>
                <a:cs typeface="Times New Roman"/>
              </a:rPr>
              <a:t>,</a:t>
            </a:r>
            <a:r>
              <a:rPr sz="2400" spc="-325" dirty="0">
                <a:solidFill>
                  <a:srgbClr val="007E00"/>
                </a:solidFill>
                <a:latin typeface="Times New Roman"/>
                <a:cs typeface="Times New Roman"/>
              </a:rPr>
              <a:t> </a:t>
            </a:r>
            <a:r>
              <a:rPr sz="2400" i="1" spc="-125" dirty="0">
                <a:solidFill>
                  <a:srgbClr val="007E00"/>
                </a:solidFill>
                <a:latin typeface="Times New Roman"/>
                <a:cs typeface="Times New Roman"/>
              </a:rPr>
              <a:t>n</a:t>
            </a:r>
            <a:r>
              <a:rPr sz="2400" spc="-125" dirty="0">
                <a:solidFill>
                  <a:srgbClr val="007E00"/>
                </a:solidFill>
                <a:latin typeface="Times New Roman"/>
                <a:cs typeface="Times New Roman"/>
              </a:rPr>
              <a:t>)</a:t>
            </a:r>
            <a:r>
              <a:rPr sz="2400" spc="-60" dirty="0">
                <a:solidFill>
                  <a:srgbClr val="007E00"/>
                </a:solidFill>
                <a:latin typeface="宋体"/>
                <a:cs typeface="宋体"/>
              </a:rPr>
              <a:t>。</a:t>
            </a:r>
            <a:r>
              <a:rPr sz="2400" spc="-65" dirty="0">
                <a:solidFill>
                  <a:srgbClr val="007E00"/>
                </a:solidFill>
                <a:latin typeface="宋体"/>
                <a:cs typeface="宋体"/>
              </a:rPr>
              <a:t>（</a:t>
            </a:r>
            <a:r>
              <a:rPr sz="2400" i="1" spc="-65" dirty="0">
                <a:solidFill>
                  <a:srgbClr val="007E00"/>
                </a:solidFill>
                <a:latin typeface="Times New Roman"/>
                <a:cs typeface="Times New Roman"/>
              </a:rPr>
              <a:t>m</a:t>
            </a:r>
            <a:r>
              <a:rPr sz="2025" i="1" spc="-97" baseline="-24691" dirty="0">
                <a:solidFill>
                  <a:srgbClr val="007E00"/>
                </a:solidFill>
                <a:latin typeface="Times New Roman"/>
                <a:cs typeface="Times New Roman"/>
              </a:rPr>
              <a:t>i</a:t>
            </a:r>
            <a:r>
              <a:rPr sz="2025" i="1" spc="-127" baseline="-24691" dirty="0">
                <a:solidFill>
                  <a:srgbClr val="007E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E00"/>
                </a:solidFill>
                <a:latin typeface="Times New Roman"/>
                <a:cs typeface="Times New Roman"/>
              </a:rPr>
              <a:t>,</a:t>
            </a:r>
            <a:r>
              <a:rPr sz="2400" spc="-110" dirty="0">
                <a:solidFill>
                  <a:srgbClr val="007E00"/>
                </a:solidFill>
                <a:latin typeface="Times New Roman"/>
                <a:cs typeface="Times New Roman"/>
              </a:rPr>
              <a:t> </a:t>
            </a:r>
            <a:r>
              <a:rPr sz="2400" i="1" spc="-95" dirty="0">
                <a:solidFill>
                  <a:srgbClr val="007E00"/>
                </a:solidFill>
                <a:latin typeface="Times New Roman"/>
                <a:cs typeface="Times New Roman"/>
              </a:rPr>
              <a:t>y</a:t>
            </a:r>
            <a:r>
              <a:rPr sz="2025" i="1" spc="-142" baseline="-24691" dirty="0">
                <a:solidFill>
                  <a:srgbClr val="007E00"/>
                </a:solidFill>
                <a:latin typeface="Times New Roman"/>
                <a:cs typeface="Times New Roman"/>
              </a:rPr>
              <a:t>i</a:t>
            </a:r>
            <a:r>
              <a:rPr sz="2400" spc="-95" dirty="0">
                <a:solidFill>
                  <a:srgbClr val="007E00"/>
                </a:solidFill>
                <a:latin typeface="宋体"/>
                <a:cs typeface="宋体"/>
              </a:rPr>
              <a:t>）</a:t>
            </a:r>
            <a:r>
              <a:rPr sz="2400" spc="-60" dirty="0">
                <a:solidFill>
                  <a:srgbClr val="007E00"/>
                </a:solidFill>
                <a:latin typeface="宋体"/>
                <a:cs typeface="宋体"/>
              </a:rPr>
              <a:t>即为一个子共享，</a:t>
            </a:r>
            <a:endParaRPr sz="2400" dirty="0">
              <a:latin typeface="宋体"/>
              <a:cs typeface="宋体"/>
            </a:endParaRPr>
          </a:p>
          <a:p>
            <a:pPr marL="22860">
              <a:lnSpc>
                <a:spcPct val="100000"/>
              </a:lnSpc>
              <a:spcBef>
                <a:spcPts val="905"/>
              </a:spcBef>
            </a:pPr>
            <a:r>
              <a:rPr sz="2400" spc="-30" dirty="0">
                <a:solidFill>
                  <a:srgbClr val="007E00"/>
                </a:solidFill>
                <a:latin typeface="宋体"/>
                <a:cs typeface="宋体"/>
              </a:rPr>
              <a:t>   </a:t>
            </a:r>
            <a:r>
              <a:rPr sz="2400" spc="-55" dirty="0">
                <a:solidFill>
                  <a:srgbClr val="007E00"/>
                </a:solidFill>
                <a:latin typeface="宋体"/>
                <a:cs typeface="宋体"/>
              </a:rPr>
              <a:t>将</a:t>
            </a:r>
            <a:r>
              <a:rPr sz="2400" spc="-60" dirty="0">
                <a:solidFill>
                  <a:srgbClr val="007E00"/>
                </a:solidFill>
                <a:latin typeface="宋体"/>
                <a:cs typeface="宋体"/>
              </a:rPr>
              <a:t>其分</a:t>
            </a:r>
            <a:r>
              <a:rPr sz="2400" spc="-55" dirty="0">
                <a:solidFill>
                  <a:srgbClr val="007E00"/>
                </a:solidFill>
                <a:latin typeface="宋体"/>
                <a:cs typeface="宋体"/>
              </a:rPr>
              <a:t>别</a:t>
            </a:r>
            <a:r>
              <a:rPr sz="3600" spc="-89" baseline="1157" dirty="0">
                <a:solidFill>
                  <a:srgbClr val="007E00"/>
                </a:solidFill>
                <a:latin typeface="宋体"/>
                <a:cs typeface="宋体"/>
              </a:rPr>
              <a:t>传送</a:t>
            </a:r>
            <a:r>
              <a:rPr sz="3600" spc="-97" baseline="1157" dirty="0">
                <a:solidFill>
                  <a:srgbClr val="007E00"/>
                </a:solidFill>
                <a:latin typeface="宋体"/>
                <a:cs typeface="宋体"/>
              </a:rPr>
              <a:t>给</a:t>
            </a:r>
            <a:r>
              <a:rPr sz="2400" i="1" spc="-105" dirty="0">
                <a:solidFill>
                  <a:srgbClr val="007E00"/>
                </a:solidFill>
                <a:latin typeface="Times New Roman"/>
                <a:cs typeface="Times New Roman"/>
              </a:rPr>
              <a:t>n</a:t>
            </a:r>
            <a:r>
              <a:rPr sz="3600" spc="-89" baseline="1157" dirty="0">
                <a:solidFill>
                  <a:srgbClr val="007E00"/>
                </a:solidFill>
                <a:latin typeface="宋体"/>
                <a:cs typeface="宋体"/>
              </a:rPr>
              <a:t>个用户；</a:t>
            </a:r>
            <a:endParaRPr sz="3600" baseline="1157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924050" algn="l"/>
              </a:tabLst>
            </a:pPr>
            <a:r>
              <a:rPr sz="2500" spc="45" dirty="0">
                <a:latin typeface="宋体"/>
                <a:cs typeface="宋体"/>
              </a:rPr>
              <a:t>集</a:t>
            </a:r>
            <a:r>
              <a:rPr sz="2500" spc="170" dirty="0">
                <a:latin typeface="宋体"/>
                <a:cs typeface="宋体"/>
              </a:rPr>
              <a:t>合</a:t>
            </a:r>
            <a:r>
              <a:rPr sz="5550" spc="-907" baseline="-3753" dirty="0">
                <a:latin typeface="Symbol"/>
                <a:cs typeface="Symbol"/>
              </a:rPr>
              <a:t></a:t>
            </a:r>
            <a:r>
              <a:rPr sz="2500" spc="80" dirty="0">
                <a:latin typeface="Times New Roman"/>
                <a:cs typeface="Times New Roman"/>
              </a:rPr>
              <a:t>(</a:t>
            </a:r>
            <a:r>
              <a:rPr sz="2500" i="1" spc="-70" dirty="0">
                <a:latin typeface="Times New Roman"/>
                <a:cs typeface="Times New Roman"/>
              </a:rPr>
              <a:t>m</a:t>
            </a:r>
            <a:r>
              <a:rPr sz="2175" i="1" baseline="-24904" dirty="0">
                <a:latin typeface="Times New Roman"/>
                <a:cs typeface="Times New Roman"/>
              </a:rPr>
              <a:t>i</a:t>
            </a:r>
            <a:r>
              <a:rPr sz="2175" i="1" spc="-97" baseline="-24904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,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Times New Roman"/>
                <a:cs typeface="Times New Roman"/>
              </a:rPr>
              <a:t>y</a:t>
            </a:r>
            <a:r>
              <a:rPr sz="2175" i="1" baseline="-24904" dirty="0">
                <a:latin typeface="Times New Roman"/>
                <a:cs typeface="Times New Roman"/>
              </a:rPr>
              <a:t>i</a:t>
            </a:r>
            <a:r>
              <a:rPr sz="2175" i="1" spc="-37" baseline="-24904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)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i="1" dirty="0">
                <a:latin typeface="Times New Roman"/>
                <a:cs typeface="Times New Roman"/>
              </a:rPr>
              <a:t>i</a:t>
            </a:r>
            <a:r>
              <a:rPr sz="2500" i="1" spc="3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Symbol"/>
                <a:cs typeface="Symbol"/>
              </a:rPr>
              <a:t></a:t>
            </a:r>
            <a:r>
              <a:rPr sz="2500" spc="-290" dirty="0">
                <a:latin typeface="Times New Roman"/>
                <a:cs typeface="Times New Roman"/>
              </a:rPr>
              <a:t> </a:t>
            </a:r>
            <a:r>
              <a:rPr sz="2500" spc="-220" dirty="0">
                <a:latin typeface="Times New Roman"/>
                <a:cs typeface="Times New Roman"/>
              </a:rPr>
              <a:t>1</a:t>
            </a:r>
            <a:r>
              <a:rPr sz="2500" dirty="0">
                <a:latin typeface="Times New Roman"/>
                <a:cs typeface="Times New Roman"/>
              </a:rPr>
              <a:t>,</a:t>
            </a:r>
            <a:r>
              <a:rPr sz="2500" spc="-30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2</a:t>
            </a:r>
            <a:r>
              <a:rPr sz="2500" spc="45" dirty="0">
                <a:latin typeface="Times New Roman"/>
                <a:cs typeface="Times New Roman"/>
              </a:rPr>
              <a:t>,</a:t>
            </a:r>
            <a:r>
              <a:rPr sz="2500" spc="170" dirty="0">
                <a:latin typeface="MT Extra"/>
                <a:cs typeface="MT Extra"/>
              </a:rPr>
              <a:t></a:t>
            </a:r>
            <a:r>
              <a:rPr sz="2500" dirty="0">
                <a:latin typeface="Times New Roman"/>
                <a:cs typeface="Times New Roman"/>
              </a:rPr>
              <a:t>,</a:t>
            </a:r>
            <a:r>
              <a:rPr sz="2500" spc="-305" dirty="0">
                <a:latin typeface="Times New Roman"/>
                <a:cs typeface="Times New Roman"/>
              </a:rPr>
              <a:t> </a:t>
            </a:r>
            <a:r>
              <a:rPr sz="2500" i="1" spc="-45" dirty="0">
                <a:latin typeface="Times New Roman"/>
                <a:cs typeface="Times New Roman"/>
              </a:rPr>
              <a:t>n</a:t>
            </a:r>
            <a:r>
              <a:rPr sz="5550" spc="-869" baseline="-3753" dirty="0">
                <a:latin typeface="Symbol"/>
                <a:cs typeface="Symbol"/>
              </a:rPr>
              <a:t></a:t>
            </a:r>
            <a:r>
              <a:rPr sz="2500" spc="50" dirty="0">
                <a:latin typeface="宋体"/>
                <a:cs typeface="宋体"/>
              </a:rPr>
              <a:t>即</a:t>
            </a:r>
            <a:r>
              <a:rPr sz="2500" spc="45" dirty="0">
                <a:latin typeface="宋体"/>
                <a:cs typeface="宋体"/>
              </a:rPr>
              <a:t>构成了一</a:t>
            </a:r>
            <a:r>
              <a:rPr sz="2500" spc="55" dirty="0">
                <a:latin typeface="宋体"/>
                <a:cs typeface="宋体"/>
              </a:rPr>
              <a:t>个</a:t>
            </a:r>
            <a:r>
              <a:rPr sz="2500" spc="5" dirty="0">
                <a:latin typeface="Times New Roman"/>
                <a:cs typeface="Times New Roman"/>
              </a:rPr>
              <a:t>(</a:t>
            </a:r>
            <a:r>
              <a:rPr sz="2500" i="1" spc="140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,</a:t>
            </a:r>
            <a:r>
              <a:rPr sz="2500" spc="-300" dirty="0">
                <a:latin typeface="Times New Roman"/>
                <a:cs typeface="Times New Roman"/>
              </a:rPr>
              <a:t> </a:t>
            </a:r>
            <a:r>
              <a:rPr sz="2500" i="1" spc="60" dirty="0">
                <a:latin typeface="Times New Roman"/>
                <a:cs typeface="Times New Roman"/>
              </a:rPr>
              <a:t>n</a:t>
            </a:r>
            <a:r>
              <a:rPr sz="2500" spc="-285" dirty="0">
                <a:latin typeface="Times New Roman"/>
                <a:cs typeface="Times New Roman"/>
              </a:rPr>
              <a:t>)</a:t>
            </a:r>
            <a:r>
              <a:rPr sz="2500" spc="50" dirty="0">
                <a:latin typeface="宋体"/>
                <a:cs typeface="宋体"/>
              </a:rPr>
              <a:t>门</a:t>
            </a:r>
            <a:r>
              <a:rPr sz="2500" spc="45" dirty="0">
                <a:latin typeface="宋体"/>
                <a:cs typeface="宋体"/>
              </a:rPr>
              <a:t>限方案。</a:t>
            </a:r>
            <a:endParaRPr sz="2500" dirty="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62</a:t>
            </a:fld>
            <a:endParaRPr spc="-5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8373" y="694436"/>
            <a:ext cx="64681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latin typeface="Arial"/>
                <a:cs typeface="Arial"/>
              </a:rPr>
              <a:t>Asmuth-Bloom</a:t>
            </a:r>
            <a:r>
              <a:rPr sz="3200" b="1" spc="-5" dirty="0">
                <a:latin typeface="黑体"/>
                <a:cs typeface="黑体"/>
              </a:rPr>
              <a:t>门限方案</a:t>
            </a:r>
            <a:r>
              <a:rPr sz="3200" b="1" spc="-10" dirty="0">
                <a:latin typeface="Arial"/>
                <a:cs typeface="Arial"/>
              </a:rPr>
              <a:t>(</a:t>
            </a:r>
            <a:r>
              <a:rPr sz="3200" b="1" spc="-5" dirty="0">
                <a:latin typeface="黑体"/>
                <a:cs typeface="黑体"/>
              </a:rPr>
              <a:t>秘密恢复</a:t>
            </a:r>
            <a:r>
              <a:rPr sz="3200" b="1" spc="-5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4662" y="3326694"/>
            <a:ext cx="143002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345565" algn="l"/>
              </a:tabLst>
            </a:pPr>
            <a:r>
              <a:rPr sz="1100" spc="5" dirty="0">
                <a:latin typeface="Times New Roman"/>
                <a:cs typeface="Times New Roman"/>
              </a:rPr>
              <a:t>2	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8747" y="2653314"/>
            <a:ext cx="143764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15085" algn="l"/>
              </a:tabLst>
            </a:pPr>
            <a:r>
              <a:rPr sz="1550" i="1" spc="-135" dirty="0">
                <a:latin typeface="Times New Roman"/>
                <a:cs typeface="Times New Roman"/>
              </a:rPr>
              <a:t>i</a:t>
            </a:r>
            <a:r>
              <a:rPr sz="1650" spc="7" baseline="-20202" dirty="0">
                <a:latin typeface="Times New Roman"/>
                <a:cs typeface="Times New Roman"/>
              </a:rPr>
              <a:t>1</a:t>
            </a:r>
            <a:r>
              <a:rPr sz="1650" baseline="-20202" dirty="0">
                <a:latin typeface="Times New Roman"/>
                <a:cs typeface="Times New Roman"/>
              </a:rPr>
              <a:t>	</a:t>
            </a:r>
            <a:r>
              <a:rPr sz="1550" i="1" spc="-135" dirty="0">
                <a:latin typeface="Times New Roman"/>
                <a:cs typeface="Times New Roman"/>
              </a:rPr>
              <a:t>i</a:t>
            </a:r>
            <a:r>
              <a:rPr sz="1650" spc="7" baseline="-20202" dirty="0">
                <a:latin typeface="Times New Roman"/>
                <a:cs typeface="Times New Roman"/>
              </a:rPr>
              <a:t>1</a:t>
            </a:r>
            <a:endParaRPr sz="1650" baseline="-2020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63692" y="4297707"/>
            <a:ext cx="14414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i="1" dirty="0">
                <a:latin typeface="Times New Roman"/>
                <a:cs typeface="Times New Roman"/>
              </a:rPr>
              <a:t>i</a:t>
            </a:r>
            <a:r>
              <a:rPr sz="1650" i="1" spc="7" baseline="-20202" dirty="0">
                <a:latin typeface="Times New Roman"/>
                <a:cs typeface="Times New Roman"/>
              </a:rPr>
              <a:t>k</a:t>
            </a:r>
            <a:endParaRPr sz="1650" baseline="-2020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1804" y="4297707"/>
            <a:ext cx="14541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i="1" spc="5" dirty="0">
                <a:latin typeface="Times New Roman"/>
                <a:cs typeface="Times New Roman"/>
              </a:rPr>
              <a:t>i</a:t>
            </a:r>
            <a:r>
              <a:rPr sz="1650" i="1" spc="7" baseline="-20202" dirty="0">
                <a:latin typeface="Times New Roman"/>
                <a:cs typeface="Times New Roman"/>
              </a:rPr>
              <a:t>k</a:t>
            </a:r>
            <a:endParaRPr sz="1650" baseline="-2020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4769" y="4067002"/>
            <a:ext cx="1477645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351280" algn="l"/>
              </a:tabLst>
            </a:pPr>
            <a:r>
              <a:rPr sz="2650" spc="105" dirty="0">
                <a:latin typeface="Times New Roman"/>
                <a:cs typeface="Times New Roman"/>
              </a:rPr>
              <a:t>(</a:t>
            </a:r>
            <a:r>
              <a:rPr sz="2650" spc="254" dirty="0">
                <a:latin typeface="Times New Roman"/>
                <a:cs typeface="Times New Roman"/>
              </a:rPr>
              <a:t>m</a:t>
            </a:r>
            <a:r>
              <a:rPr sz="2650" spc="185" dirty="0">
                <a:latin typeface="Times New Roman"/>
                <a:cs typeface="Times New Roman"/>
              </a:rPr>
              <a:t>o</a:t>
            </a:r>
            <a:r>
              <a:rPr sz="2650" spc="10" dirty="0">
                <a:latin typeface="Times New Roman"/>
                <a:cs typeface="Times New Roman"/>
              </a:rPr>
              <a:t>d</a:t>
            </a:r>
            <a:r>
              <a:rPr sz="2650" spc="-15" dirty="0">
                <a:latin typeface="Times New Roman"/>
                <a:cs typeface="Times New Roman"/>
              </a:rPr>
              <a:t> </a:t>
            </a:r>
            <a:r>
              <a:rPr sz="2650" i="1" spc="10" dirty="0">
                <a:latin typeface="Times New Roman"/>
                <a:cs typeface="Times New Roman"/>
              </a:rPr>
              <a:t>m</a:t>
            </a:r>
            <a:r>
              <a:rPr sz="2650" i="1" dirty="0">
                <a:latin typeface="Times New Roman"/>
                <a:cs typeface="Times New Roman"/>
              </a:rPr>
              <a:t>	</a:t>
            </a:r>
            <a:r>
              <a:rPr sz="2650" spc="5" dirty="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54051" y="2773146"/>
            <a:ext cx="193040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50" spc="10" dirty="0">
                <a:latin typeface="Symbol"/>
                <a:cs typeface="Symbol"/>
              </a:rPr>
              <a:t>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4051" y="2991068"/>
            <a:ext cx="2693035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60425" algn="l"/>
                <a:tab pos="1233170" algn="l"/>
                <a:tab pos="2566670" algn="l"/>
              </a:tabLst>
            </a:pPr>
            <a:r>
              <a:rPr sz="3975" spc="15" baseline="-13626" dirty="0">
                <a:latin typeface="Symbol"/>
                <a:cs typeface="Symbol"/>
              </a:rPr>
              <a:t></a:t>
            </a:r>
            <a:r>
              <a:rPr sz="3975" spc="-120" baseline="-13626" dirty="0">
                <a:latin typeface="Times New Roman"/>
                <a:cs typeface="Times New Roman"/>
              </a:rPr>
              <a:t> </a:t>
            </a:r>
            <a:r>
              <a:rPr sz="2650" i="1" spc="5" dirty="0">
                <a:latin typeface="Times New Roman"/>
                <a:cs typeface="Times New Roman"/>
              </a:rPr>
              <a:t>y</a:t>
            </a:r>
            <a:r>
              <a:rPr sz="2650" i="1" spc="280" dirty="0">
                <a:latin typeface="Times New Roman"/>
                <a:cs typeface="Times New Roman"/>
              </a:rPr>
              <a:t> </a:t>
            </a:r>
            <a:r>
              <a:rPr sz="2650" spc="10" dirty="0">
                <a:latin typeface="Symbol"/>
                <a:cs typeface="Symbol"/>
              </a:rPr>
              <a:t>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i="1" spc="125" dirty="0">
                <a:latin typeface="Times New Roman"/>
                <a:cs typeface="Times New Roman"/>
              </a:rPr>
              <a:t>y</a:t>
            </a:r>
            <a:r>
              <a:rPr sz="2325" i="1" spc="-7" baseline="-25089" dirty="0">
                <a:latin typeface="Times New Roman"/>
                <a:cs typeface="Times New Roman"/>
              </a:rPr>
              <a:t>i</a:t>
            </a:r>
            <a:r>
              <a:rPr sz="2325" i="1" baseline="-25089" dirty="0">
                <a:latin typeface="Times New Roman"/>
                <a:cs typeface="Times New Roman"/>
              </a:rPr>
              <a:t>	</a:t>
            </a:r>
            <a:r>
              <a:rPr sz="2650" spc="105" dirty="0">
                <a:latin typeface="Times New Roman"/>
                <a:cs typeface="Times New Roman"/>
              </a:rPr>
              <a:t>(</a:t>
            </a:r>
            <a:r>
              <a:rPr sz="2650" spc="254" dirty="0">
                <a:latin typeface="Times New Roman"/>
                <a:cs typeface="Times New Roman"/>
              </a:rPr>
              <a:t>m</a:t>
            </a:r>
            <a:r>
              <a:rPr sz="2650" spc="185" dirty="0">
                <a:latin typeface="Times New Roman"/>
                <a:cs typeface="Times New Roman"/>
              </a:rPr>
              <a:t>o</a:t>
            </a:r>
            <a:r>
              <a:rPr sz="2650" spc="10" dirty="0">
                <a:latin typeface="Times New Roman"/>
                <a:cs typeface="Times New Roman"/>
              </a:rPr>
              <a:t>d</a:t>
            </a:r>
            <a:r>
              <a:rPr sz="2650" spc="-15" dirty="0">
                <a:latin typeface="Times New Roman"/>
                <a:cs typeface="Times New Roman"/>
              </a:rPr>
              <a:t> </a:t>
            </a:r>
            <a:r>
              <a:rPr sz="2650" i="1" spc="145" dirty="0">
                <a:latin typeface="Times New Roman"/>
                <a:cs typeface="Times New Roman"/>
              </a:rPr>
              <a:t>m</a:t>
            </a:r>
            <a:r>
              <a:rPr sz="2325" i="1" spc="-7" baseline="-25089" dirty="0">
                <a:latin typeface="Times New Roman"/>
                <a:cs typeface="Times New Roman"/>
              </a:rPr>
              <a:t>i</a:t>
            </a:r>
            <a:r>
              <a:rPr sz="2325" i="1" baseline="-25089" dirty="0">
                <a:latin typeface="Times New Roman"/>
                <a:cs typeface="Times New Roman"/>
              </a:rPr>
              <a:t>	</a:t>
            </a:r>
            <a:r>
              <a:rPr sz="2650" spc="5" dirty="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22787" y="3558764"/>
            <a:ext cx="403860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50" spc="220" dirty="0">
                <a:latin typeface="Symbol"/>
                <a:cs typeface="Symbol"/>
              </a:rPr>
              <a:t></a:t>
            </a:r>
            <a:r>
              <a:rPr sz="2650" spc="-340" dirty="0">
                <a:latin typeface="Times New Roman"/>
                <a:cs typeface="Times New Roman"/>
              </a:rPr>
              <a:t> 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54051" y="3327888"/>
            <a:ext cx="193040" cy="758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20"/>
              </a:spcBef>
            </a:pPr>
            <a:r>
              <a:rPr sz="2650" spc="10" dirty="0">
                <a:latin typeface="Symbol"/>
                <a:cs typeface="Symbol"/>
              </a:rPr>
              <a:t></a:t>
            </a:r>
            <a:endParaRPr sz="2650">
              <a:latin typeface="Symbol"/>
              <a:cs typeface="Symbol"/>
            </a:endParaRPr>
          </a:p>
          <a:p>
            <a:pPr marL="12700">
              <a:lnSpc>
                <a:spcPts val="2870"/>
              </a:lnSpc>
            </a:pPr>
            <a:r>
              <a:rPr sz="2650" spc="10" dirty="0">
                <a:latin typeface="Symbol"/>
                <a:cs typeface="Symbol"/>
              </a:rPr>
              <a:t>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54051" y="4067012"/>
            <a:ext cx="1019810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55980" algn="l"/>
              </a:tabLst>
            </a:pPr>
            <a:r>
              <a:rPr sz="3975" spc="15" baseline="14675" dirty="0">
                <a:latin typeface="Symbol"/>
                <a:cs typeface="Symbol"/>
              </a:rPr>
              <a:t></a:t>
            </a:r>
            <a:r>
              <a:rPr sz="3975" spc="-187" baseline="14675" dirty="0">
                <a:latin typeface="Times New Roman"/>
                <a:cs typeface="Times New Roman"/>
              </a:rPr>
              <a:t> </a:t>
            </a:r>
            <a:r>
              <a:rPr sz="2650" i="1" spc="5" dirty="0">
                <a:latin typeface="Times New Roman"/>
                <a:cs typeface="Times New Roman"/>
              </a:rPr>
              <a:t>y</a:t>
            </a:r>
            <a:r>
              <a:rPr sz="2650" i="1" spc="280" dirty="0">
                <a:latin typeface="Times New Roman"/>
                <a:cs typeface="Times New Roman"/>
              </a:rPr>
              <a:t> </a:t>
            </a:r>
            <a:r>
              <a:rPr sz="2650" spc="10" dirty="0">
                <a:latin typeface="Symbol"/>
                <a:cs typeface="Symbol"/>
              </a:rPr>
              <a:t>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i="1" spc="5" dirty="0">
                <a:latin typeface="Times New Roman"/>
                <a:cs typeface="Times New Roman"/>
              </a:rPr>
              <a:t>y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54051" y="4207986"/>
            <a:ext cx="193040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50" spc="10" dirty="0">
                <a:latin typeface="Symbol"/>
                <a:cs typeface="Symbol"/>
              </a:rPr>
              <a:t>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95079" y="2350007"/>
            <a:ext cx="0" cy="368300"/>
          </a:xfrm>
          <a:custGeom>
            <a:avLst/>
            <a:gdLst/>
            <a:ahLst/>
            <a:cxnLst/>
            <a:rect l="l" t="t" r="r" b="b"/>
            <a:pathLst>
              <a:path h="368300">
                <a:moveTo>
                  <a:pt x="0" y="0"/>
                </a:moveTo>
                <a:lnTo>
                  <a:pt x="0" y="368046"/>
                </a:lnTo>
              </a:path>
            </a:pathLst>
          </a:custGeom>
          <a:ln w="1536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60673" y="1714825"/>
            <a:ext cx="5913755" cy="397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50" dirty="0">
                <a:solidFill>
                  <a:srgbClr val="FF0000"/>
                </a:solidFill>
                <a:latin typeface="宋体"/>
                <a:cs typeface="宋体"/>
              </a:rPr>
              <a:t>当</a:t>
            </a:r>
            <a:r>
              <a:rPr sz="2450" i="1" spc="4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50" spc="-5" dirty="0">
                <a:solidFill>
                  <a:srgbClr val="FF0000"/>
                </a:solidFill>
                <a:latin typeface="宋体"/>
                <a:cs typeface="宋体"/>
              </a:rPr>
              <a:t>个参与</a:t>
            </a:r>
            <a:r>
              <a:rPr sz="2450" spc="10" dirty="0">
                <a:solidFill>
                  <a:srgbClr val="FF0000"/>
                </a:solidFill>
                <a:latin typeface="宋体"/>
                <a:cs typeface="宋体"/>
              </a:rPr>
              <a:t>者</a:t>
            </a:r>
            <a:r>
              <a:rPr sz="2450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100" spc="-150" baseline="-25793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100" spc="-352" baseline="-2579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50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450" spc="-3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5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100" spc="-37" baseline="-25793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100" spc="-187" baseline="-2579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50" spc="4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450" spc="45" dirty="0">
                <a:solidFill>
                  <a:srgbClr val="FF0000"/>
                </a:solidFill>
                <a:latin typeface="MT Extra"/>
                <a:cs typeface="MT Extra"/>
              </a:rPr>
              <a:t></a:t>
            </a:r>
            <a:r>
              <a:rPr sz="2450" spc="4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450" spc="-3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50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100" i="1" spc="15" baseline="-25793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50" spc="-5" dirty="0">
                <a:solidFill>
                  <a:srgbClr val="FF0000"/>
                </a:solidFill>
                <a:latin typeface="宋体"/>
                <a:cs typeface="宋体"/>
              </a:rPr>
              <a:t>提供出自己的子份额，</a:t>
            </a:r>
            <a:endParaRPr sz="2450">
              <a:latin typeface="宋体"/>
              <a:cs typeface="宋体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63</a:t>
            </a:fld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33220" algn="l"/>
                <a:tab pos="5903595" algn="l"/>
                <a:tab pos="6245225" algn="l"/>
                <a:tab pos="7549515" algn="l"/>
              </a:tabLst>
            </a:pPr>
            <a:r>
              <a:rPr spc="-80" dirty="0">
                <a:latin typeface="宋体"/>
                <a:cs typeface="宋体"/>
              </a:rPr>
              <a:t>由</a:t>
            </a:r>
            <a:r>
              <a:rPr sz="6675" spc="-1522" baseline="-5617" dirty="0">
                <a:latin typeface="Symbol"/>
                <a:cs typeface="Symbol"/>
              </a:rPr>
              <a:t></a:t>
            </a:r>
            <a:r>
              <a:rPr sz="2450" spc="60" dirty="0"/>
              <a:t>(</a:t>
            </a:r>
            <a:r>
              <a:rPr sz="2450" i="1" spc="-100" dirty="0">
                <a:latin typeface="Times New Roman"/>
                <a:cs typeface="Times New Roman"/>
              </a:rPr>
              <a:t>m</a:t>
            </a:r>
            <a:r>
              <a:rPr sz="2100" i="1" spc="217" baseline="-25793" dirty="0">
                <a:latin typeface="Times New Roman"/>
                <a:cs typeface="Times New Roman"/>
              </a:rPr>
              <a:t>i</a:t>
            </a:r>
            <a:r>
              <a:rPr sz="1500" i="1" spc="7" baseline="-55555" dirty="0">
                <a:latin typeface="Times New Roman"/>
                <a:cs typeface="Times New Roman"/>
              </a:rPr>
              <a:t>j</a:t>
            </a:r>
            <a:r>
              <a:rPr sz="1500" i="1" baseline="-55555" dirty="0">
                <a:latin typeface="Times New Roman"/>
                <a:cs typeface="Times New Roman"/>
              </a:rPr>
              <a:t> </a:t>
            </a:r>
            <a:r>
              <a:rPr sz="1500" i="1" spc="-52" baseline="-55555" dirty="0">
                <a:latin typeface="Times New Roman"/>
                <a:cs typeface="Times New Roman"/>
              </a:rPr>
              <a:t> </a:t>
            </a:r>
            <a:r>
              <a:rPr sz="2450" spc="-5" dirty="0"/>
              <a:t>,</a:t>
            </a:r>
            <a:r>
              <a:rPr sz="2450" spc="-80" dirty="0"/>
              <a:t> </a:t>
            </a:r>
            <a:r>
              <a:rPr sz="2450" i="1" spc="-30" dirty="0">
                <a:latin typeface="Times New Roman"/>
                <a:cs typeface="Times New Roman"/>
              </a:rPr>
              <a:t>y</a:t>
            </a:r>
            <a:r>
              <a:rPr sz="2100" i="1" spc="217" baseline="-25793" dirty="0">
                <a:latin typeface="Times New Roman"/>
                <a:cs typeface="Times New Roman"/>
              </a:rPr>
              <a:t>i</a:t>
            </a:r>
            <a:r>
              <a:rPr sz="1500" i="1" spc="7" baseline="-55555" dirty="0">
                <a:latin typeface="Times New Roman"/>
                <a:cs typeface="Times New Roman"/>
              </a:rPr>
              <a:t>j</a:t>
            </a:r>
            <a:r>
              <a:rPr sz="1500" i="1" baseline="-55555" dirty="0">
                <a:latin typeface="Times New Roman"/>
                <a:cs typeface="Times New Roman"/>
              </a:rPr>
              <a:t>  </a:t>
            </a:r>
            <a:r>
              <a:rPr sz="2450" spc="-5" dirty="0"/>
              <a:t>)</a:t>
            </a:r>
            <a:r>
              <a:rPr sz="2450" dirty="0"/>
              <a:t>	</a:t>
            </a:r>
            <a:r>
              <a:rPr sz="2450" i="1" spc="-5" dirty="0">
                <a:latin typeface="Times New Roman"/>
                <a:cs typeface="Times New Roman"/>
              </a:rPr>
              <a:t>i</a:t>
            </a:r>
            <a:r>
              <a:rPr sz="2450" i="1" spc="10" dirty="0">
                <a:latin typeface="Times New Roman"/>
                <a:cs typeface="Times New Roman"/>
              </a:rPr>
              <a:t> </a:t>
            </a:r>
            <a:r>
              <a:rPr sz="2450" spc="-5" dirty="0">
                <a:latin typeface="Symbol"/>
                <a:cs typeface="Symbol"/>
              </a:rPr>
              <a:t></a:t>
            </a:r>
            <a:r>
              <a:rPr sz="2450" spc="-305" dirty="0"/>
              <a:t> </a:t>
            </a:r>
            <a:r>
              <a:rPr sz="2450" spc="-229" dirty="0"/>
              <a:t>1</a:t>
            </a:r>
            <a:r>
              <a:rPr sz="2450" spc="-5" dirty="0"/>
              <a:t>,</a:t>
            </a:r>
            <a:r>
              <a:rPr sz="2450" spc="-305" dirty="0"/>
              <a:t> </a:t>
            </a:r>
            <a:r>
              <a:rPr sz="2450" spc="-40" dirty="0"/>
              <a:t>2</a:t>
            </a:r>
            <a:r>
              <a:rPr sz="2450" spc="30" dirty="0"/>
              <a:t>,</a:t>
            </a:r>
            <a:r>
              <a:rPr sz="2450" spc="114" dirty="0">
                <a:latin typeface="MT Extra"/>
                <a:cs typeface="MT Extra"/>
              </a:rPr>
              <a:t></a:t>
            </a:r>
            <a:r>
              <a:rPr sz="2450" spc="-5" dirty="0"/>
              <a:t>,</a:t>
            </a:r>
            <a:r>
              <a:rPr sz="2450" spc="-385" dirty="0"/>
              <a:t> </a:t>
            </a:r>
            <a:r>
              <a:rPr sz="2450" i="1" spc="15" dirty="0">
                <a:latin typeface="Times New Roman"/>
                <a:cs typeface="Times New Roman"/>
              </a:rPr>
              <a:t>t</a:t>
            </a:r>
            <a:r>
              <a:rPr sz="6675" spc="-1260" baseline="-5617" dirty="0">
                <a:latin typeface="Symbol"/>
                <a:cs typeface="Symbol"/>
              </a:rPr>
              <a:t></a:t>
            </a:r>
            <a:r>
              <a:rPr sz="2450" dirty="0">
                <a:latin typeface="宋体"/>
                <a:cs typeface="宋体"/>
              </a:rPr>
              <a:t>建</a:t>
            </a:r>
            <a:r>
              <a:rPr sz="2450" spc="-5" dirty="0">
                <a:latin typeface="宋体"/>
                <a:cs typeface="宋体"/>
              </a:rPr>
              <a:t>立方程</a:t>
            </a:r>
            <a:r>
              <a:rPr sz="3675" spc="-7" baseline="1133" dirty="0">
                <a:latin typeface="宋体"/>
                <a:cs typeface="宋体"/>
              </a:rPr>
              <a:t>组</a:t>
            </a:r>
            <a:r>
              <a:rPr sz="3675" spc="-165" baseline="1133" dirty="0">
                <a:latin typeface="宋体"/>
                <a:cs typeface="宋体"/>
              </a:rPr>
              <a:t>：</a:t>
            </a:r>
            <a:r>
              <a:rPr sz="3975" spc="15" baseline="-31446" dirty="0">
                <a:solidFill>
                  <a:srgbClr val="000000"/>
                </a:solidFill>
                <a:latin typeface="Symbol"/>
                <a:cs typeface="Symbol"/>
              </a:rPr>
              <a:t></a:t>
            </a:r>
            <a:r>
              <a:rPr sz="3975" spc="225" baseline="-31446" dirty="0">
                <a:solidFill>
                  <a:srgbClr val="000000"/>
                </a:solidFill>
              </a:rPr>
              <a:t> </a:t>
            </a:r>
            <a:r>
              <a:rPr sz="3975" i="1" spc="7" baseline="-27253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3975" i="1" spc="419" baseline="-272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975" spc="15" baseline="-27253" dirty="0">
                <a:solidFill>
                  <a:srgbClr val="000000"/>
                </a:solidFill>
                <a:latin typeface="Symbol"/>
                <a:cs typeface="Symbol"/>
              </a:rPr>
              <a:t></a:t>
            </a:r>
            <a:r>
              <a:rPr sz="3975" baseline="-27253" dirty="0">
                <a:solidFill>
                  <a:srgbClr val="000000"/>
                </a:solidFill>
              </a:rPr>
              <a:t>	</a:t>
            </a:r>
            <a:r>
              <a:rPr sz="3975" i="1" spc="7" baseline="-27253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3975" i="1" baseline="-27253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3975" spc="157" baseline="-27253" dirty="0">
                <a:solidFill>
                  <a:srgbClr val="000000"/>
                </a:solidFill>
              </a:rPr>
              <a:t>(</a:t>
            </a:r>
            <a:r>
              <a:rPr sz="3975" spc="382" baseline="-27253" dirty="0">
                <a:solidFill>
                  <a:srgbClr val="000000"/>
                </a:solidFill>
              </a:rPr>
              <a:t>m</a:t>
            </a:r>
            <a:r>
              <a:rPr sz="3975" spc="277" baseline="-27253" dirty="0">
                <a:solidFill>
                  <a:srgbClr val="000000"/>
                </a:solidFill>
              </a:rPr>
              <a:t>o</a:t>
            </a:r>
            <a:r>
              <a:rPr sz="3975" spc="15" baseline="-27253" dirty="0">
                <a:solidFill>
                  <a:srgbClr val="000000"/>
                </a:solidFill>
              </a:rPr>
              <a:t>d</a:t>
            </a:r>
            <a:r>
              <a:rPr sz="3975" spc="-22" baseline="-27253" dirty="0">
                <a:solidFill>
                  <a:srgbClr val="000000"/>
                </a:solidFill>
              </a:rPr>
              <a:t> </a:t>
            </a:r>
            <a:r>
              <a:rPr sz="3975" i="1" spc="15" baseline="-27253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3975" i="1" baseline="-27253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3975" spc="7" baseline="-27253" dirty="0">
                <a:solidFill>
                  <a:srgbClr val="000000"/>
                </a:solidFill>
              </a:rPr>
              <a:t>)</a:t>
            </a:r>
            <a:endParaRPr sz="3975" baseline="-2725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34573" y="3739516"/>
            <a:ext cx="3701415" cy="115125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20"/>
              </a:spcBef>
            </a:pP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根据中国剩余定理可求得：</a:t>
            </a:r>
            <a:endParaRPr sz="2400">
              <a:latin typeface="新宋体"/>
              <a:cs typeface="新宋体"/>
            </a:endParaRPr>
          </a:p>
          <a:p>
            <a:pPr marL="52069" algn="ctr">
              <a:lnSpc>
                <a:spcPct val="100000"/>
              </a:lnSpc>
              <a:spcBef>
                <a:spcPts val="1375"/>
              </a:spcBef>
            </a:pPr>
            <a:r>
              <a:rPr sz="2900" i="1" spc="5" dirty="0">
                <a:latin typeface="Times New Roman"/>
                <a:cs typeface="Times New Roman"/>
              </a:rPr>
              <a:t>y</a:t>
            </a:r>
            <a:r>
              <a:rPr sz="2900" i="1" spc="-130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ymbol"/>
                <a:cs typeface="Symbol"/>
              </a:rPr>
              <a:t></a:t>
            </a:r>
            <a:r>
              <a:rPr sz="2900" spc="45" dirty="0">
                <a:latin typeface="Times New Roman"/>
                <a:cs typeface="Times New Roman"/>
              </a:rPr>
              <a:t> </a:t>
            </a:r>
            <a:r>
              <a:rPr sz="2900" i="1" spc="5" dirty="0">
                <a:latin typeface="Times New Roman"/>
                <a:cs typeface="Times New Roman"/>
              </a:rPr>
              <a:t>y</a:t>
            </a:r>
            <a:r>
              <a:rPr sz="2900" i="1" spc="-420" dirty="0">
                <a:latin typeface="Times New Roman"/>
                <a:cs typeface="Times New Roman"/>
              </a:rPr>
              <a:t> </a:t>
            </a:r>
            <a:r>
              <a:rPr sz="2900" spc="-100" dirty="0">
                <a:latin typeface="Times New Roman"/>
                <a:cs typeface="Times New Roman"/>
              </a:rPr>
              <a:t>'(mod</a:t>
            </a:r>
            <a:r>
              <a:rPr sz="2900" spc="-275" dirty="0">
                <a:latin typeface="Times New Roman"/>
                <a:cs typeface="Times New Roman"/>
              </a:rPr>
              <a:t> </a:t>
            </a:r>
            <a:r>
              <a:rPr sz="2900" i="1" spc="10" dirty="0">
                <a:latin typeface="Times New Roman"/>
                <a:cs typeface="Times New Roman"/>
              </a:rPr>
              <a:t>N</a:t>
            </a:r>
            <a:r>
              <a:rPr sz="2900" i="1" spc="-265" dirty="0">
                <a:latin typeface="Times New Roman"/>
                <a:cs typeface="Times New Roman"/>
              </a:rPr>
              <a:t> </a:t>
            </a:r>
            <a:r>
              <a:rPr sz="2900" spc="-70" dirty="0">
                <a:latin typeface="Times New Roman"/>
                <a:cs typeface="Times New Roman"/>
              </a:rPr>
              <a:t>')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56337" y="5472676"/>
            <a:ext cx="762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0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09834" y="5437615"/>
            <a:ext cx="2959735" cy="90678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2474595" algn="l"/>
              </a:tabLst>
            </a:pPr>
            <a:r>
              <a:rPr sz="2450" spc="25" dirty="0">
                <a:latin typeface="宋体"/>
                <a:cs typeface="宋体"/>
              </a:rPr>
              <a:t>其中，</a:t>
            </a:r>
            <a:r>
              <a:rPr sz="2450" i="1" spc="25" dirty="0">
                <a:latin typeface="Times New Roman"/>
                <a:cs typeface="Times New Roman"/>
              </a:rPr>
              <a:t>N</a:t>
            </a:r>
            <a:r>
              <a:rPr sz="2450" i="1" spc="-5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'</a:t>
            </a:r>
            <a:r>
              <a:rPr sz="2450" spc="-130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Symbol"/>
                <a:cs typeface="Symbol"/>
              </a:rPr>
              <a:t></a:t>
            </a:r>
            <a:r>
              <a:rPr sz="2450" spc="-114" dirty="0">
                <a:latin typeface="Times New Roman"/>
                <a:cs typeface="Times New Roman"/>
              </a:rPr>
              <a:t> </a:t>
            </a:r>
            <a:r>
              <a:rPr sz="5550" spc="30" baseline="-9009" dirty="0">
                <a:latin typeface="Symbol"/>
                <a:cs typeface="Symbol"/>
              </a:rPr>
              <a:t></a:t>
            </a:r>
            <a:r>
              <a:rPr sz="5550" spc="-892" baseline="-9009" dirty="0">
                <a:latin typeface="Times New Roman"/>
                <a:cs typeface="Times New Roman"/>
              </a:rPr>
              <a:t> </a:t>
            </a:r>
            <a:r>
              <a:rPr sz="2450" i="1" spc="-40" dirty="0">
                <a:latin typeface="Times New Roman"/>
                <a:cs typeface="Times New Roman"/>
              </a:rPr>
              <a:t>m</a:t>
            </a:r>
            <a:r>
              <a:rPr sz="2100" i="1" spc="-60" baseline="-25793" dirty="0">
                <a:latin typeface="Times New Roman"/>
                <a:cs typeface="Times New Roman"/>
              </a:rPr>
              <a:t>i</a:t>
            </a:r>
            <a:r>
              <a:rPr sz="2100" i="1" spc="-300" baseline="-25793" dirty="0">
                <a:latin typeface="Times New Roman"/>
                <a:cs typeface="Times New Roman"/>
              </a:rPr>
              <a:t> </a:t>
            </a:r>
            <a:r>
              <a:rPr sz="1575" i="1" spc="-7" baseline="-52910" dirty="0">
                <a:latin typeface="Times New Roman"/>
                <a:cs typeface="Times New Roman"/>
              </a:rPr>
              <a:t>j	</a:t>
            </a:r>
            <a:r>
              <a:rPr sz="2450" spc="15" dirty="0">
                <a:latin typeface="Symbol"/>
                <a:cs typeface="Symbol"/>
              </a:rPr>
              <a:t></a:t>
            </a:r>
            <a:r>
              <a:rPr sz="2450" dirty="0">
                <a:latin typeface="Times New Roman"/>
                <a:cs typeface="Times New Roman"/>
              </a:rPr>
              <a:t> </a:t>
            </a:r>
            <a:r>
              <a:rPr sz="2450" i="1" spc="20" dirty="0">
                <a:latin typeface="Times New Roman"/>
                <a:cs typeface="Times New Roman"/>
              </a:rPr>
              <a:t>N</a:t>
            </a:r>
            <a:endParaRPr sz="2450">
              <a:latin typeface="Times New Roman"/>
              <a:cs typeface="Times New Roman"/>
            </a:endParaRPr>
          </a:p>
          <a:p>
            <a:pPr marL="673735" algn="ctr">
              <a:lnSpc>
                <a:spcPct val="100000"/>
              </a:lnSpc>
              <a:spcBef>
                <a:spcPts val="250"/>
              </a:spcBef>
            </a:pPr>
            <a:r>
              <a:rPr sz="1400" i="1" spc="10" dirty="0">
                <a:latin typeface="Times New Roman"/>
                <a:cs typeface="Times New Roman"/>
              </a:rPr>
              <a:t>j</a:t>
            </a:r>
            <a:r>
              <a:rPr sz="1400" i="1" spc="-2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Symbol"/>
                <a:cs typeface="Symbol"/>
              </a:rPr>
              <a:t></a:t>
            </a:r>
            <a:r>
              <a:rPr sz="1400" spc="-2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08808" y="5898671"/>
            <a:ext cx="317373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60" dirty="0">
                <a:solidFill>
                  <a:srgbClr val="FF00FF"/>
                </a:solidFill>
                <a:latin typeface="宋体"/>
                <a:cs typeface="宋体"/>
              </a:rPr>
              <a:t>由</a:t>
            </a:r>
            <a:r>
              <a:rPr sz="2650" i="1" spc="50" dirty="0">
                <a:solidFill>
                  <a:srgbClr val="FF00FF"/>
                </a:solidFill>
                <a:latin typeface="Times New Roman"/>
                <a:cs typeface="Times New Roman"/>
              </a:rPr>
              <a:t>y</a:t>
            </a:r>
            <a:r>
              <a:rPr sz="3975" spc="75" baseline="3144" dirty="0">
                <a:solidFill>
                  <a:srgbClr val="FF00FF"/>
                </a:solidFill>
                <a:latin typeface="Symbol"/>
                <a:cs typeface="Symbol"/>
              </a:rPr>
              <a:t></a:t>
            </a:r>
            <a:r>
              <a:rPr sz="3975" spc="-427" baseline="3144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650" spc="5" dirty="0">
                <a:solidFill>
                  <a:srgbClr val="FF00FF"/>
                </a:solidFill>
                <a:latin typeface="Symbol"/>
                <a:cs typeface="Symbol"/>
              </a:rPr>
              <a:t></a:t>
            </a:r>
            <a:r>
              <a:rPr sz="2650" spc="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650" i="1" spc="-75" dirty="0">
                <a:solidFill>
                  <a:srgbClr val="FF00FF"/>
                </a:solidFill>
                <a:latin typeface="Times New Roman"/>
                <a:cs typeface="Times New Roman"/>
              </a:rPr>
              <a:t>Aq</a:t>
            </a:r>
            <a:r>
              <a:rPr sz="2650" spc="60" dirty="0">
                <a:solidFill>
                  <a:srgbClr val="FF00FF"/>
                </a:solidFill>
                <a:latin typeface="宋体"/>
                <a:cs typeface="宋体"/>
              </a:rPr>
              <a:t>即</a:t>
            </a:r>
            <a:r>
              <a:rPr sz="2650" spc="65" dirty="0">
                <a:solidFill>
                  <a:srgbClr val="FF00FF"/>
                </a:solidFill>
                <a:latin typeface="宋体"/>
                <a:cs typeface="宋体"/>
              </a:rPr>
              <a:t>得</a:t>
            </a:r>
            <a:r>
              <a:rPr sz="2650" spc="55" dirty="0">
                <a:solidFill>
                  <a:srgbClr val="FF00FF"/>
                </a:solidFill>
                <a:latin typeface="宋体"/>
                <a:cs typeface="宋体"/>
              </a:rPr>
              <a:t>秘</a:t>
            </a:r>
            <a:r>
              <a:rPr sz="2650" spc="80" dirty="0">
                <a:solidFill>
                  <a:srgbClr val="FF00FF"/>
                </a:solidFill>
                <a:latin typeface="宋体"/>
                <a:cs typeface="宋体"/>
              </a:rPr>
              <a:t>密</a:t>
            </a:r>
            <a:r>
              <a:rPr sz="2650" i="1" spc="-120" dirty="0">
                <a:solidFill>
                  <a:srgbClr val="FF00FF"/>
                </a:solidFill>
                <a:latin typeface="Times New Roman"/>
                <a:cs typeface="Times New Roman"/>
              </a:rPr>
              <a:t>S</a:t>
            </a:r>
            <a:r>
              <a:rPr sz="2650" spc="5" dirty="0">
                <a:solidFill>
                  <a:srgbClr val="FF00FF"/>
                </a:solidFill>
                <a:latin typeface="宋体"/>
                <a:cs typeface="宋体"/>
              </a:rPr>
              <a:t>。</a:t>
            </a:r>
            <a:endParaRPr sz="26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694436"/>
            <a:ext cx="60604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000000"/>
                </a:solidFill>
                <a:latin typeface="Arial"/>
                <a:cs typeface="Arial"/>
              </a:rPr>
              <a:t>Asmuth-Bloom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门限方案</a:t>
            </a:r>
            <a:r>
              <a:rPr sz="3200" b="1" spc="-10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正确性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0135" y="3518719"/>
            <a:ext cx="31686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i="1" spc="10" dirty="0">
                <a:latin typeface="Times New Roman"/>
                <a:cs typeface="Times New Roman"/>
              </a:rPr>
              <a:t>k</a:t>
            </a:r>
            <a:r>
              <a:rPr sz="1400" i="1" spc="-204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Symbol"/>
                <a:cs typeface="Symbol"/>
              </a:rPr>
              <a:t></a:t>
            </a:r>
            <a:r>
              <a:rPr sz="1400" spc="-1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" marR="102870" indent="-25400">
              <a:lnSpc>
                <a:spcPct val="128600"/>
              </a:lnSpc>
              <a:spcBef>
                <a:spcPts val="100"/>
              </a:spcBef>
            </a:pPr>
            <a:r>
              <a:rPr spc="-10" dirty="0"/>
              <a:t>因为</a:t>
            </a:r>
            <a:r>
              <a:rPr spc="-15" dirty="0"/>
              <a:t>由</a:t>
            </a:r>
            <a:r>
              <a:rPr i="1" spc="40" dirty="0">
                <a:latin typeface="Times New Roman"/>
                <a:cs typeface="Times New Roman"/>
              </a:rPr>
              <a:t>t</a:t>
            </a:r>
            <a:r>
              <a:rPr spc="-10" dirty="0"/>
              <a:t>个成员的共享计算得到的模满足条</a:t>
            </a:r>
            <a:r>
              <a:rPr spc="5" dirty="0"/>
              <a:t>件</a:t>
            </a:r>
            <a:r>
              <a:rPr i="1" spc="-5" dirty="0">
                <a:latin typeface="Times New Roman"/>
                <a:cs typeface="Times New Roman"/>
              </a:rPr>
              <a:t>y</a:t>
            </a:r>
            <a:r>
              <a:rPr i="1" spc="-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Symbol"/>
                <a:cs typeface="Symbol"/>
              </a:rPr>
              <a:t>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N</a:t>
            </a:r>
            <a:r>
              <a:rPr i="1" spc="1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Symbol"/>
                <a:cs typeface="Symbol"/>
              </a:rPr>
              <a:t>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N</a:t>
            </a:r>
            <a:r>
              <a:rPr i="1" spc="-8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'</a:t>
            </a:r>
            <a:r>
              <a:rPr spc="-20" dirty="0"/>
              <a:t>，  </a:t>
            </a:r>
            <a:r>
              <a:rPr spc="-10" dirty="0"/>
              <a:t>所以</a:t>
            </a:r>
            <a:r>
              <a:rPr i="1" spc="-5" dirty="0">
                <a:latin typeface="Times New Roman"/>
                <a:cs typeface="Times New Roman"/>
              </a:rPr>
              <a:t>y</a:t>
            </a:r>
            <a:r>
              <a:rPr i="1" spc="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Symbol"/>
                <a:cs typeface="Symbol"/>
              </a:rPr>
              <a:t>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y</a:t>
            </a:r>
            <a:r>
              <a:rPr i="1" spc="-265" dirty="0">
                <a:latin typeface="Times New Roman"/>
                <a:cs typeface="Times New Roman"/>
              </a:rPr>
              <a:t> </a:t>
            </a:r>
            <a:r>
              <a:rPr spc="135" dirty="0">
                <a:latin typeface="Times New Roman"/>
                <a:cs typeface="Times New Roman"/>
              </a:rPr>
              <a:t>'</a:t>
            </a:r>
            <a:r>
              <a:rPr spc="-10" dirty="0"/>
              <a:t>是唯一的，再由</a:t>
            </a:r>
            <a:r>
              <a:rPr i="1" spc="25" dirty="0">
                <a:latin typeface="Times New Roman"/>
                <a:cs typeface="Times New Roman"/>
              </a:rPr>
              <a:t>y</a:t>
            </a:r>
            <a:r>
              <a:rPr sz="3825" spc="37" baseline="3267" dirty="0">
                <a:latin typeface="Symbol"/>
                <a:cs typeface="Symbol"/>
              </a:rPr>
              <a:t></a:t>
            </a:r>
            <a:r>
              <a:rPr sz="3825" spc="-419" baseline="3267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Symbol"/>
                <a:cs typeface="Symbol"/>
              </a:rPr>
              <a:t>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i="1" spc="-110" dirty="0">
                <a:latin typeface="Times New Roman"/>
                <a:cs typeface="Times New Roman"/>
              </a:rPr>
              <a:t>Aq</a:t>
            </a:r>
            <a:r>
              <a:rPr sz="2550" spc="-10" dirty="0"/>
              <a:t>即得秘密</a:t>
            </a:r>
            <a:r>
              <a:rPr sz="2550" i="1" spc="-130" dirty="0">
                <a:latin typeface="Times New Roman"/>
                <a:cs typeface="Times New Roman"/>
              </a:rPr>
              <a:t>S</a:t>
            </a:r>
            <a:r>
              <a:rPr sz="2550" spc="-5" dirty="0"/>
              <a:t>。</a:t>
            </a:r>
            <a:endParaRPr sz="2550">
              <a:latin typeface="Times New Roman"/>
              <a:cs typeface="Times New Roman"/>
            </a:endParaRPr>
          </a:p>
          <a:p>
            <a:pPr marL="47625" marR="5080" indent="-5715">
              <a:lnSpc>
                <a:spcPct val="144800"/>
              </a:lnSpc>
              <a:spcBef>
                <a:spcPts val="665"/>
              </a:spcBef>
            </a:pPr>
            <a:r>
              <a:rPr sz="2450" spc="85" dirty="0">
                <a:solidFill>
                  <a:srgbClr val="000000"/>
                </a:solidFill>
              </a:rPr>
              <a:t>另一方面，若仅</a:t>
            </a:r>
            <a:r>
              <a:rPr sz="2450" spc="90" dirty="0">
                <a:solidFill>
                  <a:srgbClr val="000000"/>
                </a:solidFill>
              </a:rPr>
              <a:t>有</a:t>
            </a:r>
            <a:r>
              <a:rPr sz="2450" i="1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450" i="1" spc="-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spc="-40" dirty="0">
                <a:solidFill>
                  <a:srgbClr val="000000"/>
                </a:solidFill>
                <a:latin typeface="Times New Roman"/>
                <a:cs typeface="Times New Roman"/>
              </a:rPr>
              <a:t>-1</a:t>
            </a:r>
            <a:r>
              <a:rPr sz="2450" spc="85" dirty="0">
                <a:solidFill>
                  <a:srgbClr val="000000"/>
                </a:solidFill>
              </a:rPr>
              <a:t>个参与者提供自己的子份</a:t>
            </a:r>
            <a:r>
              <a:rPr sz="2450" spc="95" dirty="0">
                <a:solidFill>
                  <a:srgbClr val="000000"/>
                </a:solidFill>
              </a:rPr>
              <a:t>额</a:t>
            </a:r>
            <a:r>
              <a:rPr sz="2450" spc="2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2450" i="1" spc="20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2100" i="1" spc="30" baseline="-25793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100" i="1" spc="-89" baseline="-257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sz="245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2100" i="1" spc="7" baseline="-25793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100" i="1" spc="-30" baseline="-257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spc="-95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sz="2450" spc="-95" dirty="0">
                <a:solidFill>
                  <a:srgbClr val="000000"/>
                </a:solidFill>
              </a:rPr>
              <a:t>，  </a:t>
            </a:r>
            <a:r>
              <a:rPr sz="2450" spc="85" dirty="0">
                <a:solidFill>
                  <a:srgbClr val="000000"/>
                </a:solidFill>
              </a:rPr>
              <a:t>则只能求</a:t>
            </a:r>
            <a:r>
              <a:rPr sz="2450" spc="95" dirty="0">
                <a:solidFill>
                  <a:srgbClr val="000000"/>
                </a:solidFill>
              </a:rPr>
              <a:t>得</a:t>
            </a:r>
            <a:r>
              <a:rPr sz="245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2450" i="1" spc="-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spc="-90" dirty="0">
                <a:solidFill>
                  <a:srgbClr val="000000"/>
                </a:solidFill>
                <a:latin typeface="Times New Roman"/>
                <a:cs typeface="Times New Roman"/>
              </a:rPr>
              <a:t>'</a:t>
            </a:r>
            <a:r>
              <a:rPr sz="2450" dirty="0">
                <a:solidFill>
                  <a:srgbClr val="000000"/>
                </a:solidFill>
                <a:latin typeface="Times New Roman"/>
                <a:cs typeface="Times New Roman"/>
              </a:rPr>
              <a:t>'</a:t>
            </a:r>
            <a:r>
              <a:rPr sz="2450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000000"/>
                </a:solidFill>
                <a:latin typeface="Symbol"/>
                <a:cs typeface="Symbol"/>
              </a:rPr>
              <a:t></a:t>
            </a:r>
            <a:r>
              <a:rPr sz="2450" spc="2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i="1" spc="14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2450" spc="15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2450" spc="30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2450" spc="40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2450" spc="5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245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5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spc="-90" dirty="0">
                <a:solidFill>
                  <a:srgbClr val="000000"/>
                </a:solidFill>
                <a:latin typeface="Times New Roman"/>
                <a:cs typeface="Times New Roman"/>
              </a:rPr>
              <a:t>''</a:t>
            </a:r>
            <a:r>
              <a:rPr sz="2450" spc="-195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sz="2450" spc="85" dirty="0">
                <a:solidFill>
                  <a:srgbClr val="000000"/>
                </a:solidFill>
              </a:rPr>
              <a:t>，式</a:t>
            </a:r>
            <a:r>
              <a:rPr sz="2450" spc="105" dirty="0">
                <a:solidFill>
                  <a:srgbClr val="000000"/>
                </a:solidFill>
              </a:rPr>
              <a:t>中</a:t>
            </a:r>
            <a:r>
              <a:rPr sz="245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50" i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spc="-95" dirty="0">
                <a:solidFill>
                  <a:srgbClr val="000000"/>
                </a:solidFill>
                <a:latin typeface="Times New Roman"/>
                <a:cs typeface="Times New Roman"/>
              </a:rPr>
              <a:t>'</a:t>
            </a:r>
            <a:r>
              <a:rPr sz="2450" dirty="0">
                <a:solidFill>
                  <a:srgbClr val="000000"/>
                </a:solidFill>
                <a:latin typeface="Times New Roman"/>
                <a:cs typeface="Times New Roman"/>
              </a:rPr>
              <a:t>'</a:t>
            </a:r>
            <a:r>
              <a:rPr sz="2450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45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5550" spc="-7" baseline="-9009" dirty="0">
                <a:solidFill>
                  <a:srgbClr val="000000"/>
                </a:solidFill>
                <a:latin typeface="Symbol"/>
                <a:cs typeface="Symbol"/>
              </a:rPr>
              <a:t></a:t>
            </a:r>
            <a:r>
              <a:rPr sz="5550" spc="-750" baseline="-90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2100" i="1" spc="254" baseline="-25793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1500" i="1" spc="37" baseline="-55555" dirty="0">
                <a:solidFill>
                  <a:srgbClr val="000000"/>
                </a:solidFill>
                <a:latin typeface="Times New Roman"/>
                <a:cs typeface="Times New Roman"/>
              </a:rPr>
              <a:t>j</a:t>
            </a:r>
            <a:r>
              <a:rPr sz="2450" spc="15" dirty="0">
                <a:solidFill>
                  <a:srgbClr val="000000"/>
                </a:solidFill>
              </a:rPr>
              <a:t>。</a:t>
            </a:r>
            <a:endParaRPr sz="2450">
              <a:latin typeface="Times New Roman"/>
              <a:cs typeface="Times New Roman"/>
            </a:endParaRPr>
          </a:p>
          <a:p>
            <a:pPr marR="2433955" algn="r">
              <a:lnSpc>
                <a:spcPct val="100000"/>
              </a:lnSpc>
              <a:spcBef>
                <a:spcPts val="229"/>
              </a:spcBef>
            </a:pPr>
            <a:r>
              <a:rPr sz="140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j</a:t>
            </a:r>
            <a:r>
              <a:rPr sz="1400" i="1" spc="-2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1400" spc="-1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50" spc="80" dirty="0">
                <a:solidFill>
                  <a:srgbClr val="000000"/>
                </a:solidFill>
              </a:rPr>
              <a:t>由条</a:t>
            </a:r>
            <a:r>
              <a:rPr sz="2450" spc="95" dirty="0">
                <a:solidFill>
                  <a:srgbClr val="000000"/>
                </a:solidFill>
              </a:rPr>
              <a:t>件</a:t>
            </a:r>
            <a:r>
              <a:rPr sz="2450" spc="40" dirty="0">
                <a:solidFill>
                  <a:srgbClr val="000000"/>
                </a:solidFill>
                <a:latin typeface="Times New Roman"/>
                <a:cs typeface="Times New Roman"/>
              </a:rPr>
              <a:t>(4)</a:t>
            </a:r>
            <a:r>
              <a:rPr sz="2450" spc="95" dirty="0">
                <a:solidFill>
                  <a:srgbClr val="000000"/>
                </a:solidFill>
              </a:rPr>
              <a:t>得</a:t>
            </a:r>
            <a:r>
              <a:rPr sz="245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50" i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spc="-40" dirty="0">
                <a:solidFill>
                  <a:srgbClr val="000000"/>
                </a:solidFill>
                <a:latin typeface="Times New Roman"/>
                <a:cs typeface="Times New Roman"/>
              </a:rPr>
              <a:t>''</a:t>
            </a:r>
            <a:r>
              <a:rPr sz="2450" spc="-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000000"/>
                </a:solidFill>
                <a:latin typeface="Symbol"/>
                <a:cs typeface="Symbol"/>
              </a:rPr>
              <a:t></a:t>
            </a:r>
            <a:r>
              <a:rPr sz="2450" spc="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50" i="1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000000"/>
                </a:solidFill>
                <a:latin typeface="Times New Roman"/>
                <a:cs typeface="Times New Roman"/>
              </a:rPr>
              <a:t>/</a:t>
            </a:r>
            <a:r>
              <a:rPr sz="245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i="1" spc="-70" dirty="0">
                <a:solidFill>
                  <a:srgbClr val="000000"/>
                </a:solidFill>
                <a:latin typeface="Times New Roman"/>
                <a:cs typeface="Times New Roman"/>
              </a:rPr>
              <a:t>q</a:t>
            </a:r>
            <a:r>
              <a:rPr sz="2450" spc="-70" dirty="0">
                <a:solidFill>
                  <a:srgbClr val="000000"/>
                </a:solidFill>
              </a:rPr>
              <a:t>，</a:t>
            </a:r>
            <a:r>
              <a:rPr sz="2450" spc="110" dirty="0">
                <a:solidFill>
                  <a:srgbClr val="000000"/>
                </a:solidFill>
              </a:rPr>
              <a:t>即</a:t>
            </a:r>
            <a:r>
              <a:rPr sz="245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50" i="1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000000"/>
                </a:solidFill>
                <a:latin typeface="Times New Roman"/>
                <a:cs typeface="Times New Roman"/>
              </a:rPr>
              <a:t>/</a:t>
            </a:r>
            <a:r>
              <a:rPr sz="24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5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spc="-45" dirty="0">
                <a:solidFill>
                  <a:srgbClr val="000000"/>
                </a:solidFill>
                <a:latin typeface="Times New Roman"/>
                <a:cs typeface="Times New Roman"/>
              </a:rPr>
              <a:t>''</a:t>
            </a:r>
            <a:r>
              <a:rPr sz="2450" spc="-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000000"/>
                </a:solidFill>
                <a:latin typeface="Symbol"/>
                <a:cs typeface="Symbol"/>
              </a:rPr>
              <a:t></a:t>
            </a:r>
            <a:r>
              <a:rPr sz="245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i="1" spc="-270" dirty="0">
                <a:solidFill>
                  <a:srgbClr val="000000"/>
                </a:solidFill>
                <a:latin typeface="Times New Roman"/>
                <a:cs typeface="Times New Roman"/>
              </a:rPr>
              <a:t>q</a:t>
            </a:r>
            <a:r>
              <a:rPr sz="2450" spc="15" dirty="0">
                <a:solidFill>
                  <a:srgbClr val="000000"/>
                </a:solidFill>
              </a:rPr>
              <a:t>。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66373" y="5465826"/>
            <a:ext cx="386715" cy="0"/>
          </a:xfrm>
          <a:custGeom>
            <a:avLst/>
            <a:gdLst/>
            <a:ahLst/>
            <a:cxnLst/>
            <a:rect l="l" t="t" r="r" b="b"/>
            <a:pathLst>
              <a:path w="386714">
                <a:moveTo>
                  <a:pt x="0" y="0"/>
                </a:moveTo>
                <a:lnTo>
                  <a:pt x="386334" y="0"/>
                </a:lnTo>
              </a:path>
            </a:pathLst>
          </a:custGeom>
          <a:ln w="1427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57507" y="5465826"/>
            <a:ext cx="387350" cy="0"/>
          </a:xfrm>
          <a:custGeom>
            <a:avLst/>
            <a:gdLst/>
            <a:ahLst/>
            <a:cxnLst/>
            <a:rect l="l" t="t" r="r" b="b"/>
            <a:pathLst>
              <a:path w="387350">
                <a:moveTo>
                  <a:pt x="0" y="0"/>
                </a:moveTo>
                <a:lnTo>
                  <a:pt x="387096" y="0"/>
                </a:lnTo>
              </a:path>
            </a:pathLst>
          </a:custGeom>
          <a:ln w="1427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80921" y="5057222"/>
            <a:ext cx="168910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dirty="0">
                <a:solidFill>
                  <a:srgbClr val="FF00FF"/>
                </a:solidFill>
                <a:latin typeface="Times New Roman"/>
                <a:cs typeface="Times New Roman"/>
              </a:rPr>
              <a:t>y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64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4685658" y="5461890"/>
            <a:ext cx="1057910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03580" algn="l"/>
              </a:tabLst>
            </a:pPr>
            <a:r>
              <a:rPr sz="2250" i="1" spc="5" dirty="0">
                <a:solidFill>
                  <a:srgbClr val="FF00FF"/>
                </a:solidFill>
                <a:latin typeface="Times New Roman"/>
                <a:cs typeface="Times New Roman"/>
              </a:rPr>
              <a:t>N</a:t>
            </a:r>
            <a:r>
              <a:rPr sz="2250" i="1" spc="-3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0" spc="-45" dirty="0">
                <a:solidFill>
                  <a:srgbClr val="FF00FF"/>
                </a:solidFill>
                <a:latin typeface="Times New Roman"/>
                <a:cs typeface="Times New Roman"/>
              </a:rPr>
              <a:t>''	</a:t>
            </a:r>
            <a:r>
              <a:rPr sz="2250" i="1" spc="5" dirty="0">
                <a:solidFill>
                  <a:srgbClr val="FF00FF"/>
                </a:solidFill>
                <a:latin typeface="Times New Roman"/>
                <a:cs typeface="Times New Roman"/>
              </a:rPr>
              <a:t>N</a:t>
            </a:r>
            <a:r>
              <a:rPr sz="2250" i="1" spc="-114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0" spc="-85" dirty="0">
                <a:solidFill>
                  <a:srgbClr val="FF00FF"/>
                </a:solidFill>
                <a:latin typeface="Times New Roman"/>
                <a:cs typeface="Times New Roman"/>
              </a:rPr>
              <a:t>''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1973" y="5221498"/>
            <a:ext cx="3503295" cy="389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50" spc="35" dirty="0">
                <a:solidFill>
                  <a:srgbClr val="FF00FF"/>
                </a:solidFill>
                <a:latin typeface="宋体"/>
                <a:cs typeface="宋体"/>
              </a:rPr>
              <a:t>令</a:t>
            </a:r>
            <a:r>
              <a:rPr sz="2250" i="1" dirty="0">
                <a:solidFill>
                  <a:srgbClr val="FF00FF"/>
                </a:solidFill>
                <a:latin typeface="Times New Roman"/>
                <a:cs typeface="Times New Roman"/>
              </a:rPr>
              <a:t>y</a:t>
            </a:r>
            <a:r>
              <a:rPr sz="2250" i="1" spc="3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0" spc="5" dirty="0">
                <a:solidFill>
                  <a:srgbClr val="FF00FF"/>
                </a:solidFill>
                <a:latin typeface="Symbol"/>
                <a:cs typeface="Symbol"/>
              </a:rPr>
              <a:t></a:t>
            </a:r>
            <a:r>
              <a:rPr sz="2250" spc="19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0" i="1" dirty="0">
                <a:solidFill>
                  <a:srgbClr val="FF00FF"/>
                </a:solidFill>
                <a:latin typeface="Times New Roman"/>
                <a:cs typeface="Times New Roman"/>
              </a:rPr>
              <a:t>y</a:t>
            </a:r>
            <a:r>
              <a:rPr sz="2250" i="1" spc="-21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0" spc="-35" dirty="0">
                <a:solidFill>
                  <a:srgbClr val="FF00FF"/>
                </a:solidFill>
                <a:latin typeface="Times New Roman"/>
                <a:cs typeface="Times New Roman"/>
              </a:rPr>
              <a:t>''</a:t>
            </a:r>
            <a:r>
              <a:rPr sz="2250" spc="-35" dirty="0">
                <a:solidFill>
                  <a:srgbClr val="FF00FF"/>
                </a:solidFill>
                <a:latin typeface="Symbol"/>
                <a:cs typeface="Symbol"/>
              </a:rPr>
              <a:t></a:t>
            </a:r>
            <a:r>
              <a:rPr sz="2250" spc="-31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350" i="1" spc="-15" dirty="0">
                <a:solidFill>
                  <a:srgbClr val="FF00FF"/>
                </a:solidFill>
                <a:latin typeface="Symbol"/>
                <a:cs typeface="Symbol"/>
              </a:rPr>
              <a:t></a:t>
            </a:r>
            <a:r>
              <a:rPr sz="2350" i="1" spc="-22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0" i="1" spc="5" dirty="0">
                <a:solidFill>
                  <a:srgbClr val="FF00FF"/>
                </a:solidFill>
                <a:latin typeface="Times New Roman"/>
                <a:cs typeface="Times New Roman"/>
              </a:rPr>
              <a:t>N</a:t>
            </a:r>
            <a:r>
              <a:rPr sz="2250" i="1" spc="-4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0" spc="-25" dirty="0">
                <a:solidFill>
                  <a:srgbClr val="FF00FF"/>
                </a:solidFill>
                <a:latin typeface="Times New Roman"/>
                <a:cs typeface="Times New Roman"/>
              </a:rPr>
              <a:t>''</a:t>
            </a:r>
            <a:r>
              <a:rPr sz="2250" spc="-25" dirty="0">
                <a:solidFill>
                  <a:srgbClr val="FF00FF"/>
                </a:solidFill>
                <a:latin typeface="宋体"/>
                <a:cs typeface="宋体"/>
              </a:rPr>
              <a:t>，</a:t>
            </a:r>
            <a:r>
              <a:rPr sz="2250" spc="30" dirty="0">
                <a:solidFill>
                  <a:srgbClr val="FF00FF"/>
                </a:solidFill>
                <a:latin typeface="宋体"/>
                <a:cs typeface="宋体"/>
              </a:rPr>
              <a:t>其</a:t>
            </a:r>
            <a:r>
              <a:rPr sz="2250" spc="-130" dirty="0">
                <a:solidFill>
                  <a:srgbClr val="FF00FF"/>
                </a:solidFill>
                <a:latin typeface="宋体"/>
                <a:cs typeface="宋体"/>
              </a:rPr>
              <a:t>中</a:t>
            </a:r>
            <a:r>
              <a:rPr sz="2250" dirty="0">
                <a:solidFill>
                  <a:srgbClr val="FF00FF"/>
                </a:solidFill>
                <a:latin typeface="Times New Roman"/>
                <a:cs typeface="Times New Roman"/>
              </a:rPr>
              <a:t>0</a:t>
            </a:r>
            <a:r>
              <a:rPr sz="2250" spc="-8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0" spc="5" dirty="0">
                <a:solidFill>
                  <a:srgbClr val="FF00FF"/>
                </a:solidFill>
                <a:latin typeface="Symbol"/>
                <a:cs typeface="Symbol"/>
              </a:rPr>
              <a:t></a:t>
            </a:r>
            <a:r>
              <a:rPr sz="2250" spc="-19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350" i="1" spc="-15" dirty="0">
                <a:solidFill>
                  <a:srgbClr val="FF00FF"/>
                </a:solidFill>
                <a:latin typeface="Symbol"/>
                <a:cs typeface="Symbol"/>
              </a:rPr>
              <a:t></a:t>
            </a:r>
            <a:r>
              <a:rPr sz="2350" i="1" spc="16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0" spc="5" dirty="0">
                <a:solidFill>
                  <a:srgbClr val="FF00FF"/>
                </a:solidFill>
                <a:latin typeface="Symbol"/>
                <a:cs typeface="Symbol"/>
              </a:rPr>
              <a:t>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3408" y="5237816"/>
            <a:ext cx="4271645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35280" algn="l"/>
              </a:tabLst>
            </a:pPr>
            <a:r>
              <a:rPr sz="2250" spc="5" dirty="0">
                <a:solidFill>
                  <a:srgbClr val="FF00FF"/>
                </a:solidFill>
                <a:latin typeface="Symbol"/>
                <a:cs typeface="Symbol"/>
              </a:rPr>
              <a:t></a:t>
            </a:r>
            <a:r>
              <a:rPr sz="2250" spc="5" dirty="0">
                <a:solidFill>
                  <a:srgbClr val="FF00FF"/>
                </a:solidFill>
                <a:latin typeface="Times New Roman"/>
                <a:cs typeface="Times New Roman"/>
              </a:rPr>
              <a:t>	</a:t>
            </a:r>
            <a:r>
              <a:rPr sz="3375" i="1" spc="7" baseline="34567" dirty="0">
                <a:solidFill>
                  <a:srgbClr val="FF00FF"/>
                </a:solidFill>
                <a:latin typeface="Times New Roman"/>
                <a:cs typeface="Times New Roman"/>
              </a:rPr>
              <a:t>N</a:t>
            </a:r>
            <a:r>
              <a:rPr sz="3375" i="1" spc="487" baseline="34567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0" spc="30" dirty="0">
                <a:solidFill>
                  <a:srgbClr val="FF00FF"/>
                </a:solidFill>
                <a:latin typeface="宋体"/>
                <a:cs typeface="宋体"/>
              </a:rPr>
              <a:t>。由</a:t>
            </a:r>
            <a:r>
              <a:rPr sz="2250" spc="70" dirty="0">
                <a:solidFill>
                  <a:srgbClr val="FF00FF"/>
                </a:solidFill>
                <a:latin typeface="宋体"/>
                <a:cs typeface="宋体"/>
              </a:rPr>
              <a:t>于</a:t>
            </a:r>
            <a:r>
              <a:rPr sz="2250" i="1" spc="5" dirty="0">
                <a:solidFill>
                  <a:srgbClr val="FF00FF"/>
                </a:solidFill>
                <a:latin typeface="Times New Roman"/>
                <a:cs typeface="Times New Roman"/>
              </a:rPr>
              <a:t>N</a:t>
            </a:r>
            <a:r>
              <a:rPr sz="2250" i="1" spc="10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0" dirty="0">
                <a:solidFill>
                  <a:srgbClr val="FF00FF"/>
                </a:solidFill>
                <a:latin typeface="Times New Roman"/>
                <a:cs typeface="Times New Roman"/>
              </a:rPr>
              <a:t>/</a:t>
            </a:r>
            <a:r>
              <a:rPr sz="2250" spc="2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0" i="1" spc="5" dirty="0">
                <a:solidFill>
                  <a:srgbClr val="FF00FF"/>
                </a:solidFill>
                <a:latin typeface="Times New Roman"/>
                <a:cs typeface="Times New Roman"/>
              </a:rPr>
              <a:t>N</a:t>
            </a:r>
            <a:r>
              <a:rPr sz="2250" i="1" spc="-3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0" spc="-45" dirty="0">
                <a:solidFill>
                  <a:srgbClr val="FF00FF"/>
                </a:solidFill>
                <a:latin typeface="Times New Roman"/>
                <a:cs typeface="Times New Roman"/>
              </a:rPr>
              <a:t>''</a:t>
            </a:r>
            <a:r>
              <a:rPr sz="2250" spc="-114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0" spc="5" dirty="0">
                <a:solidFill>
                  <a:srgbClr val="FF00FF"/>
                </a:solidFill>
                <a:latin typeface="Symbol"/>
                <a:cs typeface="Symbol"/>
              </a:rPr>
              <a:t></a:t>
            </a:r>
            <a:r>
              <a:rPr sz="2250" spc="-1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0" i="1" spc="-380" dirty="0">
                <a:solidFill>
                  <a:srgbClr val="FF00FF"/>
                </a:solidFill>
                <a:latin typeface="Times New Roman"/>
                <a:cs typeface="Times New Roman"/>
              </a:rPr>
              <a:t>q</a:t>
            </a:r>
            <a:r>
              <a:rPr sz="2250" spc="-380" dirty="0">
                <a:solidFill>
                  <a:srgbClr val="FF00FF"/>
                </a:solidFill>
                <a:latin typeface="宋体"/>
                <a:cs typeface="宋体"/>
              </a:rPr>
              <a:t>，</a:t>
            </a:r>
            <a:r>
              <a:rPr sz="2250" spc="-380" dirty="0">
                <a:solidFill>
                  <a:srgbClr val="FF00FF"/>
                </a:solidFill>
                <a:latin typeface="Times New Roman"/>
                <a:cs typeface="Times New Roman"/>
              </a:rPr>
              <a:t>(</a:t>
            </a:r>
            <a:r>
              <a:rPr sz="2250" i="1" spc="-380" dirty="0">
                <a:solidFill>
                  <a:srgbClr val="FF00FF"/>
                </a:solidFill>
                <a:latin typeface="Times New Roman"/>
                <a:cs typeface="Times New Roman"/>
              </a:rPr>
              <a:t>N</a:t>
            </a:r>
            <a:r>
              <a:rPr sz="2250" i="1" spc="-22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0" spc="-60" dirty="0">
                <a:solidFill>
                  <a:srgbClr val="FF00FF"/>
                </a:solidFill>
                <a:latin typeface="Times New Roman"/>
                <a:cs typeface="Times New Roman"/>
              </a:rPr>
              <a:t>'',</a:t>
            </a:r>
            <a:r>
              <a:rPr sz="2250" spc="-27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0" i="1" spc="40" dirty="0">
                <a:solidFill>
                  <a:srgbClr val="FF00FF"/>
                </a:solidFill>
                <a:latin typeface="Times New Roman"/>
                <a:cs typeface="Times New Roman"/>
              </a:rPr>
              <a:t>q</a:t>
            </a:r>
            <a:r>
              <a:rPr sz="2250" spc="40" dirty="0">
                <a:solidFill>
                  <a:srgbClr val="FF00FF"/>
                </a:solidFill>
                <a:latin typeface="Times New Roman"/>
                <a:cs typeface="Times New Roman"/>
              </a:rPr>
              <a:t>)</a:t>
            </a:r>
            <a:r>
              <a:rPr sz="2250" spc="-2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0" spc="5" dirty="0">
                <a:solidFill>
                  <a:srgbClr val="FF00FF"/>
                </a:solidFill>
                <a:latin typeface="Symbol"/>
                <a:cs typeface="Symbol"/>
              </a:rPr>
              <a:t></a:t>
            </a:r>
            <a:r>
              <a:rPr sz="2250" spc="-27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0" spc="-210" dirty="0">
                <a:solidFill>
                  <a:srgbClr val="FF00FF"/>
                </a:solidFill>
                <a:latin typeface="Times New Roman"/>
                <a:cs typeface="Times New Roman"/>
              </a:rPr>
              <a:t>1</a:t>
            </a:r>
            <a:r>
              <a:rPr sz="2250" spc="-210" dirty="0">
                <a:solidFill>
                  <a:srgbClr val="FF00FF"/>
                </a:solidFill>
                <a:latin typeface="宋体"/>
                <a:cs typeface="宋体"/>
              </a:rPr>
              <a:t>，</a:t>
            </a:r>
            <a:endParaRPr sz="225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3695" y="5826505"/>
            <a:ext cx="8724900" cy="389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50" spc="35" dirty="0">
                <a:solidFill>
                  <a:srgbClr val="FF00FF"/>
                </a:solidFill>
                <a:latin typeface="宋体"/>
                <a:cs typeface="宋体"/>
              </a:rPr>
              <a:t>当</a:t>
            </a:r>
            <a:r>
              <a:rPr sz="2350" i="1" spc="160" dirty="0">
                <a:solidFill>
                  <a:srgbClr val="FF00FF"/>
                </a:solidFill>
                <a:latin typeface="Symbol"/>
                <a:cs typeface="Symbol"/>
              </a:rPr>
              <a:t></a:t>
            </a:r>
            <a:r>
              <a:rPr sz="2250" spc="-135" dirty="0">
                <a:solidFill>
                  <a:srgbClr val="FF00FF"/>
                </a:solidFill>
                <a:latin typeface="宋体"/>
                <a:cs typeface="宋体"/>
              </a:rPr>
              <a:t>在</a:t>
            </a:r>
            <a:r>
              <a:rPr sz="2250" spc="5" dirty="0">
                <a:solidFill>
                  <a:srgbClr val="FF00FF"/>
                </a:solidFill>
                <a:latin typeface="Times New Roman"/>
                <a:cs typeface="Times New Roman"/>
              </a:rPr>
              <a:t>[0,</a:t>
            </a:r>
            <a:r>
              <a:rPr sz="2250" spc="-26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0" i="1" spc="-15" dirty="0">
                <a:solidFill>
                  <a:srgbClr val="FF00FF"/>
                </a:solidFill>
                <a:latin typeface="Times New Roman"/>
                <a:cs typeface="Times New Roman"/>
              </a:rPr>
              <a:t>q</a:t>
            </a:r>
            <a:r>
              <a:rPr sz="2250" spc="-15" dirty="0">
                <a:solidFill>
                  <a:srgbClr val="FF00FF"/>
                </a:solidFill>
                <a:latin typeface="Times New Roman"/>
                <a:cs typeface="Times New Roman"/>
              </a:rPr>
              <a:t>]</a:t>
            </a:r>
            <a:r>
              <a:rPr sz="2250" spc="25" dirty="0">
                <a:solidFill>
                  <a:srgbClr val="FF00FF"/>
                </a:solidFill>
                <a:latin typeface="宋体"/>
                <a:cs typeface="宋体"/>
              </a:rPr>
              <a:t>之</a:t>
            </a:r>
            <a:r>
              <a:rPr sz="2250" spc="30" dirty="0">
                <a:solidFill>
                  <a:srgbClr val="FF00FF"/>
                </a:solidFill>
                <a:latin typeface="宋体"/>
                <a:cs typeface="宋体"/>
              </a:rPr>
              <a:t>间变</a:t>
            </a:r>
            <a:r>
              <a:rPr sz="3375" spc="44" baseline="1234" dirty="0">
                <a:solidFill>
                  <a:srgbClr val="FF00FF"/>
                </a:solidFill>
                <a:latin typeface="宋体"/>
                <a:cs typeface="宋体"/>
              </a:rPr>
              <a:t>化时</a:t>
            </a:r>
            <a:r>
              <a:rPr sz="3375" spc="60" baseline="1234" dirty="0">
                <a:solidFill>
                  <a:srgbClr val="FF00FF"/>
                </a:solidFill>
                <a:latin typeface="宋体"/>
                <a:cs typeface="宋体"/>
              </a:rPr>
              <a:t>，</a:t>
            </a:r>
            <a:r>
              <a:rPr sz="2250" i="1" spc="40" dirty="0">
                <a:solidFill>
                  <a:srgbClr val="FF00FF"/>
                </a:solidFill>
                <a:latin typeface="Times New Roman"/>
                <a:cs typeface="Times New Roman"/>
              </a:rPr>
              <a:t>y</a:t>
            </a:r>
            <a:r>
              <a:rPr sz="2250" i="1" spc="-20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0" spc="-35" dirty="0">
                <a:solidFill>
                  <a:srgbClr val="FF00FF"/>
                </a:solidFill>
                <a:latin typeface="Times New Roman"/>
                <a:cs typeface="Times New Roman"/>
              </a:rPr>
              <a:t>''</a:t>
            </a:r>
            <a:r>
              <a:rPr sz="2250" spc="-35" dirty="0">
                <a:solidFill>
                  <a:srgbClr val="FF00FF"/>
                </a:solidFill>
                <a:latin typeface="Symbol"/>
                <a:cs typeface="Symbol"/>
              </a:rPr>
              <a:t></a:t>
            </a:r>
            <a:r>
              <a:rPr sz="2250" spc="-29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350" i="1" spc="-15" dirty="0">
                <a:solidFill>
                  <a:srgbClr val="FF00FF"/>
                </a:solidFill>
                <a:latin typeface="Symbol"/>
                <a:cs typeface="Symbol"/>
              </a:rPr>
              <a:t></a:t>
            </a:r>
            <a:r>
              <a:rPr sz="2350" i="1" spc="-21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0" i="1" spc="5" dirty="0">
                <a:solidFill>
                  <a:srgbClr val="FF00FF"/>
                </a:solidFill>
                <a:latin typeface="Times New Roman"/>
                <a:cs typeface="Times New Roman"/>
              </a:rPr>
              <a:t>N</a:t>
            </a:r>
            <a:r>
              <a:rPr sz="2250" i="1" spc="-2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0" spc="-5" dirty="0">
                <a:solidFill>
                  <a:srgbClr val="FF00FF"/>
                </a:solidFill>
                <a:latin typeface="Times New Roman"/>
                <a:cs typeface="Times New Roman"/>
              </a:rPr>
              <a:t>''</a:t>
            </a:r>
            <a:r>
              <a:rPr sz="3375" spc="52" baseline="1234" dirty="0">
                <a:solidFill>
                  <a:srgbClr val="FF00FF"/>
                </a:solidFill>
                <a:latin typeface="宋体"/>
                <a:cs typeface="宋体"/>
              </a:rPr>
              <a:t>都</a:t>
            </a:r>
            <a:r>
              <a:rPr sz="3375" spc="127" baseline="1234" dirty="0">
                <a:solidFill>
                  <a:srgbClr val="FF00FF"/>
                </a:solidFill>
                <a:latin typeface="宋体"/>
                <a:cs typeface="宋体"/>
              </a:rPr>
              <a:t>是</a:t>
            </a:r>
            <a:r>
              <a:rPr sz="2250" i="1" spc="-240" dirty="0">
                <a:solidFill>
                  <a:srgbClr val="FF00FF"/>
                </a:solidFill>
                <a:latin typeface="Times New Roman"/>
                <a:cs typeface="Times New Roman"/>
              </a:rPr>
              <a:t>y</a:t>
            </a:r>
            <a:r>
              <a:rPr sz="3375" spc="44" baseline="1234" dirty="0">
                <a:solidFill>
                  <a:srgbClr val="FF00FF"/>
                </a:solidFill>
                <a:latin typeface="宋体"/>
                <a:cs typeface="宋体"/>
              </a:rPr>
              <a:t>的可能取</a:t>
            </a:r>
            <a:r>
              <a:rPr sz="3375" spc="44" baseline="2469" dirty="0">
                <a:solidFill>
                  <a:srgbClr val="FF00FF"/>
                </a:solidFill>
                <a:latin typeface="宋体"/>
                <a:cs typeface="宋体"/>
              </a:rPr>
              <a:t>值，因此无</a:t>
            </a:r>
            <a:r>
              <a:rPr sz="3375" spc="52" baseline="2469" dirty="0">
                <a:solidFill>
                  <a:srgbClr val="FF00FF"/>
                </a:solidFill>
                <a:latin typeface="宋体"/>
                <a:cs typeface="宋体"/>
              </a:rPr>
              <a:t>法确</a:t>
            </a:r>
            <a:r>
              <a:rPr sz="3375" spc="217" baseline="2469" dirty="0">
                <a:solidFill>
                  <a:srgbClr val="FF00FF"/>
                </a:solidFill>
                <a:latin typeface="宋体"/>
                <a:cs typeface="宋体"/>
              </a:rPr>
              <a:t>定</a:t>
            </a:r>
            <a:r>
              <a:rPr sz="2250" i="1" spc="-335" dirty="0">
                <a:solidFill>
                  <a:srgbClr val="FF00FF"/>
                </a:solidFill>
                <a:latin typeface="Times New Roman"/>
                <a:cs typeface="Times New Roman"/>
              </a:rPr>
              <a:t>y</a:t>
            </a:r>
            <a:r>
              <a:rPr sz="3375" spc="7" baseline="3703" dirty="0">
                <a:solidFill>
                  <a:srgbClr val="FF00FF"/>
                </a:solidFill>
                <a:latin typeface="宋体"/>
                <a:cs typeface="宋体"/>
              </a:rPr>
              <a:t>。</a:t>
            </a:r>
            <a:endParaRPr sz="3375" baseline="3703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694436"/>
            <a:ext cx="60604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 err="1">
                <a:solidFill>
                  <a:srgbClr val="000000"/>
                </a:solidFill>
                <a:latin typeface="Arial"/>
                <a:cs typeface="Arial"/>
              </a:rPr>
              <a:t>Asmuth-Bloom</a:t>
            </a:r>
            <a:r>
              <a:rPr sz="3200" b="1" spc="-5" dirty="0" err="1">
                <a:solidFill>
                  <a:srgbClr val="000000"/>
                </a:solidFill>
                <a:latin typeface="黑体"/>
                <a:cs typeface="黑体"/>
              </a:rPr>
              <a:t>门限方案</a:t>
            </a:r>
            <a:r>
              <a:rPr sz="3200" b="1" spc="-10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zh-CN" altLang="en-US" sz="3200" b="1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举例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65</a:t>
            </a:fld>
            <a:endParaRPr spc="-5" dirty="0"/>
          </a:p>
        </p:txBody>
      </p:sp>
      <p:pic>
        <p:nvPicPr>
          <p:cNvPr id="15" name="图片 14" descr="手机屏幕截图&#10;&#10;描述已自动生成">
            <a:extLst>
              <a:ext uri="{FF2B5EF4-FFF2-40B4-BE49-F238E27FC236}">
                <a16:creationId xmlns:a16="http://schemas.microsoft.com/office/drawing/2014/main" id="{C292114E-3EEE-42E8-A6CE-18C0AE26A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1343025"/>
            <a:ext cx="6989160" cy="550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380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16567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密钥托管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66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39520" y="1724025"/>
            <a:ext cx="7993380" cy="448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indent="667385">
              <a:lnSpc>
                <a:spcPct val="120000"/>
              </a:lnSpc>
              <a:spcBef>
                <a:spcPts val="100"/>
              </a:spcBef>
            </a:pPr>
            <a:r>
              <a:rPr sz="2400" b="1" dirty="0">
                <a:latin typeface="新宋体"/>
                <a:cs typeface="新宋体"/>
              </a:rPr>
              <a:t>密钥托管也称为托管加密，其目的是保证对个人没有 绝对的隐私和绝对不可跟踪的匿名性，即在强加密中结合对 </a:t>
            </a:r>
            <a:r>
              <a:rPr sz="2400" b="1" dirty="0">
                <a:solidFill>
                  <a:srgbClr val="FF0065"/>
                </a:solidFill>
                <a:latin typeface="新宋体"/>
                <a:cs typeface="新宋体"/>
              </a:rPr>
              <a:t>突发事件的解密能力</a:t>
            </a:r>
            <a:r>
              <a:rPr sz="2400" b="1" dirty="0">
                <a:latin typeface="新宋体"/>
                <a:cs typeface="新宋体"/>
              </a:rPr>
              <a:t>。其实现手段是把已加密的数据和数据 恢复密钥联系起来，数据恢复密钥不必是直接解密的密钥， 但由它可得解密密钥。</a:t>
            </a:r>
            <a:endParaRPr sz="2400" dirty="0">
              <a:latin typeface="新宋体"/>
              <a:cs typeface="新宋体"/>
            </a:endParaRPr>
          </a:p>
          <a:p>
            <a:pPr marL="12700" marR="5080" indent="615315" algn="just">
              <a:lnSpc>
                <a:spcPct val="120000"/>
              </a:lnSpc>
              <a:spcBef>
                <a:spcPts val="575"/>
              </a:spcBef>
            </a:pPr>
            <a:r>
              <a:rPr sz="2400" b="1" dirty="0">
                <a:latin typeface="新宋体"/>
                <a:cs typeface="新宋体"/>
              </a:rPr>
              <a:t>也就是说，密钥托管是指为公众和用户提供更好的安全 通信同时，也允许授权者（包括政府保密部门、企业专门技 术人员和用户等）为了国家、集团的利益，监听某些通信内 容并解密相关密文。密钥托管也叫“密钥恢复”，或者理解 为受信任的第三方的“数据恢复”和“特殊获取”等含义。</a:t>
            </a:r>
            <a:endParaRPr sz="2400" dirty="0">
              <a:latin typeface="新宋体"/>
              <a:cs typeface="新宋体"/>
            </a:endParaRPr>
          </a:p>
        </p:txBody>
      </p:sp>
    </p:spTree>
    <p:extLst>
      <p:ext uri="{BB962C8B-B14F-4D97-AF65-F5344CB8AC3E}">
        <p14:creationId xmlns:p14="http://schemas.microsoft.com/office/powerpoint/2010/main" val="23352738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84439" y="2101595"/>
            <a:ext cx="2819400" cy="1524000"/>
          </a:xfrm>
          <a:custGeom>
            <a:avLst/>
            <a:gdLst/>
            <a:ahLst/>
            <a:cxnLst/>
            <a:rect l="l" t="t" r="r" b="b"/>
            <a:pathLst>
              <a:path w="2819400" h="1524000">
                <a:moveTo>
                  <a:pt x="0" y="0"/>
                </a:moveTo>
                <a:lnTo>
                  <a:pt x="0" y="1524000"/>
                </a:lnTo>
                <a:lnTo>
                  <a:pt x="2819399" y="1524000"/>
                </a:lnTo>
                <a:lnTo>
                  <a:pt x="2819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9867" y="2097023"/>
            <a:ext cx="2829560" cy="1534160"/>
          </a:xfrm>
          <a:custGeom>
            <a:avLst/>
            <a:gdLst/>
            <a:ahLst/>
            <a:cxnLst/>
            <a:rect l="l" t="t" r="r" b="b"/>
            <a:pathLst>
              <a:path w="2829560" h="1534160">
                <a:moveTo>
                  <a:pt x="2829305" y="1533906"/>
                </a:moveTo>
                <a:lnTo>
                  <a:pt x="2829305" y="0"/>
                </a:lnTo>
                <a:lnTo>
                  <a:pt x="0" y="0"/>
                </a:lnTo>
                <a:lnTo>
                  <a:pt x="0" y="1533906"/>
                </a:lnTo>
                <a:lnTo>
                  <a:pt x="4571" y="1533906"/>
                </a:lnTo>
                <a:lnTo>
                  <a:pt x="4571" y="9906"/>
                </a:lnTo>
                <a:lnTo>
                  <a:pt x="9906" y="4572"/>
                </a:lnTo>
                <a:lnTo>
                  <a:pt x="9905" y="9906"/>
                </a:lnTo>
                <a:lnTo>
                  <a:pt x="2819399" y="9906"/>
                </a:lnTo>
                <a:lnTo>
                  <a:pt x="2819399" y="4571"/>
                </a:lnTo>
                <a:lnTo>
                  <a:pt x="2823972" y="9906"/>
                </a:lnTo>
                <a:lnTo>
                  <a:pt x="2823972" y="1533906"/>
                </a:lnTo>
                <a:lnTo>
                  <a:pt x="2829305" y="1533906"/>
                </a:lnTo>
                <a:close/>
              </a:path>
              <a:path w="2829560" h="1534160">
                <a:moveTo>
                  <a:pt x="9906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2829560" h="1534160">
                <a:moveTo>
                  <a:pt x="9906" y="15240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1524000"/>
                </a:lnTo>
                <a:lnTo>
                  <a:pt x="9906" y="1524000"/>
                </a:lnTo>
                <a:close/>
              </a:path>
              <a:path w="2829560" h="1534160">
                <a:moveTo>
                  <a:pt x="2823972" y="1524000"/>
                </a:moveTo>
                <a:lnTo>
                  <a:pt x="4571" y="1524000"/>
                </a:lnTo>
                <a:lnTo>
                  <a:pt x="9906" y="1528572"/>
                </a:lnTo>
                <a:lnTo>
                  <a:pt x="9905" y="1533906"/>
                </a:lnTo>
                <a:lnTo>
                  <a:pt x="2819399" y="1533906"/>
                </a:lnTo>
                <a:lnTo>
                  <a:pt x="2819399" y="1528572"/>
                </a:lnTo>
                <a:lnTo>
                  <a:pt x="2823972" y="1524000"/>
                </a:lnTo>
                <a:close/>
              </a:path>
              <a:path w="2829560" h="1534160">
                <a:moveTo>
                  <a:pt x="9905" y="1533906"/>
                </a:moveTo>
                <a:lnTo>
                  <a:pt x="9906" y="1528572"/>
                </a:lnTo>
                <a:lnTo>
                  <a:pt x="4571" y="1524000"/>
                </a:lnTo>
                <a:lnTo>
                  <a:pt x="4571" y="1533906"/>
                </a:lnTo>
                <a:lnTo>
                  <a:pt x="9905" y="1533906"/>
                </a:lnTo>
                <a:close/>
              </a:path>
              <a:path w="2829560" h="1534160">
                <a:moveTo>
                  <a:pt x="2823972" y="9906"/>
                </a:moveTo>
                <a:lnTo>
                  <a:pt x="2819399" y="4571"/>
                </a:lnTo>
                <a:lnTo>
                  <a:pt x="2819399" y="9906"/>
                </a:lnTo>
                <a:lnTo>
                  <a:pt x="2823972" y="9906"/>
                </a:lnTo>
                <a:close/>
              </a:path>
              <a:path w="2829560" h="1534160">
                <a:moveTo>
                  <a:pt x="2823972" y="1524000"/>
                </a:moveTo>
                <a:lnTo>
                  <a:pt x="2823972" y="9906"/>
                </a:lnTo>
                <a:lnTo>
                  <a:pt x="2819399" y="9906"/>
                </a:lnTo>
                <a:lnTo>
                  <a:pt x="2819399" y="1524000"/>
                </a:lnTo>
                <a:lnTo>
                  <a:pt x="2823972" y="1524000"/>
                </a:lnTo>
                <a:close/>
              </a:path>
              <a:path w="2829560" h="1534160">
                <a:moveTo>
                  <a:pt x="2823972" y="1533906"/>
                </a:moveTo>
                <a:lnTo>
                  <a:pt x="2823972" y="1524000"/>
                </a:lnTo>
                <a:lnTo>
                  <a:pt x="2819399" y="1528572"/>
                </a:lnTo>
                <a:lnTo>
                  <a:pt x="2819399" y="1533906"/>
                </a:lnTo>
                <a:lnTo>
                  <a:pt x="2823972" y="1533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32239" y="2177795"/>
            <a:ext cx="990600" cy="457200"/>
          </a:xfrm>
          <a:prstGeom prst="rect">
            <a:avLst/>
          </a:prstGeom>
          <a:solidFill>
            <a:srgbClr val="B1B1B1"/>
          </a:solidFill>
        </p:spPr>
        <p:txBody>
          <a:bodyPr vert="horz" wrap="square" lIns="0" tIns="7048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555"/>
              </a:spcBef>
            </a:pPr>
            <a:r>
              <a:rPr sz="2000" b="1" dirty="0">
                <a:latin typeface="新宋体"/>
                <a:cs typeface="新宋体"/>
              </a:rPr>
              <a:t>密钥</a:t>
            </a:r>
            <a:r>
              <a:rPr sz="2000" b="1" i="1" spc="-10" dirty="0">
                <a:latin typeface="Times New Roman"/>
                <a:cs typeface="Times New Roman"/>
              </a:rPr>
              <a:t>KS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9239" y="2863595"/>
            <a:ext cx="609600" cy="533400"/>
          </a:xfrm>
          <a:prstGeom prst="rect">
            <a:avLst/>
          </a:prstGeom>
          <a:solidFill>
            <a:srgbClr val="B1B1B1"/>
          </a:solidFill>
        </p:spPr>
        <p:txBody>
          <a:bodyPr vert="horz" wrap="square" lIns="0" tIns="10985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865"/>
              </a:spcBef>
            </a:pPr>
            <a:r>
              <a:rPr sz="2000" b="1" spc="-5" dirty="0">
                <a:latin typeface="宋体"/>
                <a:cs typeface="宋体"/>
              </a:rPr>
              <a:t>明文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08439" y="2863595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762000" y="266699"/>
                </a:moveTo>
                <a:lnTo>
                  <a:pt x="757883" y="227340"/>
                </a:lnTo>
                <a:lnTo>
                  <a:pt x="745921" y="189756"/>
                </a:lnTo>
                <a:lnTo>
                  <a:pt x="726694" y="154364"/>
                </a:lnTo>
                <a:lnTo>
                  <a:pt x="700783" y="121579"/>
                </a:lnTo>
                <a:lnTo>
                  <a:pt x="668768" y="91817"/>
                </a:lnTo>
                <a:lnTo>
                  <a:pt x="631229" y="65494"/>
                </a:lnTo>
                <a:lnTo>
                  <a:pt x="588747" y="43024"/>
                </a:lnTo>
                <a:lnTo>
                  <a:pt x="541902" y="24824"/>
                </a:lnTo>
                <a:lnTo>
                  <a:pt x="491276" y="11310"/>
                </a:lnTo>
                <a:lnTo>
                  <a:pt x="437448" y="2896"/>
                </a:lnTo>
                <a:lnTo>
                  <a:pt x="381000" y="0"/>
                </a:lnTo>
                <a:lnTo>
                  <a:pt x="324723" y="2896"/>
                </a:lnTo>
                <a:lnTo>
                  <a:pt x="271001" y="11310"/>
                </a:lnTo>
                <a:lnTo>
                  <a:pt x="220426" y="24824"/>
                </a:lnTo>
                <a:lnTo>
                  <a:pt x="173589" y="43024"/>
                </a:lnTo>
                <a:lnTo>
                  <a:pt x="131080" y="65494"/>
                </a:lnTo>
                <a:lnTo>
                  <a:pt x="93489" y="91817"/>
                </a:lnTo>
                <a:lnTo>
                  <a:pt x="61408" y="121579"/>
                </a:lnTo>
                <a:lnTo>
                  <a:pt x="35428" y="154364"/>
                </a:lnTo>
                <a:lnTo>
                  <a:pt x="16139" y="189756"/>
                </a:lnTo>
                <a:lnTo>
                  <a:pt x="4133" y="227340"/>
                </a:lnTo>
                <a:lnTo>
                  <a:pt x="0" y="266700"/>
                </a:lnTo>
                <a:lnTo>
                  <a:pt x="4133" y="306231"/>
                </a:lnTo>
                <a:lnTo>
                  <a:pt x="16139" y="343921"/>
                </a:lnTo>
                <a:lnTo>
                  <a:pt x="35428" y="379364"/>
                </a:lnTo>
                <a:lnTo>
                  <a:pt x="61408" y="412156"/>
                </a:lnTo>
                <a:lnTo>
                  <a:pt x="93489" y="441891"/>
                </a:lnTo>
                <a:lnTo>
                  <a:pt x="131080" y="468163"/>
                </a:lnTo>
                <a:lnTo>
                  <a:pt x="173589" y="490567"/>
                </a:lnTo>
                <a:lnTo>
                  <a:pt x="220426" y="508698"/>
                </a:lnTo>
                <a:lnTo>
                  <a:pt x="271001" y="522151"/>
                </a:lnTo>
                <a:lnTo>
                  <a:pt x="324723" y="530520"/>
                </a:lnTo>
                <a:lnTo>
                  <a:pt x="381000" y="533400"/>
                </a:lnTo>
                <a:lnTo>
                  <a:pt x="437448" y="530520"/>
                </a:lnTo>
                <a:lnTo>
                  <a:pt x="491276" y="522151"/>
                </a:lnTo>
                <a:lnTo>
                  <a:pt x="541902" y="508698"/>
                </a:lnTo>
                <a:lnTo>
                  <a:pt x="588747" y="490567"/>
                </a:lnTo>
                <a:lnTo>
                  <a:pt x="631229" y="468163"/>
                </a:lnTo>
                <a:lnTo>
                  <a:pt x="668768" y="441891"/>
                </a:lnTo>
                <a:lnTo>
                  <a:pt x="700783" y="412156"/>
                </a:lnTo>
                <a:lnTo>
                  <a:pt x="726694" y="379364"/>
                </a:lnTo>
                <a:lnTo>
                  <a:pt x="745921" y="343921"/>
                </a:lnTo>
                <a:lnTo>
                  <a:pt x="757883" y="306231"/>
                </a:lnTo>
                <a:lnTo>
                  <a:pt x="762000" y="266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3867" y="2859023"/>
            <a:ext cx="772160" cy="542925"/>
          </a:xfrm>
          <a:custGeom>
            <a:avLst/>
            <a:gdLst/>
            <a:ahLst/>
            <a:cxnLst/>
            <a:rect l="l" t="t" r="r" b="b"/>
            <a:pathLst>
              <a:path w="772160" h="542925">
                <a:moveTo>
                  <a:pt x="771906" y="271272"/>
                </a:moveTo>
                <a:lnTo>
                  <a:pt x="767334" y="230124"/>
                </a:lnTo>
                <a:lnTo>
                  <a:pt x="752386" y="186850"/>
                </a:lnTo>
                <a:lnTo>
                  <a:pt x="729642" y="148140"/>
                </a:lnTo>
                <a:lnTo>
                  <a:pt x="700254" y="113975"/>
                </a:lnTo>
                <a:lnTo>
                  <a:pt x="665375" y="84341"/>
                </a:lnTo>
                <a:lnTo>
                  <a:pt x="626159" y="59221"/>
                </a:lnTo>
                <a:lnTo>
                  <a:pt x="583759" y="38599"/>
                </a:lnTo>
                <a:lnTo>
                  <a:pt x="539328" y="22458"/>
                </a:lnTo>
                <a:lnTo>
                  <a:pt x="494019" y="10782"/>
                </a:lnTo>
                <a:lnTo>
                  <a:pt x="448987" y="3555"/>
                </a:lnTo>
                <a:lnTo>
                  <a:pt x="405384" y="762"/>
                </a:lnTo>
                <a:lnTo>
                  <a:pt x="385572" y="0"/>
                </a:lnTo>
                <a:lnTo>
                  <a:pt x="365760" y="762"/>
                </a:lnTo>
                <a:lnTo>
                  <a:pt x="322309" y="3612"/>
                </a:lnTo>
                <a:lnTo>
                  <a:pt x="277385" y="10880"/>
                </a:lnTo>
                <a:lnTo>
                  <a:pt x="232150" y="22582"/>
                </a:lnTo>
                <a:lnTo>
                  <a:pt x="187768" y="38736"/>
                </a:lnTo>
                <a:lnTo>
                  <a:pt x="145403" y="59359"/>
                </a:lnTo>
                <a:lnTo>
                  <a:pt x="106220" y="84469"/>
                </a:lnTo>
                <a:lnTo>
                  <a:pt x="71381" y="114083"/>
                </a:lnTo>
                <a:lnTo>
                  <a:pt x="42051" y="148219"/>
                </a:lnTo>
                <a:lnTo>
                  <a:pt x="19393" y="186893"/>
                </a:lnTo>
                <a:lnTo>
                  <a:pt x="4571" y="230124"/>
                </a:lnTo>
                <a:lnTo>
                  <a:pt x="0" y="272034"/>
                </a:lnTo>
                <a:lnTo>
                  <a:pt x="762" y="285750"/>
                </a:lnTo>
                <a:lnTo>
                  <a:pt x="2286" y="299466"/>
                </a:lnTo>
                <a:lnTo>
                  <a:pt x="4572" y="313182"/>
                </a:lnTo>
                <a:lnTo>
                  <a:pt x="8382" y="326898"/>
                </a:lnTo>
                <a:lnTo>
                  <a:pt x="9906" y="330506"/>
                </a:lnTo>
                <a:lnTo>
                  <a:pt x="9905" y="258318"/>
                </a:lnTo>
                <a:lnTo>
                  <a:pt x="11429" y="244602"/>
                </a:lnTo>
                <a:lnTo>
                  <a:pt x="29537" y="187937"/>
                </a:lnTo>
                <a:lnTo>
                  <a:pt x="53355" y="149198"/>
                </a:lnTo>
                <a:lnTo>
                  <a:pt x="83959" y="115360"/>
                </a:lnTo>
                <a:lnTo>
                  <a:pt x="120135" y="86355"/>
                </a:lnTo>
                <a:lnTo>
                  <a:pt x="160672" y="62112"/>
                </a:lnTo>
                <a:lnTo>
                  <a:pt x="204357" y="42562"/>
                </a:lnTo>
                <a:lnTo>
                  <a:pt x="249978" y="27636"/>
                </a:lnTo>
                <a:lnTo>
                  <a:pt x="296322" y="17265"/>
                </a:lnTo>
                <a:lnTo>
                  <a:pt x="342178" y="11377"/>
                </a:lnTo>
                <a:lnTo>
                  <a:pt x="385572" y="9931"/>
                </a:lnTo>
                <a:lnTo>
                  <a:pt x="405384" y="9906"/>
                </a:lnTo>
                <a:lnTo>
                  <a:pt x="424434" y="11430"/>
                </a:lnTo>
                <a:lnTo>
                  <a:pt x="470903" y="16395"/>
                </a:lnTo>
                <a:lnTo>
                  <a:pt x="518770" y="26592"/>
                </a:lnTo>
                <a:lnTo>
                  <a:pt x="566456" y="42031"/>
                </a:lnTo>
                <a:lnTo>
                  <a:pt x="612385" y="62723"/>
                </a:lnTo>
                <a:lnTo>
                  <a:pt x="654980" y="88679"/>
                </a:lnTo>
                <a:lnTo>
                  <a:pt x="692663" y="119910"/>
                </a:lnTo>
                <a:lnTo>
                  <a:pt x="723858" y="156427"/>
                </a:lnTo>
                <a:lnTo>
                  <a:pt x="746988" y="198241"/>
                </a:lnTo>
                <a:lnTo>
                  <a:pt x="760476" y="245364"/>
                </a:lnTo>
                <a:lnTo>
                  <a:pt x="762000" y="258318"/>
                </a:lnTo>
                <a:lnTo>
                  <a:pt x="762000" y="331563"/>
                </a:lnTo>
                <a:lnTo>
                  <a:pt x="762470" y="330456"/>
                </a:lnTo>
                <a:lnTo>
                  <a:pt x="771144" y="285750"/>
                </a:lnTo>
                <a:lnTo>
                  <a:pt x="771906" y="271272"/>
                </a:lnTo>
                <a:close/>
              </a:path>
              <a:path w="772160" h="542925">
                <a:moveTo>
                  <a:pt x="762000" y="331563"/>
                </a:moveTo>
                <a:lnTo>
                  <a:pt x="762000" y="284988"/>
                </a:lnTo>
                <a:lnTo>
                  <a:pt x="760476" y="298704"/>
                </a:lnTo>
                <a:lnTo>
                  <a:pt x="746887" y="345576"/>
                </a:lnTo>
                <a:lnTo>
                  <a:pt x="723656" y="387210"/>
                </a:lnTo>
                <a:lnTo>
                  <a:pt x="692370" y="423604"/>
                </a:lnTo>
                <a:lnTo>
                  <a:pt x="654617" y="454757"/>
                </a:lnTo>
                <a:lnTo>
                  <a:pt x="611986" y="480668"/>
                </a:lnTo>
                <a:lnTo>
                  <a:pt x="566064" y="501336"/>
                </a:lnTo>
                <a:lnTo>
                  <a:pt x="518439" y="516761"/>
                </a:lnTo>
                <a:lnTo>
                  <a:pt x="470700" y="526941"/>
                </a:lnTo>
                <a:lnTo>
                  <a:pt x="424434" y="531876"/>
                </a:lnTo>
                <a:lnTo>
                  <a:pt x="405384" y="533400"/>
                </a:lnTo>
                <a:lnTo>
                  <a:pt x="385572" y="533400"/>
                </a:lnTo>
                <a:lnTo>
                  <a:pt x="342848" y="532026"/>
                </a:lnTo>
                <a:lnTo>
                  <a:pt x="298378" y="526452"/>
                </a:lnTo>
                <a:lnTo>
                  <a:pt x="253310" y="516621"/>
                </a:lnTo>
                <a:lnTo>
                  <a:pt x="208792" y="502476"/>
                </a:lnTo>
                <a:lnTo>
                  <a:pt x="165973" y="483960"/>
                </a:lnTo>
                <a:lnTo>
                  <a:pt x="125968" y="460994"/>
                </a:lnTo>
                <a:lnTo>
                  <a:pt x="90019" y="433592"/>
                </a:lnTo>
                <a:lnTo>
                  <a:pt x="59182" y="401626"/>
                </a:lnTo>
                <a:lnTo>
                  <a:pt x="34635" y="365064"/>
                </a:lnTo>
                <a:lnTo>
                  <a:pt x="17526" y="323850"/>
                </a:lnTo>
                <a:lnTo>
                  <a:pt x="9906" y="284988"/>
                </a:lnTo>
                <a:lnTo>
                  <a:pt x="9906" y="330506"/>
                </a:lnTo>
                <a:lnTo>
                  <a:pt x="26982" y="370938"/>
                </a:lnTo>
                <a:lnTo>
                  <a:pt x="53616" y="409835"/>
                </a:lnTo>
                <a:lnTo>
                  <a:pt x="87030" y="443644"/>
                </a:lnTo>
                <a:lnTo>
                  <a:pt x="125999" y="472439"/>
                </a:lnTo>
                <a:lnTo>
                  <a:pt x="169178" y="496223"/>
                </a:lnTo>
                <a:lnTo>
                  <a:pt x="215403" y="515105"/>
                </a:lnTo>
                <a:lnTo>
                  <a:pt x="263391" y="529122"/>
                </a:lnTo>
                <a:lnTo>
                  <a:pt x="311887" y="538330"/>
                </a:lnTo>
                <a:lnTo>
                  <a:pt x="359636" y="542785"/>
                </a:lnTo>
                <a:lnTo>
                  <a:pt x="405384" y="542544"/>
                </a:lnTo>
                <a:lnTo>
                  <a:pt x="444245" y="540258"/>
                </a:lnTo>
                <a:lnTo>
                  <a:pt x="486709" y="534049"/>
                </a:lnTo>
                <a:lnTo>
                  <a:pt x="530165" y="523567"/>
                </a:lnTo>
                <a:lnTo>
                  <a:pt x="573428" y="508811"/>
                </a:lnTo>
                <a:lnTo>
                  <a:pt x="615310" y="489780"/>
                </a:lnTo>
                <a:lnTo>
                  <a:pt x="654624" y="466472"/>
                </a:lnTo>
                <a:lnTo>
                  <a:pt x="690184" y="438887"/>
                </a:lnTo>
                <a:lnTo>
                  <a:pt x="720803" y="407024"/>
                </a:lnTo>
                <a:lnTo>
                  <a:pt x="745294" y="370880"/>
                </a:lnTo>
                <a:lnTo>
                  <a:pt x="762000" y="331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35687" y="2961386"/>
            <a:ext cx="5219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加密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66027" y="2101595"/>
            <a:ext cx="2819400" cy="1524000"/>
          </a:xfrm>
          <a:custGeom>
            <a:avLst/>
            <a:gdLst/>
            <a:ahLst/>
            <a:cxnLst/>
            <a:rect l="l" t="t" r="r" b="b"/>
            <a:pathLst>
              <a:path w="2819400" h="1524000">
                <a:moveTo>
                  <a:pt x="0" y="0"/>
                </a:moveTo>
                <a:lnTo>
                  <a:pt x="0" y="1524000"/>
                </a:lnTo>
                <a:lnTo>
                  <a:pt x="2819400" y="1524000"/>
                </a:lnTo>
                <a:lnTo>
                  <a:pt x="2819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61467" y="2097023"/>
            <a:ext cx="2829560" cy="1534160"/>
          </a:xfrm>
          <a:custGeom>
            <a:avLst/>
            <a:gdLst/>
            <a:ahLst/>
            <a:cxnLst/>
            <a:rect l="l" t="t" r="r" b="b"/>
            <a:pathLst>
              <a:path w="2829559" h="1534160">
                <a:moveTo>
                  <a:pt x="2829305" y="1533906"/>
                </a:moveTo>
                <a:lnTo>
                  <a:pt x="2829305" y="0"/>
                </a:lnTo>
                <a:lnTo>
                  <a:pt x="0" y="0"/>
                </a:lnTo>
                <a:lnTo>
                  <a:pt x="0" y="1533906"/>
                </a:lnTo>
                <a:lnTo>
                  <a:pt x="4559" y="1533906"/>
                </a:lnTo>
                <a:lnTo>
                  <a:pt x="4559" y="9906"/>
                </a:lnTo>
                <a:lnTo>
                  <a:pt x="9893" y="4572"/>
                </a:lnTo>
                <a:lnTo>
                  <a:pt x="9893" y="9906"/>
                </a:lnTo>
                <a:lnTo>
                  <a:pt x="2819400" y="9906"/>
                </a:lnTo>
                <a:lnTo>
                  <a:pt x="2819400" y="4572"/>
                </a:lnTo>
                <a:lnTo>
                  <a:pt x="2823959" y="9906"/>
                </a:lnTo>
                <a:lnTo>
                  <a:pt x="2823959" y="1533906"/>
                </a:lnTo>
                <a:lnTo>
                  <a:pt x="2829305" y="1533906"/>
                </a:lnTo>
                <a:close/>
              </a:path>
              <a:path w="2829559" h="1534160">
                <a:moveTo>
                  <a:pt x="9893" y="9906"/>
                </a:moveTo>
                <a:lnTo>
                  <a:pt x="9893" y="4572"/>
                </a:lnTo>
                <a:lnTo>
                  <a:pt x="4559" y="9906"/>
                </a:lnTo>
                <a:lnTo>
                  <a:pt x="9893" y="9906"/>
                </a:lnTo>
                <a:close/>
              </a:path>
              <a:path w="2829559" h="1534160">
                <a:moveTo>
                  <a:pt x="9893" y="1524000"/>
                </a:moveTo>
                <a:lnTo>
                  <a:pt x="9893" y="9906"/>
                </a:lnTo>
                <a:lnTo>
                  <a:pt x="4559" y="9906"/>
                </a:lnTo>
                <a:lnTo>
                  <a:pt x="4559" y="1524000"/>
                </a:lnTo>
                <a:lnTo>
                  <a:pt x="9893" y="1524000"/>
                </a:lnTo>
                <a:close/>
              </a:path>
              <a:path w="2829559" h="1534160">
                <a:moveTo>
                  <a:pt x="2823959" y="1524000"/>
                </a:moveTo>
                <a:lnTo>
                  <a:pt x="4559" y="1524000"/>
                </a:lnTo>
                <a:lnTo>
                  <a:pt x="9893" y="1528572"/>
                </a:lnTo>
                <a:lnTo>
                  <a:pt x="9893" y="1533906"/>
                </a:lnTo>
                <a:lnTo>
                  <a:pt x="2819400" y="1533906"/>
                </a:lnTo>
                <a:lnTo>
                  <a:pt x="2819400" y="1528572"/>
                </a:lnTo>
                <a:lnTo>
                  <a:pt x="2823959" y="1524000"/>
                </a:lnTo>
                <a:close/>
              </a:path>
              <a:path w="2829559" h="1534160">
                <a:moveTo>
                  <a:pt x="9893" y="1533906"/>
                </a:moveTo>
                <a:lnTo>
                  <a:pt x="9893" y="1528572"/>
                </a:lnTo>
                <a:lnTo>
                  <a:pt x="4559" y="1524000"/>
                </a:lnTo>
                <a:lnTo>
                  <a:pt x="4559" y="1533906"/>
                </a:lnTo>
                <a:lnTo>
                  <a:pt x="9893" y="1533906"/>
                </a:lnTo>
                <a:close/>
              </a:path>
              <a:path w="2829559" h="1534160">
                <a:moveTo>
                  <a:pt x="2823959" y="9906"/>
                </a:moveTo>
                <a:lnTo>
                  <a:pt x="2819400" y="4572"/>
                </a:lnTo>
                <a:lnTo>
                  <a:pt x="2819400" y="9906"/>
                </a:lnTo>
                <a:lnTo>
                  <a:pt x="2823959" y="9906"/>
                </a:lnTo>
                <a:close/>
              </a:path>
              <a:path w="2829559" h="1534160">
                <a:moveTo>
                  <a:pt x="2823959" y="1524000"/>
                </a:moveTo>
                <a:lnTo>
                  <a:pt x="2823959" y="9906"/>
                </a:lnTo>
                <a:lnTo>
                  <a:pt x="2819400" y="9906"/>
                </a:lnTo>
                <a:lnTo>
                  <a:pt x="2819400" y="1524000"/>
                </a:lnTo>
                <a:lnTo>
                  <a:pt x="2823959" y="1524000"/>
                </a:lnTo>
                <a:close/>
              </a:path>
              <a:path w="2829559" h="1534160">
                <a:moveTo>
                  <a:pt x="2823959" y="1533906"/>
                </a:moveTo>
                <a:lnTo>
                  <a:pt x="2823959" y="1524000"/>
                </a:lnTo>
                <a:lnTo>
                  <a:pt x="2819400" y="1528572"/>
                </a:lnTo>
                <a:lnTo>
                  <a:pt x="2819400" y="1533906"/>
                </a:lnTo>
                <a:lnTo>
                  <a:pt x="2823959" y="1533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47027" y="2177795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0" y="0"/>
                </a:moveTo>
                <a:lnTo>
                  <a:pt x="0" y="457200"/>
                </a:lnTo>
                <a:lnTo>
                  <a:pt x="990600" y="457200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47027" y="2235962"/>
            <a:ext cx="9906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密钥</a:t>
            </a:r>
            <a:r>
              <a:rPr sz="2000" b="1" i="1" spc="-10" dirty="0">
                <a:latin typeface="Times New Roman"/>
                <a:cs typeface="Times New Roman"/>
              </a:rPr>
              <a:t>KS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99427" y="2863595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762000" y="266699"/>
                </a:moveTo>
                <a:lnTo>
                  <a:pt x="757883" y="227340"/>
                </a:lnTo>
                <a:lnTo>
                  <a:pt x="745921" y="189756"/>
                </a:lnTo>
                <a:lnTo>
                  <a:pt x="726694" y="154364"/>
                </a:lnTo>
                <a:lnTo>
                  <a:pt x="700783" y="121579"/>
                </a:lnTo>
                <a:lnTo>
                  <a:pt x="668768" y="91817"/>
                </a:lnTo>
                <a:lnTo>
                  <a:pt x="631229" y="65494"/>
                </a:lnTo>
                <a:lnTo>
                  <a:pt x="588747" y="43024"/>
                </a:lnTo>
                <a:lnTo>
                  <a:pt x="541902" y="24824"/>
                </a:lnTo>
                <a:lnTo>
                  <a:pt x="491276" y="11310"/>
                </a:lnTo>
                <a:lnTo>
                  <a:pt x="437448" y="2896"/>
                </a:lnTo>
                <a:lnTo>
                  <a:pt x="381000" y="0"/>
                </a:lnTo>
                <a:lnTo>
                  <a:pt x="324723" y="2896"/>
                </a:lnTo>
                <a:lnTo>
                  <a:pt x="271001" y="11310"/>
                </a:lnTo>
                <a:lnTo>
                  <a:pt x="220426" y="24824"/>
                </a:lnTo>
                <a:lnTo>
                  <a:pt x="173589" y="43024"/>
                </a:lnTo>
                <a:lnTo>
                  <a:pt x="131080" y="65494"/>
                </a:lnTo>
                <a:lnTo>
                  <a:pt x="93489" y="91817"/>
                </a:lnTo>
                <a:lnTo>
                  <a:pt x="61408" y="121579"/>
                </a:lnTo>
                <a:lnTo>
                  <a:pt x="35428" y="154364"/>
                </a:lnTo>
                <a:lnTo>
                  <a:pt x="16139" y="189756"/>
                </a:lnTo>
                <a:lnTo>
                  <a:pt x="4133" y="227340"/>
                </a:lnTo>
                <a:lnTo>
                  <a:pt x="0" y="266700"/>
                </a:lnTo>
                <a:lnTo>
                  <a:pt x="4133" y="306231"/>
                </a:lnTo>
                <a:lnTo>
                  <a:pt x="16139" y="343921"/>
                </a:lnTo>
                <a:lnTo>
                  <a:pt x="35428" y="379364"/>
                </a:lnTo>
                <a:lnTo>
                  <a:pt x="61408" y="412156"/>
                </a:lnTo>
                <a:lnTo>
                  <a:pt x="93489" y="441891"/>
                </a:lnTo>
                <a:lnTo>
                  <a:pt x="131080" y="468163"/>
                </a:lnTo>
                <a:lnTo>
                  <a:pt x="173589" y="490567"/>
                </a:lnTo>
                <a:lnTo>
                  <a:pt x="220426" y="508698"/>
                </a:lnTo>
                <a:lnTo>
                  <a:pt x="271001" y="522151"/>
                </a:lnTo>
                <a:lnTo>
                  <a:pt x="324723" y="530520"/>
                </a:lnTo>
                <a:lnTo>
                  <a:pt x="381000" y="533400"/>
                </a:lnTo>
                <a:lnTo>
                  <a:pt x="437448" y="530520"/>
                </a:lnTo>
                <a:lnTo>
                  <a:pt x="491276" y="522151"/>
                </a:lnTo>
                <a:lnTo>
                  <a:pt x="541902" y="508698"/>
                </a:lnTo>
                <a:lnTo>
                  <a:pt x="588747" y="490567"/>
                </a:lnTo>
                <a:lnTo>
                  <a:pt x="631229" y="468163"/>
                </a:lnTo>
                <a:lnTo>
                  <a:pt x="668768" y="441891"/>
                </a:lnTo>
                <a:lnTo>
                  <a:pt x="700783" y="412156"/>
                </a:lnTo>
                <a:lnTo>
                  <a:pt x="726694" y="379364"/>
                </a:lnTo>
                <a:lnTo>
                  <a:pt x="745921" y="343921"/>
                </a:lnTo>
                <a:lnTo>
                  <a:pt x="757883" y="306231"/>
                </a:lnTo>
                <a:lnTo>
                  <a:pt x="762000" y="266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94867" y="2859023"/>
            <a:ext cx="772160" cy="542925"/>
          </a:xfrm>
          <a:custGeom>
            <a:avLst/>
            <a:gdLst/>
            <a:ahLst/>
            <a:cxnLst/>
            <a:rect l="l" t="t" r="r" b="b"/>
            <a:pathLst>
              <a:path w="772159" h="542925">
                <a:moveTo>
                  <a:pt x="771906" y="271272"/>
                </a:moveTo>
                <a:lnTo>
                  <a:pt x="767334" y="230124"/>
                </a:lnTo>
                <a:lnTo>
                  <a:pt x="752386" y="186850"/>
                </a:lnTo>
                <a:lnTo>
                  <a:pt x="729642" y="148140"/>
                </a:lnTo>
                <a:lnTo>
                  <a:pt x="700254" y="113975"/>
                </a:lnTo>
                <a:lnTo>
                  <a:pt x="665375" y="84341"/>
                </a:lnTo>
                <a:lnTo>
                  <a:pt x="626159" y="59221"/>
                </a:lnTo>
                <a:lnTo>
                  <a:pt x="583759" y="38599"/>
                </a:lnTo>
                <a:lnTo>
                  <a:pt x="539328" y="22458"/>
                </a:lnTo>
                <a:lnTo>
                  <a:pt x="494019" y="10782"/>
                </a:lnTo>
                <a:lnTo>
                  <a:pt x="448987" y="3555"/>
                </a:lnTo>
                <a:lnTo>
                  <a:pt x="405384" y="762"/>
                </a:lnTo>
                <a:lnTo>
                  <a:pt x="385572" y="0"/>
                </a:lnTo>
                <a:lnTo>
                  <a:pt x="365760" y="762"/>
                </a:lnTo>
                <a:lnTo>
                  <a:pt x="322309" y="3612"/>
                </a:lnTo>
                <a:lnTo>
                  <a:pt x="277385" y="10880"/>
                </a:lnTo>
                <a:lnTo>
                  <a:pt x="232150" y="22582"/>
                </a:lnTo>
                <a:lnTo>
                  <a:pt x="187768" y="38736"/>
                </a:lnTo>
                <a:lnTo>
                  <a:pt x="145403" y="59359"/>
                </a:lnTo>
                <a:lnTo>
                  <a:pt x="106220" y="84469"/>
                </a:lnTo>
                <a:lnTo>
                  <a:pt x="71381" y="114083"/>
                </a:lnTo>
                <a:lnTo>
                  <a:pt x="42051" y="148219"/>
                </a:lnTo>
                <a:lnTo>
                  <a:pt x="19393" y="186893"/>
                </a:lnTo>
                <a:lnTo>
                  <a:pt x="4571" y="230124"/>
                </a:lnTo>
                <a:lnTo>
                  <a:pt x="0" y="272034"/>
                </a:lnTo>
                <a:lnTo>
                  <a:pt x="762" y="285750"/>
                </a:lnTo>
                <a:lnTo>
                  <a:pt x="2286" y="299466"/>
                </a:lnTo>
                <a:lnTo>
                  <a:pt x="4572" y="313182"/>
                </a:lnTo>
                <a:lnTo>
                  <a:pt x="8382" y="326898"/>
                </a:lnTo>
                <a:lnTo>
                  <a:pt x="9906" y="330506"/>
                </a:lnTo>
                <a:lnTo>
                  <a:pt x="9905" y="258318"/>
                </a:lnTo>
                <a:lnTo>
                  <a:pt x="11429" y="244602"/>
                </a:lnTo>
                <a:lnTo>
                  <a:pt x="29540" y="187937"/>
                </a:lnTo>
                <a:lnTo>
                  <a:pt x="53360" y="149198"/>
                </a:lnTo>
                <a:lnTo>
                  <a:pt x="83965" y="115360"/>
                </a:lnTo>
                <a:lnTo>
                  <a:pt x="120141" y="86355"/>
                </a:lnTo>
                <a:lnTo>
                  <a:pt x="160677" y="62112"/>
                </a:lnTo>
                <a:lnTo>
                  <a:pt x="204361" y="42562"/>
                </a:lnTo>
                <a:lnTo>
                  <a:pt x="249980" y="27636"/>
                </a:lnTo>
                <a:lnTo>
                  <a:pt x="296324" y="17265"/>
                </a:lnTo>
                <a:lnTo>
                  <a:pt x="342179" y="11377"/>
                </a:lnTo>
                <a:lnTo>
                  <a:pt x="385572" y="9931"/>
                </a:lnTo>
                <a:lnTo>
                  <a:pt x="405384" y="9906"/>
                </a:lnTo>
                <a:lnTo>
                  <a:pt x="424434" y="11430"/>
                </a:lnTo>
                <a:lnTo>
                  <a:pt x="470903" y="16395"/>
                </a:lnTo>
                <a:lnTo>
                  <a:pt x="518770" y="26592"/>
                </a:lnTo>
                <a:lnTo>
                  <a:pt x="566456" y="42031"/>
                </a:lnTo>
                <a:lnTo>
                  <a:pt x="612385" y="62723"/>
                </a:lnTo>
                <a:lnTo>
                  <a:pt x="654980" y="88679"/>
                </a:lnTo>
                <a:lnTo>
                  <a:pt x="692663" y="119910"/>
                </a:lnTo>
                <a:lnTo>
                  <a:pt x="723858" y="156427"/>
                </a:lnTo>
                <a:lnTo>
                  <a:pt x="746988" y="198241"/>
                </a:lnTo>
                <a:lnTo>
                  <a:pt x="760476" y="245364"/>
                </a:lnTo>
                <a:lnTo>
                  <a:pt x="762000" y="258318"/>
                </a:lnTo>
                <a:lnTo>
                  <a:pt x="762000" y="331560"/>
                </a:lnTo>
                <a:lnTo>
                  <a:pt x="762470" y="330453"/>
                </a:lnTo>
                <a:lnTo>
                  <a:pt x="771144" y="285750"/>
                </a:lnTo>
                <a:lnTo>
                  <a:pt x="771906" y="271272"/>
                </a:lnTo>
                <a:close/>
              </a:path>
              <a:path w="772159" h="542925">
                <a:moveTo>
                  <a:pt x="762000" y="331560"/>
                </a:moveTo>
                <a:lnTo>
                  <a:pt x="762000" y="284988"/>
                </a:lnTo>
                <a:lnTo>
                  <a:pt x="760476" y="298704"/>
                </a:lnTo>
                <a:lnTo>
                  <a:pt x="746887" y="345576"/>
                </a:lnTo>
                <a:lnTo>
                  <a:pt x="723656" y="387210"/>
                </a:lnTo>
                <a:lnTo>
                  <a:pt x="692370" y="423604"/>
                </a:lnTo>
                <a:lnTo>
                  <a:pt x="654617" y="454757"/>
                </a:lnTo>
                <a:lnTo>
                  <a:pt x="611986" y="480668"/>
                </a:lnTo>
                <a:lnTo>
                  <a:pt x="566064" y="501336"/>
                </a:lnTo>
                <a:lnTo>
                  <a:pt x="518439" y="516761"/>
                </a:lnTo>
                <a:lnTo>
                  <a:pt x="470700" y="526941"/>
                </a:lnTo>
                <a:lnTo>
                  <a:pt x="424434" y="531876"/>
                </a:lnTo>
                <a:lnTo>
                  <a:pt x="405384" y="533400"/>
                </a:lnTo>
                <a:lnTo>
                  <a:pt x="385572" y="533400"/>
                </a:lnTo>
                <a:lnTo>
                  <a:pt x="342848" y="532026"/>
                </a:lnTo>
                <a:lnTo>
                  <a:pt x="298378" y="526452"/>
                </a:lnTo>
                <a:lnTo>
                  <a:pt x="253310" y="516621"/>
                </a:lnTo>
                <a:lnTo>
                  <a:pt x="208792" y="502476"/>
                </a:lnTo>
                <a:lnTo>
                  <a:pt x="165973" y="483960"/>
                </a:lnTo>
                <a:lnTo>
                  <a:pt x="125968" y="460994"/>
                </a:lnTo>
                <a:lnTo>
                  <a:pt x="90019" y="433592"/>
                </a:lnTo>
                <a:lnTo>
                  <a:pt x="59182" y="401626"/>
                </a:lnTo>
                <a:lnTo>
                  <a:pt x="34635" y="365064"/>
                </a:lnTo>
                <a:lnTo>
                  <a:pt x="17526" y="323850"/>
                </a:lnTo>
                <a:lnTo>
                  <a:pt x="9906" y="284988"/>
                </a:lnTo>
                <a:lnTo>
                  <a:pt x="9906" y="330506"/>
                </a:lnTo>
                <a:lnTo>
                  <a:pt x="26982" y="370938"/>
                </a:lnTo>
                <a:lnTo>
                  <a:pt x="53616" y="409835"/>
                </a:lnTo>
                <a:lnTo>
                  <a:pt x="87030" y="443644"/>
                </a:lnTo>
                <a:lnTo>
                  <a:pt x="125999" y="472439"/>
                </a:lnTo>
                <a:lnTo>
                  <a:pt x="169178" y="496223"/>
                </a:lnTo>
                <a:lnTo>
                  <a:pt x="215403" y="515105"/>
                </a:lnTo>
                <a:lnTo>
                  <a:pt x="263391" y="529122"/>
                </a:lnTo>
                <a:lnTo>
                  <a:pt x="311887" y="538330"/>
                </a:lnTo>
                <a:lnTo>
                  <a:pt x="359636" y="542785"/>
                </a:lnTo>
                <a:lnTo>
                  <a:pt x="405384" y="542544"/>
                </a:lnTo>
                <a:lnTo>
                  <a:pt x="444245" y="540258"/>
                </a:lnTo>
                <a:lnTo>
                  <a:pt x="486709" y="534051"/>
                </a:lnTo>
                <a:lnTo>
                  <a:pt x="530165" y="523570"/>
                </a:lnTo>
                <a:lnTo>
                  <a:pt x="573428" y="508814"/>
                </a:lnTo>
                <a:lnTo>
                  <a:pt x="615310" y="489781"/>
                </a:lnTo>
                <a:lnTo>
                  <a:pt x="654624" y="466472"/>
                </a:lnTo>
                <a:lnTo>
                  <a:pt x="690184" y="438885"/>
                </a:lnTo>
                <a:lnTo>
                  <a:pt x="720803" y="407020"/>
                </a:lnTo>
                <a:lnTo>
                  <a:pt x="745294" y="370876"/>
                </a:lnTo>
                <a:lnTo>
                  <a:pt x="762000" y="331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226687" y="2961386"/>
            <a:ext cx="17780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217930" algn="l"/>
              </a:tabLst>
            </a:pPr>
            <a:r>
              <a:rPr sz="2000" b="1" spc="-5" dirty="0">
                <a:latin typeface="宋体"/>
                <a:cs typeface="宋体"/>
              </a:rPr>
              <a:t>解</a:t>
            </a:r>
            <a:r>
              <a:rPr sz="2000" b="1" spc="-10" dirty="0">
                <a:latin typeface="宋体"/>
                <a:cs typeface="宋体"/>
              </a:rPr>
              <a:t>密	</a:t>
            </a:r>
            <a:r>
              <a:rPr sz="2000" b="1" spc="-5" dirty="0">
                <a:latin typeface="宋体"/>
                <a:cs typeface="宋体"/>
              </a:rPr>
              <a:t>明文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84667" y="3690873"/>
            <a:ext cx="53783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宋体"/>
                <a:cs typeface="宋体"/>
              </a:rPr>
              <a:t>用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41500" y="3681222"/>
            <a:ext cx="1854339" cy="30777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048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latin typeface="宋体"/>
                <a:cs typeface="宋体"/>
              </a:rPr>
              <a:t>户安全成</a:t>
            </a:r>
            <a:r>
              <a:rPr sz="1800" b="1" dirty="0">
                <a:latin typeface="宋体"/>
                <a:cs typeface="宋体"/>
              </a:rPr>
              <a:t>分</a:t>
            </a:r>
            <a:r>
              <a:rPr sz="1800" b="1" dirty="0">
                <a:latin typeface="Arial"/>
                <a:cs typeface="Arial"/>
              </a:rPr>
              <a:t>(USC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49951" y="3700526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18346" y="3700526"/>
            <a:ext cx="2038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宋体"/>
                <a:cs typeface="宋体"/>
              </a:rPr>
              <a:t>用户安全成</a:t>
            </a:r>
            <a:r>
              <a:rPr sz="1800" b="1" dirty="0">
                <a:latin typeface="宋体"/>
                <a:cs typeface="宋体"/>
              </a:rPr>
              <a:t>分</a:t>
            </a:r>
            <a:r>
              <a:rPr sz="1800" b="1" dirty="0">
                <a:latin typeface="Arial"/>
                <a:cs typeface="Arial"/>
              </a:rPr>
              <a:t>(USC)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99039" y="4387596"/>
            <a:ext cx="2971800" cy="1981200"/>
          </a:xfrm>
          <a:custGeom>
            <a:avLst/>
            <a:gdLst/>
            <a:ahLst/>
            <a:cxnLst/>
            <a:rect l="l" t="t" r="r" b="b"/>
            <a:pathLst>
              <a:path w="2971800" h="1981200">
                <a:moveTo>
                  <a:pt x="0" y="0"/>
                </a:moveTo>
                <a:lnTo>
                  <a:pt x="0" y="1981200"/>
                </a:lnTo>
                <a:lnTo>
                  <a:pt x="2971799" y="1981200"/>
                </a:lnTo>
                <a:lnTo>
                  <a:pt x="2971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94467" y="4383023"/>
            <a:ext cx="2981960" cy="1991360"/>
          </a:xfrm>
          <a:custGeom>
            <a:avLst/>
            <a:gdLst/>
            <a:ahLst/>
            <a:cxnLst/>
            <a:rect l="l" t="t" r="r" b="b"/>
            <a:pathLst>
              <a:path w="2981959" h="1991360">
                <a:moveTo>
                  <a:pt x="2981706" y="1991105"/>
                </a:moveTo>
                <a:lnTo>
                  <a:pt x="2981706" y="0"/>
                </a:lnTo>
                <a:lnTo>
                  <a:pt x="0" y="0"/>
                </a:lnTo>
                <a:lnTo>
                  <a:pt x="0" y="1991106"/>
                </a:lnTo>
                <a:lnTo>
                  <a:pt x="4572" y="19911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2971799" y="9905"/>
                </a:lnTo>
                <a:lnTo>
                  <a:pt x="2971799" y="4572"/>
                </a:lnTo>
                <a:lnTo>
                  <a:pt x="2976359" y="9905"/>
                </a:lnTo>
                <a:lnTo>
                  <a:pt x="2976359" y="1991105"/>
                </a:lnTo>
                <a:lnTo>
                  <a:pt x="2981706" y="1991105"/>
                </a:lnTo>
                <a:close/>
              </a:path>
              <a:path w="2981959" h="19913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2981959" h="1991360">
                <a:moveTo>
                  <a:pt x="9906" y="19812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1981200"/>
                </a:lnTo>
                <a:lnTo>
                  <a:pt x="9906" y="1981200"/>
                </a:lnTo>
                <a:close/>
              </a:path>
              <a:path w="2981959" h="1991360">
                <a:moveTo>
                  <a:pt x="2976359" y="1981200"/>
                </a:moveTo>
                <a:lnTo>
                  <a:pt x="4572" y="1981200"/>
                </a:lnTo>
                <a:lnTo>
                  <a:pt x="9906" y="1985772"/>
                </a:lnTo>
                <a:lnTo>
                  <a:pt x="9906" y="1991106"/>
                </a:lnTo>
                <a:lnTo>
                  <a:pt x="2971799" y="1991105"/>
                </a:lnTo>
                <a:lnTo>
                  <a:pt x="2971799" y="1985772"/>
                </a:lnTo>
                <a:lnTo>
                  <a:pt x="2976359" y="1981200"/>
                </a:lnTo>
                <a:close/>
              </a:path>
              <a:path w="2981959" h="1991360">
                <a:moveTo>
                  <a:pt x="9906" y="1991106"/>
                </a:moveTo>
                <a:lnTo>
                  <a:pt x="9906" y="1985772"/>
                </a:lnTo>
                <a:lnTo>
                  <a:pt x="4572" y="1981200"/>
                </a:lnTo>
                <a:lnTo>
                  <a:pt x="4572" y="1991106"/>
                </a:lnTo>
                <a:lnTo>
                  <a:pt x="9906" y="1991106"/>
                </a:lnTo>
                <a:close/>
              </a:path>
              <a:path w="2981959" h="1991360">
                <a:moveTo>
                  <a:pt x="2976359" y="9905"/>
                </a:moveTo>
                <a:lnTo>
                  <a:pt x="2971799" y="4572"/>
                </a:lnTo>
                <a:lnTo>
                  <a:pt x="2971799" y="9905"/>
                </a:lnTo>
                <a:lnTo>
                  <a:pt x="2976359" y="9905"/>
                </a:lnTo>
                <a:close/>
              </a:path>
              <a:path w="2981959" h="1991360">
                <a:moveTo>
                  <a:pt x="2976359" y="1981200"/>
                </a:moveTo>
                <a:lnTo>
                  <a:pt x="2976359" y="9905"/>
                </a:lnTo>
                <a:lnTo>
                  <a:pt x="2971799" y="9905"/>
                </a:lnTo>
                <a:lnTo>
                  <a:pt x="2971799" y="1981200"/>
                </a:lnTo>
                <a:lnTo>
                  <a:pt x="2976359" y="1981200"/>
                </a:lnTo>
                <a:close/>
              </a:path>
              <a:path w="2981959" h="1991360">
                <a:moveTo>
                  <a:pt x="2976359" y="1991105"/>
                </a:moveTo>
                <a:lnTo>
                  <a:pt x="2976359" y="1981200"/>
                </a:lnTo>
                <a:lnTo>
                  <a:pt x="2971799" y="1985772"/>
                </a:lnTo>
                <a:lnTo>
                  <a:pt x="2971799" y="1991105"/>
                </a:lnTo>
                <a:lnTo>
                  <a:pt x="2976359" y="1991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94439" y="5606796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762000" y="266699"/>
                </a:moveTo>
                <a:lnTo>
                  <a:pt x="757883" y="227340"/>
                </a:lnTo>
                <a:lnTo>
                  <a:pt x="745921" y="189756"/>
                </a:lnTo>
                <a:lnTo>
                  <a:pt x="726694" y="154364"/>
                </a:lnTo>
                <a:lnTo>
                  <a:pt x="700783" y="121579"/>
                </a:lnTo>
                <a:lnTo>
                  <a:pt x="668768" y="91817"/>
                </a:lnTo>
                <a:lnTo>
                  <a:pt x="631229" y="65494"/>
                </a:lnTo>
                <a:lnTo>
                  <a:pt x="588747" y="43024"/>
                </a:lnTo>
                <a:lnTo>
                  <a:pt x="541902" y="24824"/>
                </a:lnTo>
                <a:lnTo>
                  <a:pt x="491276" y="11310"/>
                </a:lnTo>
                <a:lnTo>
                  <a:pt x="437448" y="2896"/>
                </a:lnTo>
                <a:lnTo>
                  <a:pt x="381000" y="0"/>
                </a:lnTo>
                <a:lnTo>
                  <a:pt x="324723" y="2896"/>
                </a:lnTo>
                <a:lnTo>
                  <a:pt x="271001" y="11310"/>
                </a:lnTo>
                <a:lnTo>
                  <a:pt x="220426" y="24824"/>
                </a:lnTo>
                <a:lnTo>
                  <a:pt x="173589" y="43024"/>
                </a:lnTo>
                <a:lnTo>
                  <a:pt x="131080" y="65494"/>
                </a:lnTo>
                <a:lnTo>
                  <a:pt x="93489" y="91817"/>
                </a:lnTo>
                <a:lnTo>
                  <a:pt x="61408" y="121579"/>
                </a:lnTo>
                <a:lnTo>
                  <a:pt x="35428" y="154364"/>
                </a:lnTo>
                <a:lnTo>
                  <a:pt x="16139" y="189756"/>
                </a:lnTo>
                <a:lnTo>
                  <a:pt x="4133" y="227340"/>
                </a:lnTo>
                <a:lnTo>
                  <a:pt x="0" y="266700"/>
                </a:lnTo>
                <a:lnTo>
                  <a:pt x="4133" y="306231"/>
                </a:lnTo>
                <a:lnTo>
                  <a:pt x="16139" y="343921"/>
                </a:lnTo>
                <a:lnTo>
                  <a:pt x="35428" y="379364"/>
                </a:lnTo>
                <a:lnTo>
                  <a:pt x="61408" y="412156"/>
                </a:lnTo>
                <a:lnTo>
                  <a:pt x="93489" y="441891"/>
                </a:lnTo>
                <a:lnTo>
                  <a:pt x="131080" y="468163"/>
                </a:lnTo>
                <a:lnTo>
                  <a:pt x="173589" y="490567"/>
                </a:lnTo>
                <a:lnTo>
                  <a:pt x="220426" y="508698"/>
                </a:lnTo>
                <a:lnTo>
                  <a:pt x="271001" y="522151"/>
                </a:lnTo>
                <a:lnTo>
                  <a:pt x="324723" y="530520"/>
                </a:lnTo>
                <a:lnTo>
                  <a:pt x="381000" y="533400"/>
                </a:lnTo>
                <a:lnTo>
                  <a:pt x="437448" y="530520"/>
                </a:lnTo>
                <a:lnTo>
                  <a:pt x="491276" y="522151"/>
                </a:lnTo>
                <a:lnTo>
                  <a:pt x="541902" y="508698"/>
                </a:lnTo>
                <a:lnTo>
                  <a:pt x="588747" y="490567"/>
                </a:lnTo>
                <a:lnTo>
                  <a:pt x="631229" y="468163"/>
                </a:lnTo>
                <a:lnTo>
                  <a:pt x="668768" y="441891"/>
                </a:lnTo>
                <a:lnTo>
                  <a:pt x="700783" y="412156"/>
                </a:lnTo>
                <a:lnTo>
                  <a:pt x="726694" y="379364"/>
                </a:lnTo>
                <a:lnTo>
                  <a:pt x="745921" y="343921"/>
                </a:lnTo>
                <a:lnTo>
                  <a:pt x="757883" y="306231"/>
                </a:lnTo>
                <a:lnTo>
                  <a:pt x="762000" y="266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89867" y="5602223"/>
            <a:ext cx="772160" cy="542925"/>
          </a:xfrm>
          <a:custGeom>
            <a:avLst/>
            <a:gdLst/>
            <a:ahLst/>
            <a:cxnLst/>
            <a:rect l="l" t="t" r="r" b="b"/>
            <a:pathLst>
              <a:path w="772160" h="542925">
                <a:moveTo>
                  <a:pt x="771906" y="271272"/>
                </a:moveTo>
                <a:lnTo>
                  <a:pt x="767334" y="230124"/>
                </a:lnTo>
                <a:lnTo>
                  <a:pt x="752386" y="186850"/>
                </a:lnTo>
                <a:lnTo>
                  <a:pt x="729642" y="148140"/>
                </a:lnTo>
                <a:lnTo>
                  <a:pt x="700254" y="113975"/>
                </a:lnTo>
                <a:lnTo>
                  <a:pt x="665375" y="84341"/>
                </a:lnTo>
                <a:lnTo>
                  <a:pt x="626159" y="59221"/>
                </a:lnTo>
                <a:lnTo>
                  <a:pt x="583759" y="38599"/>
                </a:lnTo>
                <a:lnTo>
                  <a:pt x="539328" y="22458"/>
                </a:lnTo>
                <a:lnTo>
                  <a:pt x="494019" y="10782"/>
                </a:lnTo>
                <a:lnTo>
                  <a:pt x="448987" y="3555"/>
                </a:lnTo>
                <a:lnTo>
                  <a:pt x="405384" y="762"/>
                </a:lnTo>
                <a:lnTo>
                  <a:pt x="385572" y="0"/>
                </a:lnTo>
                <a:lnTo>
                  <a:pt x="365760" y="762"/>
                </a:lnTo>
                <a:lnTo>
                  <a:pt x="322309" y="3612"/>
                </a:lnTo>
                <a:lnTo>
                  <a:pt x="277385" y="10880"/>
                </a:lnTo>
                <a:lnTo>
                  <a:pt x="232150" y="22582"/>
                </a:lnTo>
                <a:lnTo>
                  <a:pt x="187768" y="38736"/>
                </a:lnTo>
                <a:lnTo>
                  <a:pt x="145403" y="59359"/>
                </a:lnTo>
                <a:lnTo>
                  <a:pt x="106220" y="84469"/>
                </a:lnTo>
                <a:lnTo>
                  <a:pt x="71381" y="114083"/>
                </a:lnTo>
                <a:lnTo>
                  <a:pt x="42051" y="148219"/>
                </a:lnTo>
                <a:lnTo>
                  <a:pt x="19393" y="186893"/>
                </a:lnTo>
                <a:lnTo>
                  <a:pt x="4571" y="230124"/>
                </a:lnTo>
                <a:lnTo>
                  <a:pt x="0" y="272034"/>
                </a:lnTo>
                <a:lnTo>
                  <a:pt x="762" y="285750"/>
                </a:lnTo>
                <a:lnTo>
                  <a:pt x="2286" y="299466"/>
                </a:lnTo>
                <a:lnTo>
                  <a:pt x="4572" y="313182"/>
                </a:lnTo>
                <a:lnTo>
                  <a:pt x="8382" y="326898"/>
                </a:lnTo>
                <a:lnTo>
                  <a:pt x="9906" y="330506"/>
                </a:lnTo>
                <a:lnTo>
                  <a:pt x="9905" y="258318"/>
                </a:lnTo>
                <a:lnTo>
                  <a:pt x="11429" y="244602"/>
                </a:lnTo>
                <a:lnTo>
                  <a:pt x="29537" y="187937"/>
                </a:lnTo>
                <a:lnTo>
                  <a:pt x="53355" y="149198"/>
                </a:lnTo>
                <a:lnTo>
                  <a:pt x="83959" y="115360"/>
                </a:lnTo>
                <a:lnTo>
                  <a:pt x="120135" y="86355"/>
                </a:lnTo>
                <a:lnTo>
                  <a:pt x="160672" y="62112"/>
                </a:lnTo>
                <a:lnTo>
                  <a:pt x="204357" y="42562"/>
                </a:lnTo>
                <a:lnTo>
                  <a:pt x="249978" y="27636"/>
                </a:lnTo>
                <a:lnTo>
                  <a:pt x="296322" y="17265"/>
                </a:lnTo>
                <a:lnTo>
                  <a:pt x="342178" y="11377"/>
                </a:lnTo>
                <a:lnTo>
                  <a:pt x="385572" y="9931"/>
                </a:lnTo>
                <a:lnTo>
                  <a:pt x="405384" y="9906"/>
                </a:lnTo>
                <a:lnTo>
                  <a:pt x="424434" y="11430"/>
                </a:lnTo>
                <a:lnTo>
                  <a:pt x="470903" y="16395"/>
                </a:lnTo>
                <a:lnTo>
                  <a:pt x="518770" y="26592"/>
                </a:lnTo>
                <a:lnTo>
                  <a:pt x="566456" y="42031"/>
                </a:lnTo>
                <a:lnTo>
                  <a:pt x="612385" y="62723"/>
                </a:lnTo>
                <a:lnTo>
                  <a:pt x="654980" y="88679"/>
                </a:lnTo>
                <a:lnTo>
                  <a:pt x="692663" y="119910"/>
                </a:lnTo>
                <a:lnTo>
                  <a:pt x="723858" y="156427"/>
                </a:lnTo>
                <a:lnTo>
                  <a:pt x="746988" y="198241"/>
                </a:lnTo>
                <a:lnTo>
                  <a:pt x="760476" y="245364"/>
                </a:lnTo>
                <a:lnTo>
                  <a:pt x="762000" y="258318"/>
                </a:lnTo>
                <a:lnTo>
                  <a:pt x="762000" y="331563"/>
                </a:lnTo>
                <a:lnTo>
                  <a:pt x="762470" y="330456"/>
                </a:lnTo>
                <a:lnTo>
                  <a:pt x="771144" y="285750"/>
                </a:lnTo>
                <a:lnTo>
                  <a:pt x="771906" y="271272"/>
                </a:lnTo>
                <a:close/>
              </a:path>
              <a:path w="772160" h="542925">
                <a:moveTo>
                  <a:pt x="762000" y="331563"/>
                </a:moveTo>
                <a:lnTo>
                  <a:pt x="762000" y="284988"/>
                </a:lnTo>
                <a:lnTo>
                  <a:pt x="760476" y="298704"/>
                </a:lnTo>
                <a:lnTo>
                  <a:pt x="746887" y="345576"/>
                </a:lnTo>
                <a:lnTo>
                  <a:pt x="723656" y="387210"/>
                </a:lnTo>
                <a:lnTo>
                  <a:pt x="692370" y="423604"/>
                </a:lnTo>
                <a:lnTo>
                  <a:pt x="654617" y="454757"/>
                </a:lnTo>
                <a:lnTo>
                  <a:pt x="611986" y="480668"/>
                </a:lnTo>
                <a:lnTo>
                  <a:pt x="566064" y="501336"/>
                </a:lnTo>
                <a:lnTo>
                  <a:pt x="518439" y="516761"/>
                </a:lnTo>
                <a:lnTo>
                  <a:pt x="470700" y="526941"/>
                </a:lnTo>
                <a:lnTo>
                  <a:pt x="424434" y="531876"/>
                </a:lnTo>
                <a:lnTo>
                  <a:pt x="405384" y="533400"/>
                </a:lnTo>
                <a:lnTo>
                  <a:pt x="385572" y="533400"/>
                </a:lnTo>
                <a:lnTo>
                  <a:pt x="342848" y="532026"/>
                </a:lnTo>
                <a:lnTo>
                  <a:pt x="298378" y="526452"/>
                </a:lnTo>
                <a:lnTo>
                  <a:pt x="253310" y="516621"/>
                </a:lnTo>
                <a:lnTo>
                  <a:pt x="208792" y="502476"/>
                </a:lnTo>
                <a:lnTo>
                  <a:pt x="165973" y="483960"/>
                </a:lnTo>
                <a:lnTo>
                  <a:pt x="125968" y="460994"/>
                </a:lnTo>
                <a:lnTo>
                  <a:pt x="90019" y="433592"/>
                </a:lnTo>
                <a:lnTo>
                  <a:pt x="59182" y="401626"/>
                </a:lnTo>
                <a:lnTo>
                  <a:pt x="34635" y="365064"/>
                </a:lnTo>
                <a:lnTo>
                  <a:pt x="17526" y="323850"/>
                </a:lnTo>
                <a:lnTo>
                  <a:pt x="9906" y="284988"/>
                </a:lnTo>
                <a:lnTo>
                  <a:pt x="9906" y="330506"/>
                </a:lnTo>
                <a:lnTo>
                  <a:pt x="26982" y="370938"/>
                </a:lnTo>
                <a:lnTo>
                  <a:pt x="53616" y="409835"/>
                </a:lnTo>
                <a:lnTo>
                  <a:pt x="87030" y="443644"/>
                </a:lnTo>
                <a:lnTo>
                  <a:pt x="125999" y="472439"/>
                </a:lnTo>
                <a:lnTo>
                  <a:pt x="169178" y="496223"/>
                </a:lnTo>
                <a:lnTo>
                  <a:pt x="215403" y="515105"/>
                </a:lnTo>
                <a:lnTo>
                  <a:pt x="263391" y="529122"/>
                </a:lnTo>
                <a:lnTo>
                  <a:pt x="311887" y="538330"/>
                </a:lnTo>
                <a:lnTo>
                  <a:pt x="359636" y="542785"/>
                </a:lnTo>
                <a:lnTo>
                  <a:pt x="405384" y="542544"/>
                </a:lnTo>
                <a:lnTo>
                  <a:pt x="444245" y="540258"/>
                </a:lnTo>
                <a:lnTo>
                  <a:pt x="486709" y="534049"/>
                </a:lnTo>
                <a:lnTo>
                  <a:pt x="530165" y="523567"/>
                </a:lnTo>
                <a:lnTo>
                  <a:pt x="573428" y="508811"/>
                </a:lnTo>
                <a:lnTo>
                  <a:pt x="615310" y="489780"/>
                </a:lnTo>
                <a:lnTo>
                  <a:pt x="654624" y="466472"/>
                </a:lnTo>
                <a:lnTo>
                  <a:pt x="690184" y="438887"/>
                </a:lnTo>
                <a:lnTo>
                  <a:pt x="720803" y="407024"/>
                </a:lnTo>
                <a:lnTo>
                  <a:pt x="745294" y="370880"/>
                </a:lnTo>
                <a:lnTo>
                  <a:pt x="762000" y="331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321687" y="5704585"/>
            <a:ext cx="5219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解密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03839" y="4768596"/>
            <a:ext cx="1143000" cy="762000"/>
          </a:xfrm>
          <a:custGeom>
            <a:avLst/>
            <a:gdLst/>
            <a:ahLst/>
            <a:cxnLst/>
            <a:rect l="l" t="t" r="r" b="b"/>
            <a:pathLst>
              <a:path w="1143000" h="762000">
                <a:moveTo>
                  <a:pt x="1143000" y="380999"/>
                </a:moveTo>
                <a:lnTo>
                  <a:pt x="1140055" y="342062"/>
                </a:lnTo>
                <a:lnTo>
                  <a:pt x="1131413" y="304246"/>
                </a:lnTo>
                <a:lnTo>
                  <a:pt x="1117357" y="267742"/>
                </a:lnTo>
                <a:lnTo>
                  <a:pt x="1098172" y="232743"/>
                </a:lnTo>
                <a:lnTo>
                  <a:pt x="1074143" y="199440"/>
                </a:lnTo>
                <a:lnTo>
                  <a:pt x="1045554" y="168026"/>
                </a:lnTo>
                <a:lnTo>
                  <a:pt x="1012690" y="138693"/>
                </a:lnTo>
                <a:lnTo>
                  <a:pt x="975836" y="111632"/>
                </a:lnTo>
                <a:lnTo>
                  <a:pt x="935275" y="87036"/>
                </a:lnTo>
                <a:lnTo>
                  <a:pt x="891294" y="65097"/>
                </a:lnTo>
                <a:lnTo>
                  <a:pt x="844176" y="46006"/>
                </a:lnTo>
                <a:lnTo>
                  <a:pt x="794206" y="29956"/>
                </a:lnTo>
                <a:lnTo>
                  <a:pt x="741669" y="17138"/>
                </a:lnTo>
                <a:lnTo>
                  <a:pt x="686849" y="7745"/>
                </a:lnTo>
                <a:lnTo>
                  <a:pt x="630031" y="1968"/>
                </a:lnTo>
                <a:lnTo>
                  <a:pt x="571500" y="0"/>
                </a:lnTo>
                <a:lnTo>
                  <a:pt x="513094" y="1968"/>
                </a:lnTo>
                <a:lnTo>
                  <a:pt x="456369" y="7745"/>
                </a:lnTo>
                <a:lnTo>
                  <a:pt x="401613" y="17138"/>
                </a:lnTo>
                <a:lnTo>
                  <a:pt x="349115" y="29956"/>
                </a:lnTo>
                <a:lnTo>
                  <a:pt x="299161" y="46006"/>
                </a:lnTo>
                <a:lnTo>
                  <a:pt x="252040" y="65097"/>
                </a:lnTo>
                <a:lnTo>
                  <a:pt x="208040" y="87036"/>
                </a:lnTo>
                <a:lnTo>
                  <a:pt x="167449" y="111633"/>
                </a:lnTo>
                <a:lnTo>
                  <a:pt x="130555" y="138693"/>
                </a:lnTo>
                <a:lnTo>
                  <a:pt x="97646" y="168026"/>
                </a:lnTo>
                <a:lnTo>
                  <a:pt x="69009" y="199440"/>
                </a:lnTo>
                <a:lnTo>
                  <a:pt x="44934" y="232743"/>
                </a:lnTo>
                <a:lnTo>
                  <a:pt x="25707" y="267742"/>
                </a:lnTo>
                <a:lnTo>
                  <a:pt x="11617" y="304246"/>
                </a:lnTo>
                <a:lnTo>
                  <a:pt x="2952" y="342062"/>
                </a:lnTo>
                <a:lnTo>
                  <a:pt x="0" y="381000"/>
                </a:lnTo>
                <a:lnTo>
                  <a:pt x="2952" y="420062"/>
                </a:lnTo>
                <a:lnTo>
                  <a:pt x="11617" y="457972"/>
                </a:lnTo>
                <a:lnTo>
                  <a:pt x="25707" y="494540"/>
                </a:lnTo>
                <a:lnTo>
                  <a:pt x="44934" y="529578"/>
                </a:lnTo>
                <a:lnTo>
                  <a:pt x="69009" y="562896"/>
                </a:lnTo>
                <a:lnTo>
                  <a:pt x="97646" y="594307"/>
                </a:lnTo>
                <a:lnTo>
                  <a:pt x="130555" y="623622"/>
                </a:lnTo>
                <a:lnTo>
                  <a:pt x="167449" y="650652"/>
                </a:lnTo>
                <a:lnTo>
                  <a:pt x="208040" y="675209"/>
                </a:lnTo>
                <a:lnTo>
                  <a:pt x="252040" y="697103"/>
                </a:lnTo>
                <a:lnTo>
                  <a:pt x="299161" y="716146"/>
                </a:lnTo>
                <a:lnTo>
                  <a:pt x="349115" y="732151"/>
                </a:lnTo>
                <a:lnTo>
                  <a:pt x="401613" y="744926"/>
                </a:lnTo>
                <a:lnTo>
                  <a:pt x="456369" y="754286"/>
                </a:lnTo>
                <a:lnTo>
                  <a:pt x="513094" y="760040"/>
                </a:lnTo>
                <a:lnTo>
                  <a:pt x="571500" y="762000"/>
                </a:lnTo>
                <a:lnTo>
                  <a:pt x="630031" y="760040"/>
                </a:lnTo>
                <a:lnTo>
                  <a:pt x="686849" y="754286"/>
                </a:lnTo>
                <a:lnTo>
                  <a:pt x="741669" y="744926"/>
                </a:lnTo>
                <a:lnTo>
                  <a:pt x="794206" y="732151"/>
                </a:lnTo>
                <a:lnTo>
                  <a:pt x="844176" y="716146"/>
                </a:lnTo>
                <a:lnTo>
                  <a:pt x="891294" y="697103"/>
                </a:lnTo>
                <a:lnTo>
                  <a:pt x="935275" y="675209"/>
                </a:lnTo>
                <a:lnTo>
                  <a:pt x="975836" y="650652"/>
                </a:lnTo>
                <a:lnTo>
                  <a:pt x="1012690" y="623622"/>
                </a:lnTo>
                <a:lnTo>
                  <a:pt x="1045554" y="594307"/>
                </a:lnTo>
                <a:lnTo>
                  <a:pt x="1074143" y="562896"/>
                </a:lnTo>
                <a:lnTo>
                  <a:pt x="1098172" y="529578"/>
                </a:lnTo>
                <a:lnTo>
                  <a:pt x="1117357" y="494540"/>
                </a:lnTo>
                <a:lnTo>
                  <a:pt x="1131413" y="457972"/>
                </a:lnTo>
                <a:lnTo>
                  <a:pt x="1140055" y="420062"/>
                </a:lnTo>
                <a:lnTo>
                  <a:pt x="1143000" y="380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99267" y="4764023"/>
            <a:ext cx="1153160" cy="772160"/>
          </a:xfrm>
          <a:custGeom>
            <a:avLst/>
            <a:gdLst/>
            <a:ahLst/>
            <a:cxnLst/>
            <a:rect l="l" t="t" r="r" b="b"/>
            <a:pathLst>
              <a:path w="1153160" h="772160">
                <a:moveTo>
                  <a:pt x="1152906" y="385572"/>
                </a:moveTo>
                <a:lnTo>
                  <a:pt x="1152144" y="375666"/>
                </a:lnTo>
                <a:lnTo>
                  <a:pt x="1152144" y="365760"/>
                </a:lnTo>
                <a:lnTo>
                  <a:pt x="1150620" y="355854"/>
                </a:lnTo>
                <a:lnTo>
                  <a:pt x="1141109" y="309923"/>
                </a:lnTo>
                <a:lnTo>
                  <a:pt x="1124891" y="267242"/>
                </a:lnTo>
                <a:lnTo>
                  <a:pt x="1102631" y="227795"/>
                </a:lnTo>
                <a:lnTo>
                  <a:pt x="1074991" y="191566"/>
                </a:lnTo>
                <a:lnTo>
                  <a:pt x="1042636" y="158538"/>
                </a:lnTo>
                <a:lnTo>
                  <a:pt x="1006229" y="128695"/>
                </a:lnTo>
                <a:lnTo>
                  <a:pt x="966435" y="102021"/>
                </a:lnTo>
                <a:lnTo>
                  <a:pt x="923917" y="78500"/>
                </a:lnTo>
                <a:lnTo>
                  <a:pt x="879339" y="58116"/>
                </a:lnTo>
                <a:lnTo>
                  <a:pt x="833365" y="40851"/>
                </a:lnTo>
                <a:lnTo>
                  <a:pt x="786659" y="26690"/>
                </a:lnTo>
                <a:lnTo>
                  <a:pt x="739884" y="15617"/>
                </a:lnTo>
                <a:lnTo>
                  <a:pt x="693705" y="7616"/>
                </a:lnTo>
                <a:lnTo>
                  <a:pt x="648786" y="2669"/>
                </a:lnTo>
                <a:lnTo>
                  <a:pt x="605790" y="762"/>
                </a:lnTo>
                <a:lnTo>
                  <a:pt x="576072" y="0"/>
                </a:lnTo>
                <a:lnTo>
                  <a:pt x="546354" y="762"/>
                </a:lnTo>
                <a:lnTo>
                  <a:pt x="503026" y="2834"/>
                </a:lnTo>
                <a:lnTo>
                  <a:pt x="457954" y="7871"/>
                </a:lnTo>
                <a:lnTo>
                  <a:pt x="411768" y="15900"/>
                </a:lnTo>
                <a:lnTo>
                  <a:pt x="365105" y="26950"/>
                </a:lnTo>
                <a:lnTo>
                  <a:pt x="318597" y="41049"/>
                </a:lnTo>
                <a:lnTo>
                  <a:pt x="272879" y="58224"/>
                </a:lnTo>
                <a:lnTo>
                  <a:pt x="228584" y="78503"/>
                </a:lnTo>
                <a:lnTo>
                  <a:pt x="186346" y="101915"/>
                </a:lnTo>
                <a:lnTo>
                  <a:pt x="146799" y="128487"/>
                </a:lnTo>
                <a:lnTo>
                  <a:pt x="110577" y="158247"/>
                </a:lnTo>
                <a:lnTo>
                  <a:pt x="78314" y="191224"/>
                </a:lnTo>
                <a:lnTo>
                  <a:pt x="50643" y="227445"/>
                </a:lnTo>
                <a:lnTo>
                  <a:pt x="28198" y="266938"/>
                </a:lnTo>
                <a:lnTo>
                  <a:pt x="11614" y="309732"/>
                </a:lnTo>
                <a:lnTo>
                  <a:pt x="1523" y="355854"/>
                </a:lnTo>
                <a:lnTo>
                  <a:pt x="0" y="375666"/>
                </a:lnTo>
                <a:lnTo>
                  <a:pt x="0" y="396240"/>
                </a:lnTo>
                <a:lnTo>
                  <a:pt x="1524" y="416052"/>
                </a:lnTo>
                <a:lnTo>
                  <a:pt x="3048" y="425958"/>
                </a:lnTo>
                <a:lnTo>
                  <a:pt x="9906" y="452189"/>
                </a:lnTo>
                <a:lnTo>
                  <a:pt x="9906" y="376428"/>
                </a:lnTo>
                <a:lnTo>
                  <a:pt x="11429" y="357378"/>
                </a:lnTo>
                <a:lnTo>
                  <a:pt x="20883" y="313261"/>
                </a:lnTo>
                <a:lnTo>
                  <a:pt x="36455" y="272286"/>
                </a:lnTo>
                <a:lnTo>
                  <a:pt x="57573" y="234417"/>
                </a:lnTo>
                <a:lnTo>
                  <a:pt x="83664" y="199621"/>
                </a:lnTo>
                <a:lnTo>
                  <a:pt x="114154" y="167862"/>
                </a:lnTo>
                <a:lnTo>
                  <a:pt x="148471" y="139107"/>
                </a:lnTo>
                <a:lnTo>
                  <a:pt x="186042" y="113320"/>
                </a:lnTo>
                <a:lnTo>
                  <a:pt x="226294" y="90468"/>
                </a:lnTo>
                <a:lnTo>
                  <a:pt x="268655" y="70515"/>
                </a:lnTo>
                <a:lnTo>
                  <a:pt x="312550" y="53428"/>
                </a:lnTo>
                <a:lnTo>
                  <a:pt x="357407" y="39172"/>
                </a:lnTo>
                <a:lnTo>
                  <a:pt x="402653" y="27711"/>
                </a:lnTo>
                <a:lnTo>
                  <a:pt x="447716" y="19013"/>
                </a:lnTo>
                <a:lnTo>
                  <a:pt x="492022" y="13042"/>
                </a:lnTo>
                <a:lnTo>
                  <a:pt x="534998" y="9763"/>
                </a:lnTo>
                <a:lnTo>
                  <a:pt x="576072" y="9144"/>
                </a:lnTo>
                <a:lnTo>
                  <a:pt x="605790" y="9906"/>
                </a:lnTo>
                <a:lnTo>
                  <a:pt x="675804" y="14895"/>
                </a:lnTo>
                <a:lnTo>
                  <a:pt x="718523" y="21154"/>
                </a:lnTo>
                <a:lnTo>
                  <a:pt x="762282" y="30228"/>
                </a:lnTo>
                <a:lnTo>
                  <a:pt x="806460" y="42140"/>
                </a:lnTo>
                <a:lnTo>
                  <a:pt x="850434" y="56910"/>
                </a:lnTo>
                <a:lnTo>
                  <a:pt x="893583" y="74559"/>
                </a:lnTo>
                <a:lnTo>
                  <a:pt x="935285" y="95110"/>
                </a:lnTo>
                <a:lnTo>
                  <a:pt x="974920" y="118583"/>
                </a:lnTo>
                <a:lnTo>
                  <a:pt x="1011864" y="145000"/>
                </a:lnTo>
                <a:lnTo>
                  <a:pt x="1045497" y="174382"/>
                </a:lnTo>
                <a:lnTo>
                  <a:pt x="1075198" y="206751"/>
                </a:lnTo>
                <a:lnTo>
                  <a:pt x="1100376" y="242191"/>
                </a:lnTo>
                <a:lnTo>
                  <a:pt x="1120313" y="280534"/>
                </a:lnTo>
                <a:lnTo>
                  <a:pt x="1134485" y="321992"/>
                </a:lnTo>
                <a:lnTo>
                  <a:pt x="1142238" y="366522"/>
                </a:lnTo>
                <a:lnTo>
                  <a:pt x="1143000" y="376428"/>
                </a:lnTo>
                <a:lnTo>
                  <a:pt x="1143000" y="453088"/>
                </a:lnTo>
                <a:lnTo>
                  <a:pt x="1145826" y="443930"/>
                </a:lnTo>
                <a:lnTo>
                  <a:pt x="1152144" y="396240"/>
                </a:lnTo>
                <a:lnTo>
                  <a:pt x="1152906" y="385572"/>
                </a:lnTo>
                <a:close/>
              </a:path>
              <a:path w="1153160" h="772160">
                <a:moveTo>
                  <a:pt x="1143000" y="453088"/>
                </a:moveTo>
                <a:lnTo>
                  <a:pt x="1143000" y="395478"/>
                </a:lnTo>
                <a:lnTo>
                  <a:pt x="1142238" y="405384"/>
                </a:lnTo>
                <a:lnTo>
                  <a:pt x="1134524" y="449782"/>
                </a:lnTo>
                <a:lnTo>
                  <a:pt x="1120362" y="491172"/>
                </a:lnTo>
                <a:lnTo>
                  <a:pt x="1100343" y="529610"/>
                </a:lnTo>
                <a:lnTo>
                  <a:pt x="1075192" y="564966"/>
                </a:lnTo>
                <a:lnTo>
                  <a:pt x="1045435" y="597388"/>
                </a:lnTo>
                <a:lnTo>
                  <a:pt x="1011731" y="626838"/>
                </a:lnTo>
                <a:lnTo>
                  <a:pt x="974706" y="653327"/>
                </a:lnTo>
                <a:lnTo>
                  <a:pt x="934984" y="676863"/>
                </a:lnTo>
                <a:lnTo>
                  <a:pt x="893192" y="697456"/>
                </a:lnTo>
                <a:lnTo>
                  <a:pt x="849954" y="715114"/>
                </a:lnTo>
                <a:lnTo>
                  <a:pt x="805897" y="729847"/>
                </a:lnTo>
                <a:lnTo>
                  <a:pt x="761646" y="741664"/>
                </a:lnTo>
                <a:lnTo>
                  <a:pt x="717826" y="750575"/>
                </a:lnTo>
                <a:lnTo>
                  <a:pt x="675064" y="756588"/>
                </a:lnTo>
                <a:lnTo>
                  <a:pt x="633984" y="759714"/>
                </a:lnTo>
                <a:lnTo>
                  <a:pt x="576072" y="762000"/>
                </a:lnTo>
                <a:lnTo>
                  <a:pt x="532900" y="761495"/>
                </a:lnTo>
                <a:lnTo>
                  <a:pt x="487641" y="758022"/>
                </a:lnTo>
                <a:lnTo>
                  <a:pt x="440961" y="751542"/>
                </a:lnTo>
                <a:lnTo>
                  <a:pt x="393528" y="742014"/>
                </a:lnTo>
                <a:lnTo>
                  <a:pt x="346010" y="729397"/>
                </a:lnTo>
                <a:lnTo>
                  <a:pt x="299073" y="713651"/>
                </a:lnTo>
                <a:lnTo>
                  <a:pt x="253386" y="694735"/>
                </a:lnTo>
                <a:lnTo>
                  <a:pt x="209615" y="672608"/>
                </a:lnTo>
                <a:lnTo>
                  <a:pt x="168428" y="647231"/>
                </a:lnTo>
                <a:lnTo>
                  <a:pt x="130493" y="618563"/>
                </a:lnTo>
                <a:lnTo>
                  <a:pt x="96478" y="586563"/>
                </a:lnTo>
                <a:lnTo>
                  <a:pt x="67048" y="551190"/>
                </a:lnTo>
                <a:lnTo>
                  <a:pt x="42873" y="512405"/>
                </a:lnTo>
                <a:lnTo>
                  <a:pt x="24619" y="470166"/>
                </a:lnTo>
                <a:lnTo>
                  <a:pt x="12954" y="424434"/>
                </a:lnTo>
                <a:lnTo>
                  <a:pt x="9906" y="395478"/>
                </a:lnTo>
                <a:lnTo>
                  <a:pt x="9906" y="452189"/>
                </a:lnTo>
                <a:lnTo>
                  <a:pt x="33123" y="514135"/>
                </a:lnTo>
                <a:lnTo>
                  <a:pt x="56753" y="553052"/>
                </a:lnTo>
                <a:lnTo>
                  <a:pt x="85342" y="588594"/>
                </a:lnTo>
                <a:lnTo>
                  <a:pt x="118317" y="620812"/>
                </a:lnTo>
                <a:lnTo>
                  <a:pt x="155100" y="649761"/>
                </a:lnTo>
                <a:lnTo>
                  <a:pt x="195117" y="675494"/>
                </a:lnTo>
                <a:lnTo>
                  <a:pt x="237791" y="698063"/>
                </a:lnTo>
                <a:lnTo>
                  <a:pt x="282548" y="717523"/>
                </a:lnTo>
                <a:lnTo>
                  <a:pt x="328811" y="733926"/>
                </a:lnTo>
                <a:lnTo>
                  <a:pt x="376005" y="747326"/>
                </a:lnTo>
                <a:lnTo>
                  <a:pt x="423554" y="757776"/>
                </a:lnTo>
                <a:lnTo>
                  <a:pt x="470882" y="765329"/>
                </a:lnTo>
                <a:lnTo>
                  <a:pt x="517415" y="770040"/>
                </a:lnTo>
                <a:lnTo>
                  <a:pt x="562576" y="771960"/>
                </a:lnTo>
                <a:lnTo>
                  <a:pt x="605790" y="771144"/>
                </a:lnTo>
                <a:lnTo>
                  <a:pt x="663702" y="767334"/>
                </a:lnTo>
                <a:lnTo>
                  <a:pt x="707609" y="762186"/>
                </a:lnTo>
                <a:lnTo>
                  <a:pt x="753137" y="753725"/>
                </a:lnTo>
                <a:lnTo>
                  <a:pt x="799533" y="741958"/>
                </a:lnTo>
                <a:lnTo>
                  <a:pt x="846046" y="726892"/>
                </a:lnTo>
                <a:lnTo>
                  <a:pt x="891924" y="708533"/>
                </a:lnTo>
                <a:lnTo>
                  <a:pt x="936414" y="686888"/>
                </a:lnTo>
                <a:lnTo>
                  <a:pt x="978765" y="661963"/>
                </a:lnTo>
                <a:lnTo>
                  <a:pt x="1018224" y="633766"/>
                </a:lnTo>
                <a:lnTo>
                  <a:pt x="1054040" y="602304"/>
                </a:lnTo>
                <a:lnTo>
                  <a:pt x="1085460" y="567582"/>
                </a:lnTo>
                <a:lnTo>
                  <a:pt x="1111732" y="529608"/>
                </a:lnTo>
                <a:lnTo>
                  <a:pt x="1132105" y="488388"/>
                </a:lnTo>
                <a:lnTo>
                  <a:pt x="1143000" y="4530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316609" y="4877054"/>
            <a:ext cx="930275" cy="57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ts val="2145"/>
              </a:lnSpc>
              <a:spcBef>
                <a:spcPts val="100"/>
              </a:spcBef>
            </a:pPr>
            <a:r>
              <a:rPr sz="1800" b="1" spc="-5" dirty="0">
                <a:latin typeface="宋体"/>
                <a:cs typeface="宋体"/>
              </a:rPr>
              <a:t>确定密钥</a:t>
            </a:r>
            <a:endParaRPr sz="1800">
              <a:latin typeface="宋体"/>
              <a:cs typeface="宋体"/>
            </a:endParaRPr>
          </a:p>
          <a:p>
            <a:pPr marR="5715" algn="ctr">
              <a:lnSpc>
                <a:spcPts val="2145"/>
              </a:lnSpc>
            </a:pPr>
            <a:r>
              <a:rPr sz="1800" b="1" i="1" spc="-10" dirty="0">
                <a:latin typeface="Times New Roman"/>
                <a:cs typeface="Times New Roman"/>
              </a:rPr>
              <a:t>KS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61227" y="5530596"/>
            <a:ext cx="533400" cy="533400"/>
          </a:xfrm>
          <a:prstGeom prst="rect">
            <a:avLst/>
          </a:prstGeom>
          <a:solidFill>
            <a:srgbClr val="B1B1B1"/>
          </a:solidFill>
        </p:spPr>
        <p:txBody>
          <a:bodyPr vert="horz" wrap="square" lIns="0" tIns="10985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865"/>
              </a:spcBef>
            </a:pPr>
            <a:r>
              <a:rPr sz="2000" b="1" spc="-5" dirty="0">
                <a:latin typeface="宋体"/>
                <a:cs typeface="宋体"/>
              </a:rPr>
              <a:t>明文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56239" y="6444996"/>
            <a:ext cx="1981200" cy="304800"/>
          </a:xfrm>
          <a:custGeom>
            <a:avLst/>
            <a:gdLst/>
            <a:ahLst/>
            <a:cxnLst/>
            <a:rect l="l" t="t" r="r" b="b"/>
            <a:pathLst>
              <a:path w="1981200" h="304800">
                <a:moveTo>
                  <a:pt x="0" y="0"/>
                </a:moveTo>
                <a:lnTo>
                  <a:pt x="0" y="304800"/>
                </a:lnTo>
                <a:lnTo>
                  <a:pt x="1981200" y="304800"/>
                </a:lnTo>
                <a:lnTo>
                  <a:pt x="1981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321435" y="6443724"/>
            <a:ext cx="2052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宋体"/>
                <a:cs typeface="宋体"/>
              </a:rPr>
              <a:t>数据恢复成</a:t>
            </a:r>
            <a:r>
              <a:rPr sz="1800" b="1" dirty="0">
                <a:latin typeface="宋体"/>
                <a:cs typeface="宋体"/>
              </a:rPr>
              <a:t>分</a:t>
            </a:r>
            <a:r>
              <a:rPr sz="1800" b="1" dirty="0">
                <a:latin typeface="Arial"/>
                <a:cs typeface="Arial"/>
              </a:rPr>
              <a:t>(DRC)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689239" y="5606796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0"/>
                </a:moveTo>
                <a:lnTo>
                  <a:pt x="0" y="762000"/>
                </a:lnTo>
                <a:lnTo>
                  <a:pt x="1219200" y="7620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84667" y="5602223"/>
            <a:ext cx="1229360" cy="772160"/>
          </a:xfrm>
          <a:custGeom>
            <a:avLst/>
            <a:gdLst/>
            <a:ahLst/>
            <a:cxnLst/>
            <a:rect l="l" t="t" r="r" b="b"/>
            <a:pathLst>
              <a:path w="1229360" h="772160">
                <a:moveTo>
                  <a:pt x="1229106" y="771905"/>
                </a:moveTo>
                <a:lnTo>
                  <a:pt x="1229106" y="0"/>
                </a:lnTo>
                <a:lnTo>
                  <a:pt x="0" y="0"/>
                </a:lnTo>
                <a:lnTo>
                  <a:pt x="0" y="771905"/>
                </a:lnTo>
                <a:lnTo>
                  <a:pt x="4571" y="7719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219200" y="9905"/>
                </a:lnTo>
                <a:lnTo>
                  <a:pt x="1219200" y="4572"/>
                </a:lnTo>
                <a:lnTo>
                  <a:pt x="1223771" y="9905"/>
                </a:lnTo>
                <a:lnTo>
                  <a:pt x="1223771" y="771905"/>
                </a:lnTo>
                <a:lnTo>
                  <a:pt x="1229106" y="771905"/>
                </a:lnTo>
                <a:close/>
              </a:path>
              <a:path w="1229360" h="7721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229360" h="772160">
                <a:moveTo>
                  <a:pt x="9906" y="7620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762000"/>
                </a:lnTo>
                <a:lnTo>
                  <a:pt x="9906" y="762000"/>
                </a:lnTo>
                <a:close/>
              </a:path>
              <a:path w="1229360" h="772160">
                <a:moveTo>
                  <a:pt x="1223771" y="762000"/>
                </a:moveTo>
                <a:lnTo>
                  <a:pt x="4571" y="762000"/>
                </a:lnTo>
                <a:lnTo>
                  <a:pt x="9906" y="766572"/>
                </a:lnTo>
                <a:lnTo>
                  <a:pt x="9906" y="771905"/>
                </a:lnTo>
                <a:lnTo>
                  <a:pt x="1219200" y="771905"/>
                </a:lnTo>
                <a:lnTo>
                  <a:pt x="1219200" y="766572"/>
                </a:lnTo>
                <a:lnTo>
                  <a:pt x="1223771" y="762000"/>
                </a:lnTo>
                <a:close/>
              </a:path>
              <a:path w="1229360" h="772160">
                <a:moveTo>
                  <a:pt x="9906" y="771905"/>
                </a:moveTo>
                <a:lnTo>
                  <a:pt x="9906" y="766572"/>
                </a:lnTo>
                <a:lnTo>
                  <a:pt x="4571" y="762000"/>
                </a:lnTo>
                <a:lnTo>
                  <a:pt x="4571" y="771905"/>
                </a:lnTo>
                <a:lnTo>
                  <a:pt x="9906" y="771905"/>
                </a:lnTo>
                <a:close/>
              </a:path>
              <a:path w="1229360" h="772160">
                <a:moveTo>
                  <a:pt x="1223771" y="9905"/>
                </a:moveTo>
                <a:lnTo>
                  <a:pt x="1219200" y="4572"/>
                </a:lnTo>
                <a:lnTo>
                  <a:pt x="1219200" y="9905"/>
                </a:lnTo>
                <a:lnTo>
                  <a:pt x="1223771" y="9905"/>
                </a:lnTo>
                <a:close/>
              </a:path>
              <a:path w="1229360" h="772160">
                <a:moveTo>
                  <a:pt x="1223771" y="762000"/>
                </a:moveTo>
                <a:lnTo>
                  <a:pt x="1223771" y="9905"/>
                </a:lnTo>
                <a:lnTo>
                  <a:pt x="1219200" y="9905"/>
                </a:lnTo>
                <a:lnTo>
                  <a:pt x="1219200" y="762000"/>
                </a:lnTo>
                <a:lnTo>
                  <a:pt x="1223771" y="762000"/>
                </a:lnTo>
                <a:close/>
              </a:path>
              <a:path w="1229360" h="772160">
                <a:moveTo>
                  <a:pt x="1223771" y="771905"/>
                </a:moveTo>
                <a:lnTo>
                  <a:pt x="1223771" y="762000"/>
                </a:lnTo>
                <a:lnTo>
                  <a:pt x="1219200" y="766572"/>
                </a:lnTo>
                <a:lnTo>
                  <a:pt x="1219200" y="771905"/>
                </a:lnTo>
                <a:lnTo>
                  <a:pt x="1223771" y="771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689239" y="5666485"/>
            <a:ext cx="1219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92710" indent="-25527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数据恢复 密钥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84439" y="6368796"/>
            <a:ext cx="2209800" cy="3810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953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390"/>
              </a:spcBef>
            </a:pPr>
            <a:r>
              <a:rPr sz="1800" b="1" spc="-5" dirty="0">
                <a:latin typeface="宋体"/>
                <a:cs typeface="宋体"/>
              </a:rPr>
              <a:t>密钥托管成</a:t>
            </a:r>
            <a:r>
              <a:rPr sz="1800" b="1" dirty="0">
                <a:latin typeface="宋体"/>
                <a:cs typeface="宋体"/>
              </a:rPr>
              <a:t>分</a:t>
            </a:r>
            <a:r>
              <a:rPr sz="1800" b="1" dirty="0">
                <a:latin typeface="Arial"/>
                <a:cs typeface="Arial"/>
              </a:rPr>
              <a:t>(KEC)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98839" y="3105150"/>
            <a:ext cx="609600" cy="127635"/>
          </a:xfrm>
          <a:custGeom>
            <a:avLst/>
            <a:gdLst/>
            <a:ahLst/>
            <a:cxnLst/>
            <a:rect l="l" t="t" r="r" b="b"/>
            <a:pathLst>
              <a:path w="609600" h="127635">
                <a:moveTo>
                  <a:pt x="533400" y="63245"/>
                </a:moveTo>
                <a:lnTo>
                  <a:pt x="526128" y="54101"/>
                </a:lnTo>
                <a:lnTo>
                  <a:pt x="0" y="54101"/>
                </a:lnTo>
                <a:lnTo>
                  <a:pt x="0" y="73151"/>
                </a:lnTo>
                <a:lnTo>
                  <a:pt x="525616" y="73151"/>
                </a:lnTo>
                <a:lnTo>
                  <a:pt x="533400" y="63245"/>
                </a:lnTo>
                <a:close/>
              </a:path>
              <a:path w="609600" h="127635">
                <a:moveTo>
                  <a:pt x="609600" y="63245"/>
                </a:moveTo>
                <a:lnTo>
                  <a:pt x="483107" y="0"/>
                </a:lnTo>
                <a:lnTo>
                  <a:pt x="526128" y="54101"/>
                </a:lnTo>
                <a:lnTo>
                  <a:pt x="533400" y="54101"/>
                </a:lnTo>
                <a:lnTo>
                  <a:pt x="533400" y="101805"/>
                </a:lnTo>
                <a:lnTo>
                  <a:pt x="609600" y="63245"/>
                </a:lnTo>
                <a:close/>
              </a:path>
              <a:path w="609600" h="127635">
                <a:moveTo>
                  <a:pt x="533400" y="101805"/>
                </a:moveTo>
                <a:lnTo>
                  <a:pt x="533400" y="73151"/>
                </a:lnTo>
                <a:lnTo>
                  <a:pt x="525616" y="73151"/>
                </a:lnTo>
                <a:lnTo>
                  <a:pt x="483107" y="127254"/>
                </a:lnTo>
                <a:lnTo>
                  <a:pt x="533400" y="101805"/>
                </a:lnTo>
                <a:close/>
              </a:path>
              <a:path w="609600" h="127635">
                <a:moveTo>
                  <a:pt x="533400" y="73151"/>
                </a:moveTo>
                <a:lnTo>
                  <a:pt x="533400" y="63245"/>
                </a:lnTo>
                <a:lnTo>
                  <a:pt x="525616" y="73151"/>
                </a:lnTo>
                <a:lnTo>
                  <a:pt x="533400" y="73151"/>
                </a:lnTo>
                <a:close/>
              </a:path>
              <a:path w="609600" h="127635">
                <a:moveTo>
                  <a:pt x="533400" y="63245"/>
                </a:moveTo>
                <a:lnTo>
                  <a:pt x="533400" y="54101"/>
                </a:lnTo>
                <a:lnTo>
                  <a:pt x="526128" y="54101"/>
                </a:lnTo>
                <a:lnTo>
                  <a:pt x="533400" y="63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26193" y="2634995"/>
            <a:ext cx="127253" cy="2308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17193" y="2558795"/>
            <a:ext cx="127635" cy="304800"/>
          </a:xfrm>
          <a:custGeom>
            <a:avLst/>
            <a:gdLst/>
            <a:ahLst/>
            <a:cxnLst/>
            <a:rect l="l" t="t" r="r" b="b"/>
            <a:pathLst>
              <a:path w="127634" h="304800">
                <a:moveTo>
                  <a:pt x="63233" y="228600"/>
                </a:moveTo>
                <a:lnTo>
                  <a:pt x="0" y="178308"/>
                </a:lnTo>
                <a:lnTo>
                  <a:pt x="54102" y="286533"/>
                </a:lnTo>
                <a:lnTo>
                  <a:pt x="54102" y="228600"/>
                </a:lnTo>
                <a:lnTo>
                  <a:pt x="63233" y="228600"/>
                </a:lnTo>
                <a:close/>
              </a:path>
              <a:path w="127634" h="304800">
                <a:moveTo>
                  <a:pt x="73152" y="220808"/>
                </a:moveTo>
                <a:lnTo>
                  <a:pt x="73152" y="0"/>
                </a:lnTo>
                <a:lnTo>
                  <a:pt x="54102" y="0"/>
                </a:lnTo>
                <a:lnTo>
                  <a:pt x="54102" y="221337"/>
                </a:lnTo>
                <a:lnTo>
                  <a:pt x="63233" y="228600"/>
                </a:lnTo>
                <a:lnTo>
                  <a:pt x="73152" y="220808"/>
                </a:lnTo>
                <a:close/>
              </a:path>
              <a:path w="127634" h="304800">
                <a:moveTo>
                  <a:pt x="73152" y="285202"/>
                </a:moveTo>
                <a:lnTo>
                  <a:pt x="73152" y="228600"/>
                </a:lnTo>
                <a:lnTo>
                  <a:pt x="54102" y="228600"/>
                </a:lnTo>
                <a:lnTo>
                  <a:pt x="54102" y="286533"/>
                </a:lnTo>
                <a:lnTo>
                  <a:pt x="63233" y="304800"/>
                </a:lnTo>
                <a:lnTo>
                  <a:pt x="73152" y="285202"/>
                </a:lnTo>
                <a:close/>
              </a:path>
              <a:path w="127634" h="304800">
                <a:moveTo>
                  <a:pt x="127254" y="178308"/>
                </a:moveTo>
                <a:lnTo>
                  <a:pt x="63233" y="228600"/>
                </a:lnTo>
                <a:lnTo>
                  <a:pt x="73152" y="228600"/>
                </a:lnTo>
                <a:lnTo>
                  <a:pt x="73152" y="285202"/>
                </a:lnTo>
                <a:lnTo>
                  <a:pt x="127254" y="178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61427" y="3105150"/>
            <a:ext cx="533400" cy="127635"/>
          </a:xfrm>
          <a:custGeom>
            <a:avLst/>
            <a:gdLst/>
            <a:ahLst/>
            <a:cxnLst/>
            <a:rect l="l" t="t" r="r" b="b"/>
            <a:pathLst>
              <a:path w="533400" h="127635">
                <a:moveTo>
                  <a:pt x="457200" y="63245"/>
                </a:moveTo>
                <a:lnTo>
                  <a:pt x="449930" y="54101"/>
                </a:lnTo>
                <a:lnTo>
                  <a:pt x="0" y="54101"/>
                </a:lnTo>
                <a:lnTo>
                  <a:pt x="0" y="73151"/>
                </a:lnTo>
                <a:lnTo>
                  <a:pt x="449418" y="73151"/>
                </a:lnTo>
                <a:lnTo>
                  <a:pt x="457200" y="63245"/>
                </a:lnTo>
                <a:close/>
              </a:path>
              <a:path w="533400" h="127635">
                <a:moveTo>
                  <a:pt x="533400" y="63245"/>
                </a:moveTo>
                <a:lnTo>
                  <a:pt x="406920" y="0"/>
                </a:lnTo>
                <a:lnTo>
                  <a:pt x="449930" y="54101"/>
                </a:lnTo>
                <a:lnTo>
                  <a:pt x="457200" y="54101"/>
                </a:lnTo>
                <a:lnTo>
                  <a:pt x="457200" y="101808"/>
                </a:lnTo>
                <a:lnTo>
                  <a:pt x="533400" y="63245"/>
                </a:lnTo>
                <a:close/>
              </a:path>
              <a:path w="533400" h="127635">
                <a:moveTo>
                  <a:pt x="457200" y="101808"/>
                </a:moveTo>
                <a:lnTo>
                  <a:pt x="457200" y="73151"/>
                </a:lnTo>
                <a:lnTo>
                  <a:pt x="449418" y="73151"/>
                </a:lnTo>
                <a:lnTo>
                  <a:pt x="406920" y="127253"/>
                </a:lnTo>
                <a:lnTo>
                  <a:pt x="457200" y="101808"/>
                </a:lnTo>
                <a:close/>
              </a:path>
              <a:path w="533400" h="127635">
                <a:moveTo>
                  <a:pt x="457200" y="73151"/>
                </a:moveTo>
                <a:lnTo>
                  <a:pt x="457200" y="63245"/>
                </a:lnTo>
                <a:lnTo>
                  <a:pt x="449418" y="73151"/>
                </a:lnTo>
                <a:lnTo>
                  <a:pt x="457200" y="73151"/>
                </a:lnTo>
                <a:close/>
              </a:path>
              <a:path w="533400" h="127635">
                <a:moveTo>
                  <a:pt x="457200" y="63245"/>
                </a:moveTo>
                <a:lnTo>
                  <a:pt x="457200" y="54101"/>
                </a:lnTo>
                <a:lnTo>
                  <a:pt x="449930" y="54101"/>
                </a:lnTo>
                <a:lnTo>
                  <a:pt x="457200" y="63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50193" y="2939795"/>
            <a:ext cx="127635" cy="1828800"/>
          </a:xfrm>
          <a:custGeom>
            <a:avLst/>
            <a:gdLst/>
            <a:ahLst/>
            <a:cxnLst/>
            <a:rect l="l" t="t" r="r" b="b"/>
            <a:pathLst>
              <a:path w="127635" h="1828800">
                <a:moveTo>
                  <a:pt x="63246" y="1752600"/>
                </a:moveTo>
                <a:lnTo>
                  <a:pt x="0" y="1702308"/>
                </a:lnTo>
                <a:lnTo>
                  <a:pt x="54101" y="1810512"/>
                </a:lnTo>
                <a:lnTo>
                  <a:pt x="54101" y="1752600"/>
                </a:lnTo>
                <a:lnTo>
                  <a:pt x="63246" y="1752600"/>
                </a:lnTo>
                <a:close/>
              </a:path>
              <a:path w="127635" h="1828800">
                <a:moveTo>
                  <a:pt x="73151" y="1744816"/>
                </a:moveTo>
                <a:lnTo>
                  <a:pt x="73151" y="0"/>
                </a:lnTo>
                <a:lnTo>
                  <a:pt x="54101" y="0"/>
                </a:lnTo>
                <a:lnTo>
                  <a:pt x="54101" y="1745328"/>
                </a:lnTo>
                <a:lnTo>
                  <a:pt x="63246" y="1752600"/>
                </a:lnTo>
                <a:lnTo>
                  <a:pt x="73151" y="1744816"/>
                </a:lnTo>
                <a:close/>
              </a:path>
              <a:path w="127635" h="1828800">
                <a:moveTo>
                  <a:pt x="73151" y="1809223"/>
                </a:moveTo>
                <a:lnTo>
                  <a:pt x="73151" y="1752600"/>
                </a:lnTo>
                <a:lnTo>
                  <a:pt x="54101" y="1752600"/>
                </a:lnTo>
                <a:lnTo>
                  <a:pt x="54101" y="1810512"/>
                </a:lnTo>
                <a:lnTo>
                  <a:pt x="63246" y="1828800"/>
                </a:lnTo>
                <a:lnTo>
                  <a:pt x="73151" y="1809223"/>
                </a:lnTo>
                <a:close/>
              </a:path>
              <a:path w="127635" h="1828800">
                <a:moveTo>
                  <a:pt x="127253" y="1702308"/>
                </a:moveTo>
                <a:lnTo>
                  <a:pt x="63246" y="1752600"/>
                </a:lnTo>
                <a:lnTo>
                  <a:pt x="73151" y="1752600"/>
                </a:lnTo>
                <a:lnTo>
                  <a:pt x="73151" y="1809223"/>
                </a:lnTo>
                <a:lnTo>
                  <a:pt x="127253" y="1702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12193" y="2863595"/>
            <a:ext cx="127635" cy="2743200"/>
          </a:xfrm>
          <a:custGeom>
            <a:avLst/>
            <a:gdLst/>
            <a:ahLst/>
            <a:cxnLst/>
            <a:rect l="l" t="t" r="r" b="b"/>
            <a:pathLst>
              <a:path w="127635" h="2743200">
                <a:moveTo>
                  <a:pt x="63246" y="2667000"/>
                </a:moveTo>
                <a:lnTo>
                  <a:pt x="0" y="2616708"/>
                </a:lnTo>
                <a:lnTo>
                  <a:pt x="54101" y="2724912"/>
                </a:lnTo>
                <a:lnTo>
                  <a:pt x="54101" y="2667000"/>
                </a:lnTo>
                <a:lnTo>
                  <a:pt x="63246" y="2667000"/>
                </a:lnTo>
                <a:close/>
              </a:path>
              <a:path w="127635" h="2743200">
                <a:moveTo>
                  <a:pt x="73151" y="2659216"/>
                </a:moveTo>
                <a:lnTo>
                  <a:pt x="73151" y="0"/>
                </a:lnTo>
                <a:lnTo>
                  <a:pt x="54101" y="0"/>
                </a:lnTo>
                <a:lnTo>
                  <a:pt x="54101" y="2659728"/>
                </a:lnTo>
                <a:lnTo>
                  <a:pt x="63246" y="2667000"/>
                </a:lnTo>
                <a:lnTo>
                  <a:pt x="73151" y="2659216"/>
                </a:lnTo>
                <a:close/>
              </a:path>
              <a:path w="127635" h="2743200">
                <a:moveTo>
                  <a:pt x="73151" y="2723623"/>
                </a:moveTo>
                <a:lnTo>
                  <a:pt x="73151" y="2667000"/>
                </a:lnTo>
                <a:lnTo>
                  <a:pt x="54101" y="2667000"/>
                </a:lnTo>
                <a:lnTo>
                  <a:pt x="54101" y="2724912"/>
                </a:lnTo>
                <a:lnTo>
                  <a:pt x="63246" y="2743200"/>
                </a:lnTo>
                <a:lnTo>
                  <a:pt x="73151" y="2723623"/>
                </a:lnTo>
                <a:close/>
              </a:path>
              <a:path w="127635" h="2743200">
                <a:moveTo>
                  <a:pt x="127253" y="2616708"/>
                </a:moveTo>
                <a:lnTo>
                  <a:pt x="63246" y="2667000"/>
                </a:lnTo>
                <a:lnTo>
                  <a:pt x="73151" y="2667000"/>
                </a:lnTo>
                <a:lnTo>
                  <a:pt x="73151" y="2723623"/>
                </a:lnTo>
                <a:lnTo>
                  <a:pt x="127253" y="2616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08105" y="5523738"/>
            <a:ext cx="386715" cy="311785"/>
          </a:xfrm>
          <a:custGeom>
            <a:avLst/>
            <a:gdLst/>
            <a:ahLst/>
            <a:cxnLst/>
            <a:rect l="l" t="t" r="r" b="b"/>
            <a:pathLst>
              <a:path w="386714" h="311785">
                <a:moveTo>
                  <a:pt x="332993" y="256794"/>
                </a:moveTo>
                <a:lnTo>
                  <a:pt x="11429" y="0"/>
                </a:lnTo>
                <a:lnTo>
                  <a:pt x="0" y="14478"/>
                </a:lnTo>
                <a:lnTo>
                  <a:pt x="315262" y="266987"/>
                </a:lnTo>
                <a:lnTo>
                  <a:pt x="326897" y="264414"/>
                </a:lnTo>
                <a:lnTo>
                  <a:pt x="326897" y="264922"/>
                </a:lnTo>
                <a:lnTo>
                  <a:pt x="332993" y="256794"/>
                </a:lnTo>
                <a:close/>
              </a:path>
              <a:path w="386714" h="311785">
                <a:moveTo>
                  <a:pt x="332993" y="300228"/>
                </a:moveTo>
                <a:lnTo>
                  <a:pt x="332993" y="256794"/>
                </a:lnTo>
                <a:lnTo>
                  <a:pt x="321563" y="272034"/>
                </a:lnTo>
                <a:lnTo>
                  <a:pt x="315262" y="266987"/>
                </a:lnTo>
                <a:lnTo>
                  <a:pt x="247649" y="281940"/>
                </a:lnTo>
                <a:lnTo>
                  <a:pt x="332993" y="300228"/>
                </a:lnTo>
                <a:close/>
              </a:path>
              <a:path w="386714" h="311785">
                <a:moveTo>
                  <a:pt x="326897" y="264922"/>
                </a:moveTo>
                <a:lnTo>
                  <a:pt x="326897" y="264414"/>
                </a:lnTo>
                <a:lnTo>
                  <a:pt x="315262" y="266987"/>
                </a:lnTo>
                <a:lnTo>
                  <a:pt x="321563" y="272034"/>
                </a:lnTo>
                <a:lnTo>
                  <a:pt x="326897" y="264922"/>
                </a:lnTo>
                <a:close/>
              </a:path>
              <a:path w="386714" h="311785">
                <a:moveTo>
                  <a:pt x="386333" y="311657"/>
                </a:moveTo>
                <a:lnTo>
                  <a:pt x="326897" y="182879"/>
                </a:lnTo>
                <a:lnTo>
                  <a:pt x="326897" y="251925"/>
                </a:lnTo>
                <a:lnTo>
                  <a:pt x="332993" y="256794"/>
                </a:lnTo>
                <a:lnTo>
                  <a:pt x="332993" y="300228"/>
                </a:lnTo>
                <a:lnTo>
                  <a:pt x="386333" y="3116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56439" y="5772150"/>
            <a:ext cx="304800" cy="127635"/>
          </a:xfrm>
          <a:custGeom>
            <a:avLst/>
            <a:gdLst/>
            <a:ahLst/>
            <a:cxnLst/>
            <a:rect l="l" t="t" r="r" b="b"/>
            <a:pathLst>
              <a:path w="304800" h="127635">
                <a:moveTo>
                  <a:pt x="228600" y="63246"/>
                </a:moveTo>
                <a:lnTo>
                  <a:pt x="221328" y="54101"/>
                </a:lnTo>
                <a:lnTo>
                  <a:pt x="0" y="54101"/>
                </a:lnTo>
                <a:lnTo>
                  <a:pt x="0" y="73151"/>
                </a:lnTo>
                <a:lnTo>
                  <a:pt x="220816" y="73151"/>
                </a:lnTo>
                <a:lnTo>
                  <a:pt x="228600" y="63246"/>
                </a:lnTo>
                <a:close/>
              </a:path>
              <a:path w="304800" h="127635">
                <a:moveTo>
                  <a:pt x="304787" y="63246"/>
                </a:moveTo>
                <a:lnTo>
                  <a:pt x="178307" y="0"/>
                </a:lnTo>
                <a:lnTo>
                  <a:pt x="221328" y="54101"/>
                </a:lnTo>
                <a:lnTo>
                  <a:pt x="228600" y="54101"/>
                </a:lnTo>
                <a:lnTo>
                  <a:pt x="228600" y="101802"/>
                </a:lnTo>
                <a:lnTo>
                  <a:pt x="304787" y="63246"/>
                </a:lnTo>
                <a:close/>
              </a:path>
              <a:path w="304800" h="127635">
                <a:moveTo>
                  <a:pt x="228600" y="101802"/>
                </a:moveTo>
                <a:lnTo>
                  <a:pt x="228600" y="73151"/>
                </a:lnTo>
                <a:lnTo>
                  <a:pt x="220816" y="73151"/>
                </a:lnTo>
                <a:lnTo>
                  <a:pt x="178308" y="127253"/>
                </a:lnTo>
                <a:lnTo>
                  <a:pt x="228600" y="101802"/>
                </a:lnTo>
                <a:close/>
              </a:path>
              <a:path w="304800" h="127635">
                <a:moveTo>
                  <a:pt x="228600" y="73151"/>
                </a:moveTo>
                <a:lnTo>
                  <a:pt x="228600" y="63246"/>
                </a:lnTo>
                <a:lnTo>
                  <a:pt x="220816" y="73151"/>
                </a:lnTo>
                <a:lnTo>
                  <a:pt x="228600" y="73151"/>
                </a:lnTo>
                <a:close/>
              </a:path>
              <a:path w="304800" h="127635">
                <a:moveTo>
                  <a:pt x="228600" y="63246"/>
                </a:moveTo>
                <a:lnTo>
                  <a:pt x="228600" y="54101"/>
                </a:lnTo>
                <a:lnTo>
                  <a:pt x="221328" y="54101"/>
                </a:lnTo>
                <a:lnTo>
                  <a:pt x="228600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03867" y="5149596"/>
            <a:ext cx="1300480" cy="847090"/>
          </a:xfrm>
          <a:custGeom>
            <a:avLst/>
            <a:gdLst/>
            <a:ahLst/>
            <a:cxnLst/>
            <a:rect l="l" t="t" r="r" b="b"/>
            <a:pathLst>
              <a:path w="1300479" h="847089">
                <a:moveTo>
                  <a:pt x="1236705" y="42110"/>
                </a:moveTo>
                <a:lnTo>
                  <a:pt x="1236543" y="41849"/>
                </a:lnTo>
                <a:lnTo>
                  <a:pt x="1224657" y="37887"/>
                </a:lnTo>
                <a:lnTo>
                  <a:pt x="0" y="830579"/>
                </a:lnTo>
                <a:lnTo>
                  <a:pt x="9906" y="846581"/>
                </a:lnTo>
                <a:lnTo>
                  <a:pt x="1235549" y="53251"/>
                </a:lnTo>
                <a:lnTo>
                  <a:pt x="1236705" y="42110"/>
                </a:lnTo>
                <a:close/>
              </a:path>
              <a:path w="1300479" h="847089">
                <a:moveTo>
                  <a:pt x="1299972" y="0"/>
                </a:moveTo>
                <a:lnTo>
                  <a:pt x="1159002" y="16001"/>
                </a:lnTo>
                <a:lnTo>
                  <a:pt x="1224657" y="37887"/>
                </a:lnTo>
                <a:lnTo>
                  <a:pt x="1231392" y="33527"/>
                </a:lnTo>
                <a:lnTo>
                  <a:pt x="1236543" y="41849"/>
                </a:lnTo>
                <a:lnTo>
                  <a:pt x="1236726" y="41909"/>
                </a:lnTo>
                <a:lnTo>
                  <a:pt x="1236726" y="42144"/>
                </a:lnTo>
                <a:lnTo>
                  <a:pt x="1241298" y="49529"/>
                </a:lnTo>
                <a:lnTo>
                  <a:pt x="1241298" y="100494"/>
                </a:lnTo>
                <a:lnTo>
                  <a:pt x="1299972" y="0"/>
                </a:lnTo>
                <a:close/>
              </a:path>
              <a:path w="1300479" h="847089">
                <a:moveTo>
                  <a:pt x="1236543" y="41849"/>
                </a:moveTo>
                <a:lnTo>
                  <a:pt x="1231392" y="33527"/>
                </a:lnTo>
                <a:lnTo>
                  <a:pt x="1224657" y="37887"/>
                </a:lnTo>
                <a:lnTo>
                  <a:pt x="1236543" y="41849"/>
                </a:lnTo>
                <a:close/>
              </a:path>
              <a:path w="1300479" h="847089">
                <a:moveTo>
                  <a:pt x="1241298" y="100494"/>
                </a:moveTo>
                <a:lnTo>
                  <a:pt x="1241298" y="49529"/>
                </a:lnTo>
                <a:lnTo>
                  <a:pt x="1235549" y="53251"/>
                </a:lnTo>
                <a:lnTo>
                  <a:pt x="1228344" y="122681"/>
                </a:lnTo>
                <a:lnTo>
                  <a:pt x="1241298" y="100494"/>
                </a:lnTo>
                <a:close/>
              </a:path>
              <a:path w="1300479" h="847089">
                <a:moveTo>
                  <a:pt x="1241298" y="49529"/>
                </a:moveTo>
                <a:lnTo>
                  <a:pt x="1236705" y="42110"/>
                </a:lnTo>
                <a:lnTo>
                  <a:pt x="1235549" y="53251"/>
                </a:lnTo>
                <a:lnTo>
                  <a:pt x="1241298" y="49529"/>
                </a:lnTo>
                <a:close/>
              </a:path>
              <a:path w="1300479" h="847089">
                <a:moveTo>
                  <a:pt x="1236726" y="42144"/>
                </a:moveTo>
                <a:lnTo>
                  <a:pt x="1236726" y="41909"/>
                </a:lnTo>
                <a:lnTo>
                  <a:pt x="1236705" y="42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70439" y="3105150"/>
            <a:ext cx="3429000" cy="127635"/>
          </a:xfrm>
          <a:custGeom>
            <a:avLst/>
            <a:gdLst/>
            <a:ahLst/>
            <a:cxnLst/>
            <a:rect l="l" t="t" r="r" b="b"/>
            <a:pathLst>
              <a:path w="3429000" h="127635">
                <a:moveTo>
                  <a:pt x="3352787" y="63245"/>
                </a:moveTo>
                <a:lnTo>
                  <a:pt x="3345518" y="54101"/>
                </a:lnTo>
                <a:lnTo>
                  <a:pt x="0" y="54101"/>
                </a:lnTo>
                <a:lnTo>
                  <a:pt x="0" y="73151"/>
                </a:lnTo>
                <a:lnTo>
                  <a:pt x="3345005" y="73151"/>
                </a:lnTo>
                <a:lnTo>
                  <a:pt x="3352787" y="63245"/>
                </a:lnTo>
                <a:close/>
              </a:path>
              <a:path w="3429000" h="127635">
                <a:moveTo>
                  <a:pt x="3428987" y="63245"/>
                </a:moveTo>
                <a:lnTo>
                  <a:pt x="3302508" y="0"/>
                </a:lnTo>
                <a:lnTo>
                  <a:pt x="3345518" y="54101"/>
                </a:lnTo>
                <a:lnTo>
                  <a:pt x="3352799" y="54101"/>
                </a:lnTo>
                <a:lnTo>
                  <a:pt x="3352799" y="101802"/>
                </a:lnTo>
                <a:lnTo>
                  <a:pt x="3428987" y="63245"/>
                </a:lnTo>
                <a:close/>
              </a:path>
              <a:path w="3429000" h="127635">
                <a:moveTo>
                  <a:pt x="3352799" y="101802"/>
                </a:moveTo>
                <a:lnTo>
                  <a:pt x="3352799" y="73151"/>
                </a:lnTo>
                <a:lnTo>
                  <a:pt x="3345005" y="73151"/>
                </a:lnTo>
                <a:lnTo>
                  <a:pt x="3302508" y="127253"/>
                </a:lnTo>
                <a:lnTo>
                  <a:pt x="3352799" y="101802"/>
                </a:lnTo>
                <a:close/>
              </a:path>
              <a:path w="3429000" h="127635">
                <a:moveTo>
                  <a:pt x="3352787" y="73151"/>
                </a:moveTo>
                <a:lnTo>
                  <a:pt x="3352787" y="63245"/>
                </a:lnTo>
                <a:lnTo>
                  <a:pt x="3345005" y="73151"/>
                </a:lnTo>
                <a:lnTo>
                  <a:pt x="3352787" y="73151"/>
                </a:lnTo>
                <a:close/>
              </a:path>
              <a:path w="3429000" h="127635">
                <a:moveTo>
                  <a:pt x="3352799" y="73151"/>
                </a:moveTo>
                <a:lnTo>
                  <a:pt x="3352799" y="54101"/>
                </a:lnTo>
                <a:lnTo>
                  <a:pt x="3345518" y="54101"/>
                </a:lnTo>
                <a:lnTo>
                  <a:pt x="3352787" y="63245"/>
                </a:lnTo>
                <a:lnTo>
                  <a:pt x="3352787" y="73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08639" y="2711195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0"/>
                </a:moveTo>
                <a:lnTo>
                  <a:pt x="0" y="381000"/>
                </a:lnTo>
                <a:lnTo>
                  <a:pt x="533400" y="3810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540637" y="2745740"/>
            <a:ext cx="4832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DRF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346839" y="2711195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0"/>
                </a:moveTo>
                <a:lnTo>
                  <a:pt x="0" y="381000"/>
                </a:lnTo>
                <a:lnTo>
                  <a:pt x="533400" y="3810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359025" y="2732786"/>
            <a:ext cx="5219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密文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822839" y="2406776"/>
            <a:ext cx="3105150" cy="0"/>
          </a:xfrm>
          <a:custGeom>
            <a:avLst/>
            <a:gdLst/>
            <a:ahLst/>
            <a:cxnLst/>
            <a:rect l="l" t="t" r="r" b="b"/>
            <a:pathLst>
              <a:path w="3105150">
                <a:moveTo>
                  <a:pt x="0" y="0"/>
                </a:moveTo>
                <a:lnTo>
                  <a:pt x="310513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99039" y="1339596"/>
            <a:ext cx="2971787" cy="1481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94467" y="1335024"/>
            <a:ext cx="2981960" cy="1497330"/>
          </a:xfrm>
          <a:custGeom>
            <a:avLst/>
            <a:gdLst/>
            <a:ahLst/>
            <a:cxnLst/>
            <a:rect l="l" t="t" r="r" b="b"/>
            <a:pathLst>
              <a:path w="2981959" h="1497330">
                <a:moveTo>
                  <a:pt x="2981706" y="582930"/>
                </a:moveTo>
                <a:lnTo>
                  <a:pt x="2981706" y="112775"/>
                </a:lnTo>
                <a:lnTo>
                  <a:pt x="2980944" y="107441"/>
                </a:lnTo>
                <a:lnTo>
                  <a:pt x="2979420" y="95249"/>
                </a:lnTo>
                <a:lnTo>
                  <a:pt x="2961132" y="52577"/>
                </a:lnTo>
                <a:lnTo>
                  <a:pt x="2929128" y="20573"/>
                </a:lnTo>
                <a:lnTo>
                  <a:pt x="2886456" y="2285"/>
                </a:lnTo>
                <a:lnTo>
                  <a:pt x="2874264" y="761"/>
                </a:lnTo>
                <a:lnTo>
                  <a:pt x="2868930" y="0"/>
                </a:lnTo>
                <a:lnTo>
                  <a:pt x="112776" y="0"/>
                </a:lnTo>
                <a:lnTo>
                  <a:pt x="107442" y="762"/>
                </a:lnTo>
                <a:lnTo>
                  <a:pt x="95249" y="2286"/>
                </a:lnTo>
                <a:lnTo>
                  <a:pt x="54313" y="19542"/>
                </a:lnTo>
                <a:lnTo>
                  <a:pt x="13589" y="64546"/>
                </a:lnTo>
                <a:lnTo>
                  <a:pt x="761" y="107442"/>
                </a:lnTo>
                <a:lnTo>
                  <a:pt x="0" y="112776"/>
                </a:lnTo>
                <a:lnTo>
                  <a:pt x="0" y="576834"/>
                </a:lnTo>
                <a:lnTo>
                  <a:pt x="9549" y="622895"/>
                </a:lnTo>
                <a:lnTo>
                  <a:pt x="9906" y="623421"/>
                </a:lnTo>
                <a:lnTo>
                  <a:pt x="9906" y="108204"/>
                </a:lnTo>
                <a:lnTo>
                  <a:pt x="12191" y="96774"/>
                </a:lnTo>
                <a:lnTo>
                  <a:pt x="12191" y="97536"/>
                </a:lnTo>
                <a:lnTo>
                  <a:pt x="14477" y="86106"/>
                </a:lnTo>
                <a:lnTo>
                  <a:pt x="14477" y="86868"/>
                </a:lnTo>
                <a:lnTo>
                  <a:pt x="18287" y="76200"/>
                </a:lnTo>
                <a:lnTo>
                  <a:pt x="18287" y="76962"/>
                </a:lnTo>
                <a:lnTo>
                  <a:pt x="22859" y="67056"/>
                </a:lnTo>
                <a:lnTo>
                  <a:pt x="28193" y="57912"/>
                </a:lnTo>
                <a:lnTo>
                  <a:pt x="34290" y="50461"/>
                </a:lnTo>
                <a:lnTo>
                  <a:pt x="34290" y="49530"/>
                </a:lnTo>
                <a:lnTo>
                  <a:pt x="49529" y="34290"/>
                </a:lnTo>
                <a:lnTo>
                  <a:pt x="49529" y="35052"/>
                </a:lnTo>
                <a:lnTo>
                  <a:pt x="57912" y="28194"/>
                </a:lnTo>
                <a:lnTo>
                  <a:pt x="67055" y="22860"/>
                </a:lnTo>
                <a:lnTo>
                  <a:pt x="76199" y="18639"/>
                </a:lnTo>
                <a:lnTo>
                  <a:pt x="76199" y="18288"/>
                </a:lnTo>
                <a:lnTo>
                  <a:pt x="86105" y="14750"/>
                </a:lnTo>
                <a:lnTo>
                  <a:pt x="86105" y="14478"/>
                </a:lnTo>
                <a:lnTo>
                  <a:pt x="96773" y="12344"/>
                </a:lnTo>
                <a:lnTo>
                  <a:pt x="96773" y="12192"/>
                </a:lnTo>
                <a:lnTo>
                  <a:pt x="108204" y="9906"/>
                </a:lnTo>
                <a:lnTo>
                  <a:pt x="2873502" y="9905"/>
                </a:lnTo>
                <a:lnTo>
                  <a:pt x="2884932" y="12191"/>
                </a:lnTo>
                <a:lnTo>
                  <a:pt x="2884932" y="12344"/>
                </a:lnTo>
                <a:lnTo>
                  <a:pt x="2895600" y="14477"/>
                </a:lnTo>
                <a:lnTo>
                  <a:pt x="2895600" y="14750"/>
                </a:lnTo>
                <a:lnTo>
                  <a:pt x="2905506" y="18287"/>
                </a:lnTo>
                <a:lnTo>
                  <a:pt x="2905506" y="18639"/>
                </a:lnTo>
                <a:lnTo>
                  <a:pt x="2914650" y="22859"/>
                </a:lnTo>
                <a:lnTo>
                  <a:pt x="2923794" y="28193"/>
                </a:lnTo>
                <a:lnTo>
                  <a:pt x="2932176" y="35052"/>
                </a:lnTo>
                <a:lnTo>
                  <a:pt x="2932176" y="34289"/>
                </a:lnTo>
                <a:lnTo>
                  <a:pt x="2947416" y="49529"/>
                </a:lnTo>
                <a:lnTo>
                  <a:pt x="2947416" y="50461"/>
                </a:lnTo>
                <a:lnTo>
                  <a:pt x="2953512" y="57911"/>
                </a:lnTo>
                <a:lnTo>
                  <a:pt x="2953512" y="59055"/>
                </a:lnTo>
                <a:lnTo>
                  <a:pt x="2958846" y="67055"/>
                </a:lnTo>
                <a:lnTo>
                  <a:pt x="2963418" y="76962"/>
                </a:lnTo>
                <a:lnTo>
                  <a:pt x="2963418" y="76200"/>
                </a:lnTo>
                <a:lnTo>
                  <a:pt x="2967228" y="86868"/>
                </a:lnTo>
                <a:lnTo>
                  <a:pt x="2967228" y="86105"/>
                </a:lnTo>
                <a:lnTo>
                  <a:pt x="2969514" y="97536"/>
                </a:lnTo>
                <a:lnTo>
                  <a:pt x="2969514" y="96773"/>
                </a:lnTo>
                <a:lnTo>
                  <a:pt x="2971800" y="108204"/>
                </a:lnTo>
                <a:lnTo>
                  <a:pt x="2971800" y="621151"/>
                </a:lnTo>
                <a:lnTo>
                  <a:pt x="2976372" y="611886"/>
                </a:lnTo>
                <a:lnTo>
                  <a:pt x="2979420" y="600456"/>
                </a:lnTo>
                <a:lnTo>
                  <a:pt x="2980944" y="588264"/>
                </a:lnTo>
                <a:lnTo>
                  <a:pt x="2981706" y="582930"/>
                </a:lnTo>
                <a:close/>
              </a:path>
              <a:path w="2981959" h="1497330">
                <a:moveTo>
                  <a:pt x="35052" y="646176"/>
                </a:moveTo>
                <a:lnTo>
                  <a:pt x="28194" y="637794"/>
                </a:lnTo>
                <a:lnTo>
                  <a:pt x="22860" y="628650"/>
                </a:lnTo>
                <a:lnTo>
                  <a:pt x="18288" y="618744"/>
                </a:lnTo>
                <a:lnTo>
                  <a:pt x="18288" y="619506"/>
                </a:lnTo>
                <a:lnTo>
                  <a:pt x="14478" y="608838"/>
                </a:lnTo>
                <a:lnTo>
                  <a:pt x="14478" y="609600"/>
                </a:lnTo>
                <a:lnTo>
                  <a:pt x="12192" y="598170"/>
                </a:lnTo>
                <a:lnTo>
                  <a:pt x="12192" y="598932"/>
                </a:lnTo>
                <a:lnTo>
                  <a:pt x="9906" y="587502"/>
                </a:lnTo>
                <a:lnTo>
                  <a:pt x="9906" y="623421"/>
                </a:lnTo>
                <a:lnTo>
                  <a:pt x="34290" y="659422"/>
                </a:lnTo>
                <a:lnTo>
                  <a:pt x="34290" y="646176"/>
                </a:lnTo>
                <a:lnTo>
                  <a:pt x="35052" y="646176"/>
                </a:lnTo>
                <a:close/>
              </a:path>
              <a:path w="2981959" h="1497330">
                <a:moveTo>
                  <a:pt x="35051" y="49530"/>
                </a:moveTo>
                <a:lnTo>
                  <a:pt x="34290" y="49530"/>
                </a:lnTo>
                <a:lnTo>
                  <a:pt x="34290" y="50461"/>
                </a:lnTo>
                <a:lnTo>
                  <a:pt x="35051" y="49530"/>
                </a:lnTo>
                <a:close/>
              </a:path>
              <a:path w="2981959" h="1497330">
                <a:moveTo>
                  <a:pt x="76962" y="677418"/>
                </a:moveTo>
                <a:lnTo>
                  <a:pt x="67056" y="672846"/>
                </a:lnTo>
                <a:lnTo>
                  <a:pt x="57912" y="666750"/>
                </a:lnTo>
                <a:lnTo>
                  <a:pt x="57912" y="667512"/>
                </a:lnTo>
                <a:lnTo>
                  <a:pt x="49530" y="660654"/>
                </a:lnTo>
                <a:lnTo>
                  <a:pt x="49530" y="661416"/>
                </a:lnTo>
                <a:lnTo>
                  <a:pt x="34290" y="646176"/>
                </a:lnTo>
                <a:lnTo>
                  <a:pt x="34290" y="659422"/>
                </a:lnTo>
                <a:lnTo>
                  <a:pt x="35094" y="660611"/>
                </a:lnTo>
                <a:lnTo>
                  <a:pt x="72810" y="686156"/>
                </a:lnTo>
                <a:lnTo>
                  <a:pt x="76200" y="686859"/>
                </a:lnTo>
                <a:lnTo>
                  <a:pt x="76200" y="677418"/>
                </a:lnTo>
                <a:lnTo>
                  <a:pt x="76962" y="677418"/>
                </a:lnTo>
                <a:close/>
              </a:path>
              <a:path w="2981959" h="1497330">
                <a:moveTo>
                  <a:pt x="76961" y="18288"/>
                </a:moveTo>
                <a:lnTo>
                  <a:pt x="76199" y="18288"/>
                </a:lnTo>
                <a:lnTo>
                  <a:pt x="76199" y="18639"/>
                </a:lnTo>
                <a:lnTo>
                  <a:pt x="76961" y="18288"/>
                </a:lnTo>
                <a:close/>
              </a:path>
              <a:path w="2981959" h="1497330">
                <a:moveTo>
                  <a:pt x="86868" y="681228"/>
                </a:moveTo>
                <a:lnTo>
                  <a:pt x="76200" y="677418"/>
                </a:lnTo>
                <a:lnTo>
                  <a:pt x="76200" y="686859"/>
                </a:lnTo>
                <a:lnTo>
                  <a:pt x="86106" y="688912"/>
                </a:lnTo>
                <a:lnTo>
                  <a:pt x="86106" y="681228"/>
                </a:lnTo>
                <a:lnTo>
                  <a:pt x="86868" y="681228"/>
                </a:lnTo>
                <a:close/>
              </a:path>
              <a:path w="2981959" h="1497330">
                <a:moveTo>
                  <a:pt x="86867" y="14478"/>
                </a:moveTo>
                <a:lnTo>
                  <a:pt x="86105" y="14478"/>
                </a:lnTo>
                <a:lnTo>
                  <a:pt x="86105" y="14750"/>
                </a:lnTo>
                <a:lnTo>
                  <a:pt x="86867" y="14478"/>
                </a:lnTo>
                <a:close/>
              </a:path>
              <a:path w="2981959" h="1497330">
                <a:moveTo>
                  <a:pt x="97536" y="683514"/>
                </a:moveTo>
                <a:lnTo>
                  <a:pt x="86106" y="681228"/>
                </a:lnTo>
                <a:lnTo>
                  <a:pt x="86106" y="688912"/>
                </a:lnTo>
                <a:lnTo>
                  <a:pt x="96774" y="691124"/>
                </a:lnTo>
                <a:lnTo>
                  <a:pt x="96774" y="683514"/>
                </a:lnTo>
                <a:lnTo>
                  <a:pt x="97536" y="683514"/>
                </a:lnTo>
                <a:close/>
              </a:path>
              <a:path w="2981959" h="1497330">
                <a:moveTo>
                  <a:pt x="97535" y="12192"/>
                </a:moveTo>
                <a:lnTo>
                  <a:pt x="96773" y="12192"/>
                </a:lnTo>
                <a:lnTo>
                  <a:pt x="96773" y="12344"/>
                </a:lnTo>
                <a:lnTo>
                  <a:pt x="97535" y="12192"/>
                </a:lnTo>
                <a:close/>
              </a:path>
              <a:path w="2981959" h="1497330">
                <a:moveTo>
                  <a:pt x="862310" y="1475403"/>
                </a:moveTo>
                <a:lnTo>
                  <a:pt x="502920" y="685800"/>
                </a:lnTo>
                <a:lnTo>
                  <a:pt x="112776" y="685691"/>
                </a:lnTo>
                <a:lnTo>
                  <a:pt x="108204" y="685038"/>
                </a:lnTo>
                <a:lnTo>
                  <a:pt x="108204" y="685800"/>
                </a:lnTo>
                <a:lnTo>
                  <a:pt x="96774" y="683514"/>
                </a:lnTo>
                <a:lnTo>
                  <a:pt x="96774" y="691124"/>
                </a:lnTo>
                <a:lnTo>
                  <a:pt x="118872" y="695706"/>
                </a:lnTo>
                <a:lnTo>
                  <a:pt x="496062" y="695706"/>
                </a:lnTo>
                <a:lnTo>
                  <a:pt x="496062" y="692658"/>
                </a:lnTo>
                <a:lnTo>
                  <a:pt x="499872" y="695706"/>
                </a:lnTo>
                <a:lnTo>
                  <a:pt x="499872" y="701040"/>
                </a:lnTo>
                <a:lnTo>
                  <a:pt x="858012" y="1488948"/>
                </a:lnTo>
                <a:lnTo>
                  <a:pt x="858012" y="1484376"/>
                </a:lnTo>
                <a:lnTo>
                  <a:pt x="862310" y="1475403"/>
                </a:lnTo>
                <a:close/>
              </a:path>
              <a:path w="2981959" h="1497330">
                <a:moveTo>
                  <a:pt x="499872" y="695706"/>
                </a:moveTo>
                <a:lnTo>
                  <a:pt x="496062" y="692658"/>
                </a:lnTo>
                <a:lnTo>
                  <a:pt x="497447" y="695706"/>
                </a:lnTo>
                <a:lnTo>
                  <a:pt x="499872" y="695706"/>
                </a:lnTo>
                <a:close/>
              </a:path>
              <a:path w="2981959" h="1497330">
                <a:moveTo>
                  <a:pt x="497447" y="695706"/>
                </a:moveTo>
                <a:lnTo>
                  <a:pt x="496062" y="692658"/>
                </a:lnTo>
                <a:lnTo>
                  <a:pt x="496062" y="695706"/>
                </a:lnTo>
                <a:lnTo>
                  <a:pt x="497447" y="695706"/>
                </a:lnTo>
                <a:close/>
              </a:path>
              <a:path w="2981959" h="1497330">
                <a:moveTo>
                  <a:pt x="499872" y="701040"/>
                </a:moveTo>
                <a:lnTo>
                  <a:pt x="499872" y="695706"/>
                </a:lnTo>
                <a:lnTo>
                  <a:pt x="497447" y="695706"/>
                </a:lnTo>
                <a:lnTo>
                  <a:pt x="499872" y="701040"/>
                </a:lnTo>
                <a:close/>
              </a:path>
              <a:path w="2981959" h="1497330">
                <a:moveTo>
                  <a:pt x="866394" y="1484376"/>
                </a:moveTo>
                <a:lnTo>
                  <a:pt x="862310" y="1475403"/>
                </a:lnTo>
                <a:lnTo>
                  <a:pt x="858012" y="1484376"/>
                </a:lnTo>
                <a:lnTo>
                  <a:pt x="866394" y="1484376"/>
                </a:lnTo>
                <a:close/>
              </a:path>
              <a:path w="2981959" h="1497330">
                <a:moveTo>
                  <a:pt x="866394" y="1487788"/>
                </a:moveTo>
                <a:lnTo>
                  <a:pt x="866394" y="1484376"/>
                </a:lnTo>
                <a:lnTo>
                  <a:pt x="858012" y="1484376"/>
                </a:lnTo>
                <a:lnTo>
                  <a:pt x="858012" y="1488948"/>
                </a:lnTo>
                <a:lnTo>
                  <a:pt x="861822" y="1497330"/>
                </a:lnTo>
                <a:lnTo>
                  <a:pt x="866394" y="1487788"/>
                </a:lnTo>
                <a:close/>
              </a:path>
              <a:path w="2981959" h="1497330">
                <a:moveTo>
                  <a:pt x="2884932" y="692261"/>
                </a:moveTo>
                <a:lnTo>
                  <a:pt x="2884932" y="683514"/>
                </a:lnTo>
                <a:lnTo>
                  <a:pt x="2873502" y="685800"/>
                </a:lnTo>
                <a:lnTo>
                  <a:pt x="2873502" y="685038"/>
                </a:lnTo>
                <a:lnTo>
                  <a:pt x="2868930" y="685691"/>
                </a:lnTo>
                <a:lnTo>
                  <a:pt x="1240536" y="685800"/>
                </a:lnTo>
                <a:lnTo>
                  <a:pt x="862310" y="1475403"/>
                </a:lnTo>
                <a:lnTo>
                  <a:pt x="866394" y="1484376"/>
                </a:lnTo>
                <a:lnTo>
                  <a:pt x="866394" y="1487788"/>
                </a:lnTo>
                <a:lnTo>
                  <a:pt x="1242822" y="702199"/>
                </a:lnTo>
                <a:lnTo>
                  <a:pt x="1242822" y="695706"/>
                </a:lnTo>
                <a:lnTo>
                  <a:pt x="1247394" y="692658"/>
                </a:lnTo>
                <a:lnTo>
                  <a:pt x="1247393" y="695706"/>
                </a:lnTo>
                <a:lnTo>
                  <a:pt x="2868930" y="695706"/>
                </a:lnTo>
                <a:lnTo>
                  <a:pt x="2874264" y="694944"/>
                </a:lnTo>
                <a:lnTo>
                  <a:pt x="2884932" y="692261"/>
                </a:lnTo>
                <a:close/>
              </a:path>
              <a:path w="2981959" h="1497330">
                <a:moveTo>
                  <a:pt x="1247394" y="692658"/>
                </a:moveTo>
                <a:lnTo>
                  <a:pt x="1242822" y="695706"/>
                </a:lnTo>
                <a:lnTo>
                  <a:pt x="1245933" y="695706"/>
                </a:lnTo>
                <a:lnTo>
                  <a:pt x="1247394" y="692658"/>
                </a:lnTo>
                <a:close/>
              </a:path>
              <a:path w="2981959" h="1497330">
                <a:moveTo>
                  <a:pt x="1245933" y="695706"/>
                </a:moveTo>
                <a:lnTo>
                  <a:pt x="1242822" y="695706"/>
                </a:lnTo>
                <a:lnTo>
                  <a:pt x="1242822" y="702199"/>
                </a:lnTo>
                <a:lnTo>
                  <a:pt x="1245933" y="695706"/>
                </a:lnTo>
                <a:close/>
              </a:path>
              <a:path w="2981959" h="1497330">
                <a:moveTo>
                  <a:pt x="1247393" y="695706"/>
                </a:moveTo>
                <a:lnTo>
                  <a:pt x="1247394" y="692658"/>
                </a:lnTo>
                <a:lnTo>
                  <a:pt x="1245933" y="695706"/>
                </a:lnTo>
                <a:lnTo>
                  <a:pt x="1247393" y="695706"/>
                </a:lnTo>
                <a:close/>
              </a:path>
              <a:path w="2981959" h="1497330">
                <a:moveTo>
                  <a:pt x="2884932" y="12344"/>
                </a:moveTo>
                <a:lnTo>
                  <a:pt x="2884932" y="12191"/>
                </a:lnTo>
                <a:lnTo>
                  <a:pt x="2884170" y="12191"/>
                </a:lnTo>
                <a:lnTo>
                  <a:pt x="2884932" y="12344"/>
                </a:lnTo>
                <a:close/>
              </a:path>
              <a:path w="2981959" h="1497330">
                <a:moveTo>
                  <a:pt x="2895600" y="689579"/>
                </a:moveTo>
                <a:lnTo>
                  <a:pt x="2895600" y="681228"/>
                </a:lnTo>
                <a:lnTo>
                  <a:pt x="2884170" y="683514"/>
                </a:lnTo>
                <a:lnTo>
                  <a:pt x="2884932" y="683514"/>
                </a:lnTo>
                <a:lnTo>
                  <a:pt x="2884932" y="692261"/>
                </a:lnTo>
                <a:lnTo>
                  <a:pt x="2895600" y="689579"/>
                </a:lnTo>
                <a:close/>
              </a:path>
              <a:path w="2981959" h="1497330">
                <a:moveTo>
                  <a:pt x="2895600" y="14750"/>
                </a:moveTo>
                <a:lnTo>
                  <a:pt x="2895600" y="14477"/>
                </a:lnTo>
                <a:lnTo>
                  <a:pt x="2894838" y="14477"/>
                </a:lnTo>
                <a:lnTo>
                  <a:pt x="2895600" y="14750"/>
                </a:lnTo>
                <a:close/>
              </a:path>
              <a:path w="2981959" h="1497330">
                <a:moveTo>
                  <a:pt x="2905506" y="687089"/>
                </a:moveTo>
                <a:lnTo>
                  <a:pt x="2905506" y="677418"/>
                </a:lnTo>
                <a:lnTo>
                  <a:pt x="2894838" y="681228"/>
                </a:lnTo>
                <a:lnTo>
                  <a:pt x="2895600" y="681228"/>
                </a:lnTo>
                <a:lnTo>
                  <a:pt x="2895600" y="689579"/>
                </a:lnTo>
                <a:lnTo>
                  <a:pt x="2905506" y="687089"/>
                </a:lnTo>
                <a:close/>
              </a:path>
              <a:path w="2981959" h="1497330">
                <a:moveTo>
                  <a:pt x="2905506" y="18639"/>
                </a:moveTo>
                <a:lnTo>
                  <a:pt x="2905506" y="18287"/>
                </a:lnTo>
                <a:lnTo>
                  <a:pt x="2904744" y="18287"/>
                </a:lnTo>
                <a:lnTo>
                  <a:pt x="2905506" y="18639"/>
                </a:lnTo>
                <a:close/>
              </a:path>
              <a:path w="2981959" h="1497330">
                <a:moveTo>
                  <a:pt x="2947416" y="658107"/>
                </a:moveTo>
                <a:lnTo>
                  <a:pt x="2947416" y="646176"/>
                </a:lnTo>
                <a:lnTo>
                  <a:pt x="2932176" y="661416"/>
                </a:lnTo>
                <a:lnTo>
                  <a:pt x="2932176" y="660654"/>
                </a:lnTo>
                <a:lnTo>
                  <a:pt x="2923794" y="667512"/>
                </a:lnTo>
                <a:lnTo>
                  <a:pt x="2923794" y="666750"/>
                </a:lnTo>
                <a:lnTo>
                  <a:pt x="2914650" y="672846"/>
                </a:lnTo>
                <a:lnTo>
                  <a:pt x="2904744" y="677418"/>
                </a:lnTo>
                <a:lnTo>
                  <a:pt x="2905506" y="677418"/>
                </a:lnTo>
                <a:lnTo>
                  <a:pt x="2905506" y="687089"/>
                </a:lnTo>
                <a:lnTo>
                  <a:pt x="2908336" y="686377"/>
                </a:lnTo>
                <a:lnTo>
                  <a:pt x="2937619" y="668807"/>
                </a:lnTo>
                <a:lnTo>
                  <a:pt x="2947416" y="658107"/>
                </a:lnTo>
                <a:close/>
              </a:path>
              <a:path w="2981959" h="1497330">
                <a:moveTo>
                  <a:pt x="2947416" y="50461"/>
                </a:moveTo>
                <a:lnTo>
                  <a:pt x="2947416" y="49529"/>
                </a:lnTo>
                <a:lnTo>
                  <a:pt x="2946654" y="49529"/>
                </a:lnTo>
                <a:lnTo>
                  <a:pt x="2947416" y="50461"/>
                </a:lnTo>
                <a:close/>
              </a:path>
              <a:path w="2981959" h="1497330">
                <a:moveTo>
                  <a:pt x="2953512" y="651448"/>
                </a:moveTo>
                <a:lnTo>
                  <a:pt x="2953512" y="637794"/>
                </a:lnTo>
                <a:lnTo>
                  <a:pt x="2946654" y="646176"/>
                </a:lnTo>
                <a:lnTo>
                  <a:pt x="2947416" y="646176"/>
                </a:lnTo>
                <a:lnTo>
                  <a:pt x="2947416" y="658107"/>
                </a:lnTo>
                <a:lnTo>
                  <a:pt x="2953512" y="651448"/>
                </a:lnTo>
                <a:close/>
              </a:path>
              <a:path w="2981959" h="1497330">
                <a:moveTo>
                  <a:pt x="2953512" y="59055"/>
                </a:moveTo>
                <a:lnTo>
                  <a:pt x="2953512" y="57911"/>
                </a:lnTo>
                <a:lnTo>
                  <a:pt x="2952750" y="57911"/>
                </a:lnTo>
                <a:lnTo>
                  <a:pt x="2953512" y="59055"/>
                </a:lnTo>
                <a:close/>
              </a:path>
              <a:path w="2981959" h="1497330">
                <a:moveTo>
                  <a:pt x="2971800" y="621151"/>
                </a:moveTo>
                <a:lnTo>
                  <a:pt x="2971800" y="587502"/>
                </a:lnTo>
                <a:lnTo>
                  <a:pt x="2969514" y="598932"/>
                </a:lnTo>
                <a:lnTo>
                  <a:pt x="2969514" y="598170"/>
                </a:lnTo>
                <a:lnTo>
                  <a:pt x="2967228" y="609600"/>
                </a:lnTo>
                <a:lnTo>
                  <a:pt x="2967228" y="608838"/>
                </a:lnTo>
                <a:lnTo>
                  <a:pt x="2963418" y="619506"/>
                </a:lnTo>
                <a:lnTo>
                  <a:pt x="2963418" y="618744"/>
                </a:lnTo>
                <a:lnTo>
                  <a:pt x="2958846" y="628650"/>
                </a:lnTo>
                <a:lnTo>
                  <a:pt x="2952750" y="637794"/>
                </a:lnTo>
                <a:lnTo>
                  <a:pt x="2953512" y="637794"/>
                </a:lnTo>
                <a:lnTo>
                  <a:pt x="2953512" y="651448"/>
                </a:lnTo>
                <a:lnTo>
                  <a:pt x="2960751" y="643541"/>
                </a:lnTo>
                <a:lnTo>
                  <a:pt x="2971800" y="621151"/>
                </a:lnTo>
                <a:close/>
              </a:path>
              <a:path w="2981959" h="1497330">
                <a:moveTo>
                  <a:pt x="2971800" y="113538"/>
                </a:moveTo>
                <a:lnTo>
                  <a:pt x="2971800" y="108204"/>
                </a:lnTo>
                <a:lnTo>
                  <a:pt x="2971038" y="108204"/>
                </a:lnTo>
                <a:lnTo>
                  <a:pt x="2971800" y="113538"/>
                </a:lnTo>
                <a:close/>
              </a:path>
              <a:path w="2981959" h="1497330">
                <a:moveTo>
                  <a:pt x="2971800" y="587502"/>
                </a:moveTo>
                <a:lnTo>
                  <a:pt x="2971800" y="582168"/>
                </a:lnTo>
                <a:lnTo>
                  <a:pt x="2971038" y="587502"/>
                </a:lnTo>
                <a:lnTo>
                  <a:pt x="2971800" y="5875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011301" y="1402333"/>
            <a:ext cx="2621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006500"/>
                </a:solidFill>
                <a:latin typeface="新宋体"/>
                <a:cs typeface="新宋体"/>
              </a:rPr>
              <a:t>数据恢复域</a:t>
            </a:r>
            <a:endParaRPr sz="2000">
              <a:latin typeface="新宋体"/>
              <a:cs typeface="新宋体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6500"/>
                </a:solidFill>
                <a:latin typeface="Arial"/>
                <a:cs typeface="Arial"/>
              </a:rPr>
              <a:t>(Data </a:t>
            </a:r>
            <a:r>
              <a:rPr sz="2000" b="1" spc="-10" dirty="0">
                <a:solidFill>
                  <a:srgbClr val="006500"/>
                </a:solidFill>
                <a:latin typeface="Arial"/>
                <a:cs typeface="Arial"/>
              </a:rPr>
              <a:t>Recovery</a:t>
            </a:r>
            <a:r>
              <a:rPr sz="2000" b="1" spc="-2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6500"/>
                </a:solidFill>
                <a:latin typeface="Arial"/>
                <a:cs typeface="Arial"/>
              </a:rPr>
              <a:t>Field)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67</a:t>
            </a:fld>
            <a:endParaRPr spc="-5" dirty="0"/>
          </a:p>
        </p:txBody>
      </p:sp>
      <p:sp>
        <p:nvSpPr>
          <p:cNvPr id="55" name="object 2">
            <a:extLst>
              <a:ext uri="{FF2B5EF4-FFF2-40B4-BE49-F238E27FC236}">
                <a16:creationId xmlns:a16="http://schemas.microsoft.com/office/drawing/2014/main" id="{2E64A5FE-73D6-4F31-BCA3-813DC4D1E81D}"/>
              </a:ext>
            </a:extLst>
          </p:cNvPr>
          <p:cNvSpPr txBox="1">
            <a:spLocks/>
          </p:cNvSpPr>
          <p:nvPr/>
        </p:nvSpPr>
        <p:spPr>
          <a:xfrm>
            <a:off x="1282579" y="694436"/>
            <a:ext cx="5350002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50" b="0" i="0">
                <a:solidFill>
                  <a:srgbClr val="FF000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密钥托管密码体制的组成图</a:t>
            </a:r>
            <a:endParaRPr lang="zh-CN" altLang="en-US" sz="3200" kern="0" dirty="0"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8333599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61575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密钥托管的举例</a:t>
            </a:r>
            <a:r>
              <a:rPr sz="3200" b="1" spc="-10" dirty="0">
                <a:solidFill>
                  <a:srgbClr val="000000"/>
                </a:solidFill>
                <a:latin typeface="黑体"/>
                <a:cs typeface="黑体"/>
              </a:rPr>
              <a:t>（</a:t>
            </a:r>
            <a:r>
              <a:rPr sz="3200" b="1" spc="-10" dirty="0">
                <a:solidFill>
                  <a:srgbClr val="000000"/>
                </a:solidFill>
                <a:latin typeface="Arial"/>
                <a:cs typeface="Arial"/>
              </a:rPr>
              <a:t>Skipjack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算法）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2900" y="2357754"/>
            <a:ext cx="187452" cy="195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2900" y="3296538"/>
            <a:ext cx="187452" cy="196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2900" y="4236085"/>
            <a:ext cx="187452" cy="195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7666" y="2181225"/>
            <a:ext cx="4295140" cy="233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华文楷体"/>
                <a:cs typeface="华文楷体"/>
              </a:rPr>
              <a:t>托管加密芯片的编程过程；</a:t>
            </a:r>
            <a:endParaRPr sz="28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华文楷体"/>
                <a:cs typeface="华文楷体"/>
              </a:rPr>
              <a:t>托管加密芯片加密；</a:t>
            </a:r>
            <a:endParaRPr sz="28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华文楷体"/>
                <a:cs typeface="华文楷体"/>
              </a:rPr>
              <a:t>托管加密芯片通信的存取；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68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1430844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45104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托管加密芯片的编程过程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97715" y="3452621"/>
            <a:ext cx="3811511" cy="1925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65711" y="3429000"/>
            <a:ext cx="3849370" cy="1954530"/>
          </a:xfrm>
          <a:custGeom>
            <a:avLst/>
            <a:gdLst/>
            <a:ahLst/>
            <a:cxnLst/>
            <a:rect l="l" t="t" r="r" b="b"/>
            <a:pathLst>
              <a:path w="3849370" h="1954529">
                <a:moveTo>
                  <a:pt x="2467678" y="1563624"/>
                </a:moveTo>
                <a:lnTo>
                  <a:pt x="3048" y="0"/>
                </a:lnTo>
                <a:lnTo>
                  <a:pt x="0" y="3048"/>
                </a:lnTo>
                <a:lnTo>
                  <a:pt x="29824" y="28041"/>
                </a:lnTo>
                <a:lnTo>
                  <a:pt x="35052" y="20574"/>
                </a:lnTo>
                <a:lnTo>
                  <a:pt x="89200" y="65949"/>
                </a:lnTo>
                <a:lnTo>
                  <a:pt x="2464308" y="1573530"/>
                </a:lnTo>
                <a:lnTo>
                  <a:pt x="2465832" y="1573530"/>
                </a:lnTo>
                <a:lnTo>
                  <a:pt x="2465832" y="1563624"/>
                </a:lnTo>
                <a:lnTo>
                  <a:pt x="2467678" y="1563624"/>
                </a:lnTo>
                <a:close/>
              </a:path>
              <a:path w="3849370" h="1954529">
                <a:moveTo>
                  <a:pt x="30908" y="28949"/>
                </a:moveTo>
                <a:lnTo>
                  <a:pt x="29824" y="28041"/>
                </a:lnTo>
                <a:lnTo>
                  <a:pt x="29718" y="28194"/>
                </a:lnTo>
                <a:lnTo>
                  <a:pt x="30908" y="28949"/>
                </a:lnTo>
                <a:close/>
              </a:path>
              <a:path w="3849370" h="1954529">
                <a:moveTo>
                  <a:pt x="89200" y="65949"/>
                </a:moveTo>
                <a:lnTo>
                  <a:pt x="35052" y="20574"/>
                </a:lnTo>
                <a:lnTo>
                  <a:pt x="29824" y="28041"/>
                </a:lnTo>
                <a:lnTo>
                  <a:pt x="30908" y="28949"/>
                </a:lnTo>
                <a:lnTo>
                  <a:pt x="89200" y="65949"/>
                </a:lnTo>
                <a:close/>
              </a:path>
              <a:path w="3849370" h="1954529">
                <a:moveTo>
                  <a:pt x="1888236" y="1573530"/>
                </a:moveTo>
                <a:lnTo>
                  <a:pt x="89200" y="65949"/>
                </a:lnTo>
                <a:lnTo>
                  <a:pt x="30908" y="28949"/>
                </a:lnTo>
                <a:lnTo>
                  <a:pt x="1862231" y="1563624"/>
                </a:lnTo>
                <a:lnTo>
                  <a:pt x="1875282" y="1563624"/>
                </a:lnTo>
                <a:lnTo>
                  <a:pt x="1875282" y="1573530"/>
                </a:lnTo>
                <a:lnTo>
                  <a:pt x="1888236" y="1573530"/>
                </a:lnTo>
                <a:close/>
              </a:path>
              <a:path w="3849370" h="1954529">
                <a:moveTo>
                  <a:pt x="1875282" y="1573530"/>
                </a:moveTo>
                <a:lnTo>
                  <a:pt x="1875282" y="1563624"/>
                </a:lnTo>
                <a:lnTo>
                  <a:pt x="1872234" y="1572006"/>
                </a:lnTo>
                <a:lnTo>
                  <a:pt x="1862231" y="1563624"/>
                </a:lnTo>
                <a:lnTo>
                  <a:pt x="1545336" y="1563624"/>
                </a:lnTo>
                <a:lnTo>
                  <a:pt x="1520623" y="1568354"/>
                </a:lnTo>
                <a:lnTo>
                  <a:pt x="1499396" y="1581592"/>
                </a:lnTo>
                <a:lnTo>
                  <a:pt x="1484185" y="1601276"/>
                </a:lnTo>
                <a:lnTo>
                  <a:pt x="1477518" y="1625346"/>
                </a:lnTo>
                <a:lnTo>
                  <a:pt x="1476756" y="1632204"/>
                </a:lnTo>
                <a:lnTo>
                  <a:pt x="1476756" y="1885950"/>
                </a:lnTo>
                <a:lnTo>
                  <a:pt x="1478280" y="1899666"/>
                </a:lnTo>
                <a:lnTo>
                  <a:pt x="1484185" y="1916852"/>
                </a:lnTo>
                <a:lnTo>
                  <a:pt x="1486662" y="1920395"/>
                </a:lnTo>
                <a:lnTo>
                  <a:pt x="1486662" y="1626108"/>
                </a:lnTo>
                <a:lnTo>
                  <a:pt x="1487424" y="1620012"/>
                </a:lnTo>
                <a:lnTo>
                  <a:pt x="1487424" y="1620774"/>
                </a:lnTo>
                <a:lnTo>
                  <a:pt x="1488948" y="1614678"/>
                </a:lnTo>
                <a:lnTo>
                  <a:pt x="1493520" y="1604010"/>
                </a:lnTo>
                <a:lnTo>
                  <a:pt x="1496568" y="1598676"/>
                </a:lnTo>
                <a:lnTo>
                  <a:pt x="1496568" y="1599438"/>
                </a:lnTo>
                <a:lnTo>
                  <a:pt x="1499616" y="1595780"/>
                </a:lnTo>
                <a:lnTo>
                  <a:pt x="1499616" y="1594866"/>
                </a:lnTo>
                <a:lnTo>
                  <a:pt x="1507998" y="1586484"/>
                </a:lnTo>
                <a:lnTo>
                  <a:pt x="1507998" y="1587246"/>
                </a:lnTo>
                <a:lnTo>
                  <a:pt x="1511808" y="1584071"/>
                </a:lnTo>
                <a:lnTo>
                  <a:pt x="1511808" y="1583436"/>
                </a:lnTo>
                <a:lnTo>
                  <a:pt x="1517142" y="1580388"/>
                </a:lnTo>
                <a:lnTo>
                  <a:pt x="1527810" y="1575816"/>
                </a:lnTo>
                <a:lnTo>
                  <a:pt x="1533144" y="1574482"/>
                </a:lnTo>
                <a:lnTo>
                  <a:pt x="1533144" y="1574292"/>
                </a:lnTo>
                <a:lnTo>
                  <a:pt x="1539240" y="1573530"/>
                </a:lnTo>
                <a:lnTo>
                  <a:pt x="1875282" y="1573530"/>
                </a:lnTo>
                <a:close/>
              </a:path>
              <a:path w="3849370" h="1954529">
                <a:moveTo>
                  <a:pt x="1500378" y="1923288"/>
                </a:moveTo>
                <a:lnTo>
                  <a:pt x="1496568" y="1918716"/>
                </a:lnTo>
                <a:lnTo>
                  <a:pt x="1496568" y="1919478"/>
                </a:lnTo>
                <a:lnTo>
                  <a:pt x="1493520" y="1914144"/>
                </a:lnTo>
                <a:lnTo>
                  <a:pt x="1488948" y="1903476"/>
                </a:lnTo>
                <a:lnTo>
                  <a:pt x="1487424" y="1897380"/>
                </a:lnTo>
                <a:lnTo>
                  <a:pt x="1487424" y="1898142"/>
                </a:lnTo>
                <a:lnTo>
                  <a:pt x="1486662" y="1892046"/>
                </a:lnTo>
                <a:lnTo>
                  <a:pt x="1486662" y="1920395"/>
                </a:lnTo>
                <a:lnTo>
                  <a:pt x="1494577" y="1931717"/>
                </a:lnTo>
                <a:lnTo>
                  <a:pt x="1499616" y="1936003"/>
                </a:lnTo>
                <a:lnTo>
                  <a:pt x="1499616" y="1923288"/>
                </a:lnTo>
                <a:lnTo>
                  <a:pt x="1500378" y="1923288"/>
                </a:lnTo>
                <a:close/>
              </a:path>
              <a:path w="3849370" h="1954529">
                <a:moveTo>
                  <a:pt x="1500378" y="1594866"/>
                </a:moveTo>
                <a:lnTo>
                  <a:pt x="1499616" y="1594866"/>
                </a:lnTo>
                <a:lnTo>
                  <a:pt x="1499616" y="1595780"/>
                </a:lnTo>
                <a:lnTo>
                  <a:pt x="1500378" y="1594866"/>
                </a:lnTo>
                <a:close/>
              </a:path>
              <a:path w="3849370" h="1954529">
                <a:moveTo>
                  <a:pt x="1512570" y="1934718"/>
                </a:moveTo>
                <a:lnTo>
                  <a:pt x="1507998" y="1930908"/>
                </a:lnTo>
                <a:lnTo>
                  <a:pt x="1507998" y="1931670"/>
                </a:lnTo>
                <a:lnTo>
                  <a:pt x="1499616" y="1923288"/>
                </a:lnTo>
                <a:lnTo>
                  <a:pt x="1499616" y="1936003"/>
                </a:lnTo>
                <a:lnTo>
                  <a:pt x="1508440" y="1943510"/>
                </a:lnTo>
                <a:lnTo>
                  <a:pt x="1511808" y="1945155"/>
                </a:lnTo>
                <a:lnTo>
                  <a:pt x="1511808" y="1934718"/>
                </a:lnTo>
                <a:lnTo>
                  <a:pt x="1512570" y="1934718"/>
                </a:lnTo>
                <a:close/>
              </a:path>
              <a:path w="3849370" h="1954529">
                <a:moveTo>
                  <a:pt x="1512570" y="1583436"/>
                </a:moveTo>
                <a:lnTo>
                  <a:pt x="1511808" y="1583436"/>
                </a:lnTo>
                <a:lnTo>
                  <a:pt x="1511808" y="1584071"/>
                </a:lnTo>
                <a:lnTo>
                  <a:pt x="1512570" y="1583436"/>
                </a:lnTo>
                <a:close/>
              </a:path>
              <a:path w="3849370" h="1954529">
                <a:moveTo>
                  <a:pt x="1533906" y="1943862"/>
                </a:moveTo>
                <a:lnTo>
                  <a:pt x="1527810" y="1942338"/>
                </a:lnTo>
                <a:lnTo>
                  <a:pt x="1517142" y="1937766"/>
                </a:lnTo>
                <a:lnTo>
                  <a:pt x="1511808" y="1934718"/>
                </a:lnTo>
                <a:lnTo>
                  <a:pt x="1511808" y="1945155"/>
                </a:lnTo>
                <a:lnTo>
                  <a:pt x="1524762" y="1951482"/>
                </a:lnTo>
                <a:lnTo>
                  <a:pt x="1531620" y="1953006"/>
                </a:lnTo>
                <a:lnTo>
                  <a:pt x="1533144" y="1953175"/>
                </a:lnTo>
                <a:lnTo>
                  <a:pt x="1533144" y="1943862"/>
                </a:lnTo>
                <a:lnTo>
                  <a:pt x="1533906" y="1943862"/>
                </a:lnTo>
                <a:close/>
              </a:path>
              <a:path w="3849370" h="1954529">
                <a:moveTo>
                  <a:pt x="1533906" y="1574292"/>
                </a:moveTo>
                <a:lnTo>
                  <a:pt x="1533144" y="1574292"/>
                </a:lnTo>
                <a:lnTo>
                  <a:pt x="1533144" y="1574482"/>
                </a:lnTo>
                <a:lnTo>
                  <a:pt x="1533906" y="1574292"/>
                </a:lnTo>
                <a:close/>
              </a:path>
              <a:path w="3849370" h="1954529">
                <a:moveTo>
                  <a:pt x="3792474" y="1953175"/>
                </a:moveTo>
                <a:lnTo>
                  <a:pt x="3792474" y="1943862"/>
                </a:lnTo>
                <a:lnTo>
                  <a:pt x="3786378" y="1944624"/>
                </a:lnTo>
                <a:lnTo>
                  <a:pt x="1539240" y="1944624"/>
                </a:lnTo>
                <a:lnTo>
                  <a:pt x="1533144" y="1943862"/>
                </a:lnTo>
                <a:lnTo>
                  <a:pt x="1533144" y="1953175"/>
                </a:lnTo>
                <a:lnTo>
                  <a:pt x="1545336" y="1954530"/>
                </a:lnTo>
                <a:lnTo>
                  <a:pt x="3780282" y="1954530"/>
                </a:lnTo>
                <a:lnTo>
                  <a:pt x="3792474" y="1953175"/>
                </a:lnTo>
                <a:close/>
              </a:path>
              <a:path w="3849370" h="1954529">
                <a:moveTo>
                  <a:pt x="1875282" y="1563624"/>
                </a:moveTo>
                <a:lnTo>
                  <a:pt x="1862231" y="1563624"/>
                </a:lnTo>
                <a:lnTo>
                  <a:pt x="1872234" y="1572006"/>
                </a:lnTo>
                <a:lnTo>
                  <a:pt x="1875282" y="1563624"/>
                </a:lnTo>
                <a:close/>
              </a:path>
              <a:path w="3849370" h="1954529">
                <a:moveTo>
                  <a:pt x="2468880" y="1564386"/>
                </a:moveTo>
                <a:lnTo>
                  <a:pt x="2467678" y="1563624"/>
                </a:lnTo>
                <a:lnTo>
                  <a:pt x="2465832" y="1563624"/>
                </a:lnTo>
                <a:lnTo>
                  <a:pt x="2468880" y="1564386"/>
                </a:lnTo>
                <a:close/>
              </a:path>
              <a:path w="3849370" h="1954529">
                <a:moveTo>
                  <a:pt x="2468880" y="1573530"/>
                </a:moveTo>
                <a:lnTo>
                  <a:pt x="2468880" y="1564386"/>
                </a:lnTo>
                <a:lnTo>
                  <a:pt x="2465832" y="1563624"/>
                </a:lnTo>
                <a:lnTo>
                  <a:pt x="2465832" y="1573530"/>
                </a:lnTo>
                <a:lnTo>
                  <a:pt x="2468880" y="1573530"/>
                </a:lnTo>
                <a:close/>
              </a:path>
              <a:path w="3849370" h="1954529">
                <a:moveTo>
                  <a:pt x="3848862" y="1885950"/>
                </a:moveTo>
                <a:lnTo>
                  <a:pt x="3848862" y="1632204"/>
                </a:lnTo>
                <a:lnTo>
                  <a:pt x="3847338" y="1618488"/>
                </a:lnTo>
                <a:lnTo>
                  <a:pt x="3823596" y="1579321"/>
                </a:lnTo>
                <a:lnTo>
                  <a:pt x="3780282" y="1563624"/>
                </a:lnTo>
                <a:lnTo>
                  <a:pt x="2467678" y="1563624"/>
                </a:lnTo>
                <a:lnTo>
                  <a:pt x="2468880" y="1564386"/>
                </a:lnTo>
                <a:lnTo>
                  <a:pt x="2468880" y="1573530"/>
                </a:lnTo>
                <a:lnTo>
                  <a:pt x="3786378" y="1573530"/>
                </a:lnTo>
                <a:lnTo>
                  <a:pt x="3792474" y="1574292"/>
                </a:lnTo>
                <a:lnTo>
                  <a:pt x="3792474" y="1574482"/>
                </a:lnTo>
                <a:lnTo>
                  <a:pt x="3797808" y="1575816"/>
                </a:lnTo>
                <a:lnTo>
                  <a:pt x="3808476" y="1580388"/>
                </a:lnTo>
                <a:lnTo>
                  <a:pt x="3813810" y="1583436"/>
                </a:lnTo>
                <a:lnTo>
                  <a:pt x="3813810" y="1584071"/>
                </a:lnTo>
                <a:lnTo>
                  <a:pt x="3817620" y="1587246"/>
                </a:lnTo>
                <a:lnTo>
                  <a:pt x="3817620" y="1586484"/>
                </a:lnTo>
                <a:lnTo>
                  <a:pt x="3826002" y="1594866"/>
                </a:lnTo>
                <a:lnTo>
                  <a:pt x="3826002" y="1595780"/>
                </a:lnTo>
                <a:lnTo>
                  <a:pt x="3829050" y="1599438"/>
                </a:lnTo>
                <a:lnTo>
                  <a:pt x="3829050" y="1598676"/>
                </a:lnTo>
                <a:lnTo>
                  <a:pt x="3832098" y="1604010"/>
                </a:lnTo>
                <a:lnTo>
                  <a:pt x="3836670" y="1614678"/>
                </a:lnTo>
                <a:lnTo>
                  <a:pt x="3838194" y="1620774"/>
                </a:lnTo>
                <a:lnTo>
                  <a:pt x="3838194" y="1620012"/>
                </a:lnTo>
                <a:lnTo>
                  <a:pt x="3838956" y="1626108"/>
                </a:lnTo>
                <a:lnTo>
                  <a:pt x="3838956" y="1920849"/>
                </a:lnTo>
                <a:lnTo>
                  <a:pt x="3840480" y="1918716"/>
                </a:lnTo>
                <a:lnTo>
                  <a:pt x="3843528" y="1912620"/>
                </a:lnTo>
                <a:lnTo>
                  <a:pt x="3845814" y="1906524"/>
                </a:lnTo>
                <a:lnTo>
                  <a:pt x="3847338" y="1899666"/>
                </a:lnTo>
                <a:lnTo>
                  <a:pt x="3848862" y="1885950"/>
                </a:lnTo>
                <a:close/>
              </a:path>
              <a:path w="3849370" h="1954529">
                <a:moveTo>
                  <a:pt x="3792474" y="1574482"/>
                </a:moveTo>
                <a:lnTo>
                  <a:pt x="3792474" y="1574292"/>
                </a:lnTo>
                <a:lnTo>
                  <a:pt x="3791712" y="1574292"/>
                </a:lnTo>
                <a:lnTo>
                  <a:pt x="3792474" y="1574482"/>
                </a:lnTo>
                <a:close/>
              </a:path>
              <a:path w="3849370" h="1954529">
                <a:moveTo>
                  <a:pt x="3813810" y="1945603"/>
                </a:moveTo>
                <a:lnTo>
                  <a:pt x="3813810" y="1934718"/>
                </a:lnTo>
                <a:lnTo>
                  <a:pt x="3808476" y="1937766"/>
                </a:lnTo>
                <a:lnTo>
                  <a:pt x="3797808" y="1942338"/>
                </a:lnTo>
                <a:lnTo>
                  <a:pt x="3791712" y="1943862"/>
                </a:lnTo>
                <a:lnTo>
                  <a:pt x="3792474" y="1943862"/>
                </a:lnTo>
                <a:lnTo>
                  <a:pt x="3792474" y="1953175"/>
                </a:lnTo>
                <a:lnTo>
                  <a:pt x="3793998" y="1953006"/>
                </a:lnTo>
                <a:lnTo>
                  <a:pt x="3800856" y="1951482"/>
                </a:lnTo>
                <a:lnTo>
                  <a:pt x="3806952" y="1949196"/>
                </a:lnTo>
                <a:lnTo>
                  <a:pt x="3813048" y="1946148"/>
                </a:lnTo>
                <a:lnTo>
                  <a:pt x="3813810" y="1945603"/>
                </a:lnTo>
                <a:close/>
              </a:path>
              <a:path w="3849370" h="1954529">
                <a:moveTo>
                  <a:pt x="3813810" y="1584071"/>
                </a:moveTo>
                <a:lnTo>
                  <a:pt x="3813810" y="1583436"/>
                </a:lnTo>
                <a:lnTo>
                  <a:pt x="3813048" y="1583436"/>
                </a:lnTo>
                <a:lnTo>
                  <a:pt x="3813810" y="1584071"/>
                </a:lnTo>
                <a:close/>
              </a:path>
              <a:path w="3849370" h="1954529">
                <a:moveTo>
                  <a:pt x="3826002" y="1936895"/>
                </a:moveTo>
                <a:lnTo>
                  <a:pt x="3826002" y="1923288"/>
                </a:lnTo>
                <a:lnTo>
                  <a:pt x="3817620" y="1931670"/>
                </a:lnTo>
                <a:lnTo>
                  <a:pt x="3817620" y="1930908"/>
                </a:lnTo>
                <a:lnTo>
                  <a:pt x="3813048" y="1934718"/>
                </a:lnTo>
                <a:lnTo>
                  <a:pt x="3813810" y="1934718"/>
                </a:lnTo>
                <a:lnTo>
                  <a:pt x="3813810" y="1945603"/>
                </a:lnTo>
                <a:lnTo>
                  <a:pt x="3826002" y="1936895"/>
                </a:lnTo>
                <a:close/>
              </a:path>
              <a:path w="3849370" h="1954529">
                <a:moveTo>
                  <a:pt x="3826002" y="1595780"/>
                </a:moveTo>
                <a:lnTo>
                  <a:pt x="3826002" y="1594866"/>
                </a:lnTo>
                <a:lnTo>
                  <a:pt x="3825240" y="1594866"/>
                </a:lnTo>
                <a:lnTo>
                  <a:pt x="3826002" y="1595780"/>
                </a:lnTo>
                <a:close/>
              </a:path>
              <a:path w="3849370" h="1954529">
                <a:moveTo>
                  <a:pt x="3838956" y="1920849"/>
                </a:moveTo>
                <a:lnTo>
                  <a:pt x="3838956" y="1892046"/>
                </a:lnTo>
                <a:lnTo>
                  <a:pt x="3838194" y="1898142"/>
                </a:lnTo>
                <a:lnTo>
                  <a:pt x="3838194" y="1897380"/>
                </a:lnTo>
                <a:lnTo>
                  <a:pt x="3836670" y="1903476"/>
                </a:lnTo>
                <a:lnTo>
                  <a:pt x="3832098" y="1914144"/>
                </a:lnTo>
                <a:lnTo>
                  <a:pt x="3829050" y="1919478"/>
                </a:lnTo>
                <a:lnTo>
                  <a:pt x="3829050" y="1918716"/>
                </a:lnTo>
                <a:lnTo>
                  <a:pt x="3825240" y="1923288"/>
                </a:lnTo>
                <a:lnTo>
                  <a:pt x="3826002" y="1923288"/>
                </a:lnTo>
                <a:lnTo>
                  <a:pt x="3826002" y="1936895"/>
                </a:lnTo>
                <a:lnTo>
                  <a:pt x="3829050" y="1934718"/>
                </a:lnTo>
                <a:lnTo>
                  <a:pt x="3838956" y="19208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51503" y="5044694"/>
            <a:ext cx="19532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0000FF"/>
                </a:solidFill>
                <a:latin typeface="新宋体"/>
                <a:cs typeface="新宋体"/>
              </a:rPr>
              <a:t>托管机构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000" b="1" dirty="0">
                <a:solidFill>
                  <a:srgbClr val="0000FF"/>
                </a:solidFill>
                <a:latin typeface="新宋体"/>
                <a:cs typeface="新宋体"/>
              </a:rPr>
              <a:t>的密钥</a:t>
            </a:r>
            <a:endParaRPr sz="2000">
              <a:latin typeface="新宋体"/>
              <a:cs typeface="新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09323" y="4608576"/>
            <a:ext cx="3899903" cy="1988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76545" y="4584953"/>
            <a:ext cx="3938270" cy="2018030"/>
          </a:xfrm>
          <a:custGeom>
            <a:avLst/>
            <a:gdLst/>
            <a:ahLst/>
            <a:cxnLst/>
            <a:rect l="l" t="t" r="r" b="b"/>
            <a:pathLst>
              <a:path w="3938270" h="2018029">
                <a:moveTo>
                  <a:pt x="35769" y="19875"/>
                </a:moveTo>
                <a:lnTo>
                  <a:pt x="3048" y="0"/>
                </a:lnTo>
                <a:lnTo>
                  <a:pt x="0" y="3809"/>
                </a:lnTo>
                <a:lnTo>
                  <a:pt x="30480" y="27978"/>
                </a:lnTo>
                <a:lnTo>
                  <a:pt x="30480" y="27431"/>
                </a:lnTo>
                <a:lnTo>
                  <a:pt x="35769" y="19875"/>
                </a:lnTo>
                <a:close/>
              </a:path>
              <a:path w="3938270" h="2018029">
                <a:moveTo>
                  <a:pt x="94340" y="66237"/>
                </a:moveTo>
                <a:lnTo>
                  <a:pt x="36298" y="20196"/>
                </a:lnTo>
                <a:lnTo>
                  <a:pt x="35769" y="19875"/>
                </a:lnTo>
                <a:lnTo>
                  <a:pt x="30480" y="27431"/>
                </a:lnTo>
                <a:lnTo>
                  <a:pt x="94340" y="66237"/>
                </a:lnTo>
                <a:close/>
              </a:path>
              <a:path w="3938270" h="2018029">
                <a:moveTo>
                  <a:pt x="1978152" y="1560575"/>
                </a:moveTo>
                <a:lnTo>
                  <a:pt x="94340" y="66237"/>
                </a:lnTo>
                <a:lnTo>
                  <a:pt x="30480" y="27431"/>
                </a:lnTo>
                <a:lnTo>
                  <a:pt x="30480" y="27978"/>
                </a:lnTo>
                <a:lnTo>
                  <a:pt x="1950817" y="1550669"/>
                </a:lnTo>
                <a:lnTo>
                  <a:pt x="1964436" y="1550669"/>
                </a:lnTo>
                <a:lnTo>
                  <a:pt x="1964436" y="1560575"/>
                </a:lnTo>
                <a:lnTo>
                  <a:pt x="1978152" y="1560575"/>
                </a:lnTo>
                <a:close/>
              </a:path>
              <a:path w="3938270" h="2018029">
                <a:moveTo>
                  <a:pt x="36298" y="20196"/>
                </a:moveTo>
                <a:lnTo>
                  <a:pt x="35814" y="19812"/>
                </a:lnTo>
                <a:lnTo>
                  <a:pt x="36298" y="20196"/>
                </a:lnTo>
                <a:close/>
              </a:path>
              <a:path w="3938270" h="2018029">
                <a:moveTo>
                  <a:pt x="2556017" y="1550669"/>
                </a:moveTo>
                <a:lnTo>
                  <a:pt x="36298" y="20196"/>
                </a:lnTo>
                <a:lnTo>
                  <a:pt x="94340" y="66237"/>
                </a:lnTo>
                <a:lnTo>
                  <a:pt x="2553462" y="1560575"/>
                </a:lnTo>
                <a:lnTo>
                  <a:pt x="2554986" y="1560575"/>
                </a:lnTo>
                <a:lnTo>
                  <a:pt x="2554986" y="1550669"/>
                </a:lnTo>
                <a:lnTo>
                  <a:pt x="2556017" y="1550669"/>
                </a:lnTo>
                <a:close/>
              </a:path>
              <a:path w="3938270" h="2018029">
                <a:moveTo>
                  <a:pt x="1964436" y="1560575"/>
                </a:moveTo>
                <a:lnTo>
                  <a:pt x="1964436" y="1550669"/>
                </a:lnTo>
                <a:lnTo>
                  <a:pt x="1961388" y="1559051"/>
                </a:lnTo>
                <a:lnTo>
                  <a:pt x="1950817" y="1550669"/>
                </a:lnTo>
                <a:lnTo>
                  <a:pt x="1646682" y="1550669"/>
                </a:lnTo>
                <a:lnTo>
                  <a:pt x="1617306" y="1556510"/>
                </a:lnTo>
                <a:lnTo>
                  <a:pt x="1592541" y="1571977"/>
                </a:lnTo>
                <a:lnTo>
                  <a:pt x="1574844" y="1595079"/>
                </a:lnTo>
                <a:lnTo>
                  <a:pt x="1566672" y="1623821"/>
                </a:lnTo>
                <a:lnTo>
                  <a:pt x="1565910" y="1631441"/>
                </a:lnTo>
                <a:lnTo>
                  <a:pt x="1575467" y="1631441"/>
                </a:lnTo>
                <a:lnTo>
                  <a:pt x="1575816" y="1624583"/>
                </a:lnTo>
                <a:lnTo>
                  <a:pt x="1577340" y="1616963"/>
                </a:lnTo>
                <a:lnTo>
                  <a:pt x="1577340" y="1617725"/>
                </a:lnTo>
                <a:lnTo>
                  <a:pt x="1578864" y="1610105"/>
                </a:lnTo>
                <a:lnTo>
                  <a:pt x="1578864" y="1610867"/>
                </a:lnTo>
                <a:lnTo>
                  <a:pt x="1606554" y="1573011"/>
                </a:lnTo>
                <a:lnTo>
                  <a:pt x="1625346" y="1563877"/>
                </a:lnTo>
                <a:lnTo>
                  <a:pt x="1625346" y="1563623"/>
                </a:lnTo>
                <a:lnTo>
                  <a:pt x="1632204" y="1562252"/>
                </a:lnTo>
                <a:lnTo>
                  <a:pt x="1632204" y="1562099"/>
                </a:lnTo>
                <a:lnTo>
                  <a:pt x="1639824" y="1560575"/>
                </a:lnTo>
                <a:lnTo>
                  <a:pt x="1964436" y="1560575"/>
                </a:lnTo>
                <a:close/>
              </a:path>
              <a:path w="3938270" h="2018029">
                <a:moveTo>
                  <a:pt x="1575467" y="1631441"/>
                </a:moveTo>
                <a:lnTo>
                  <a:pt x="1565910" y="1631441"/>
                </a:lnTo>
                <a:lnTo>
                  <a:pt x="1575430" y="1632174"/>
                </a:lnTo>
                <a:lnTo>
                  <a:pt x="1575467" y="1631441"/>
                </a:lnTo>
                <a:close/>
              </a:path>
              <a:path w="3938270" h="2018029">
                <a:moveTo>
                  <a:pt x="1575430" y="1632174"/>
                </a:moveTo>
                <a:lnTo>
                  <a:pt x="1565910" y="1631441"/>
                </a:lnTo>
                <a:lnTo>
                  <a:pt x="1565910" y="1669541"/>
                </a:lnTo>
                <a:lnTo>
                  <a:pt x="1573530" y="1669541"/>
                </a:lnTo>
                <a:lnTo>
                  <a:pt x="1575430" y="1632174"/>
                </a:lnTo>
                <a:close/>
              </a:path>
              <a:path w="3938270" h="2018029">
                <a:moveTo>
                  <a:pt x="1626108" y="2004821"/>
                </a:moveTo>
                <a:lnTo>
                  <a:pt x="1588251" y="1977131"/>
                </a:lnTo>
                <a:lnTo>
                  <a:pt x="1578864" y="1957577"/>
                </a:lnTo>
                <a:lnTo>
                  <a:pt x="1578864" y="1958339"/>
                </a:lnTo>
                <a:lnTo>
                  <a:pt x="1577340" y="1950719"/>
                </a:lnTo>
                <a:lnTo>
                  <a:pt x="1577340" y="1951481"/>
                </a:lnTo>
                <a:lnTo>
                  <a:pt x="1575816" y="1943861"/>
                </a:lnTo>
                <a:lnTo>
                  <a:pt x="1575816" y="1632203"/>
                </a:lnTo>
                <a:lnTo>
                  <a:pt x="1575430" y="1632174"/>
                </a:lnTo>
                <a:lnTo>
                  <a:pt x="1573530" y="1669541"/>
                </a:lnTo>
                <a:lnTo>
                  <a:pt x="1565910" y="1669541"/>
                </a:lnTo>
                <a:lnTo>
                  <a:pt x="1565910" y="1937003"/>
                </a:lnTo>
                <a:lnTo>
                  <a:pt x="1566672" y="1944623"/>
                </a:lnTo>
                <a:lnTo>
                  <a:pt x="1580993" y="1983300"/>
                </a:lnTo>
                <a:lnTo>
                  <a:pt x="1595628" y="1998726"/>
                </a:lnTo>
                <a:lnTo>
                  <a:pt x="1601724" y="2004059"/>
                </a:lnTo>
                <a:lnTo>
                  <a:pt x="1613159" y="2010007"/>
                </a:lnTo>
                <a:lnTo>
                  <a:pt x="1623269" y="2014080"/>
                </a:lnTo>
                <a:lnTo>
                  <a:pt x="1625346" y="2014569"/>
                </a:lnTo>
                <a:lnTo>
                  <a:pt x="1625346" y="2004821"/>
                </a:lnTo>
                <a:lnTo>
                  <a:pt x="1626108" y="2004821"/>
                </a:lnTo>
                <a:close/>
              </a:path>
              <a:path w="3938270" h="2018029">
                <a:moveTo>
                  <a:pt x="1575816" y="1632203"/>
                </a:moveTo>
                <a:lnTo>
                  <a:pt x="1575816" y="1631441"/>
                </a:lnTo>
                <a:lnTo>
                  <a:pt x="1575467" y="1631441"/>
                </a:lnTo>
                <a:lnTo>
                  <a:pt x="1575430" y="1632174"/>
                </a:lnTo>
                <a:lnTo>
                  <a:pt x="1575816" y="1632203"/>
                </a:lnTo>
                <a:close/>
              </a:path>
              <a:path w="3938270" h="2018029">
                <a:moveTo>
                  <a:pt x="1626108" y="1563623"/>
                </a:moveTo>
                <a:lnTo>
                  <a:pt x="1625346" y="1563623"/>
                </a:lnTo>
                <a:lnTo>
                  <a:pt x="1625346" y="1563877"/>
                </a:lnTo>
                <a:lnTo>
                  <a:pt x="1626108" y="1563623"/>
                </a:lnTo>
                <a:close/>
              </a:path>
              <a:path w="3938270" h="2018029">
                <a:moveTo>
                  <a:pt x="1632966" y="2006345"/>
                </a:moveTo>
                <a:lnTo>
                  <a:pt x="1625346" y="2004821"/>
                </a:lnTo>
                <a:lnTo>
                  <a:pt x="1625346" y="2014569"/>
                </a:lnTo>
                <a:lnTo>
                  <a:pt x="1632204" y="2016185"/>
                </a:lnTo>
                <a:lnTo>
                  <a:pt x="1632204" y="2006345"/>
                </a:lnTo>
                <a:lnTo>
                  <a:pt x="1632966" y="2006345"/>
                </a:lnTo>
                <a:close/>
              </a:path>
              <a:path w="3938270" h="2018029">
                <a:moveTo>
                  <a:pt x="1632966" y="1562099"/>
                </a:moveTo>
                <a:lnTo>
                  <a:pt x="1632204" y="1562099"/>
                </a:lnTo>
                <a:lnTo>
                  <a:pt x="1632204" y="1562252"/>
                </a:lnTo>
                <a:lnTo>
                  <a:pt x="1632966" y="1562099"/>
                </a:lnTo>
                <a:close/>
              </a:path>
              <a:path w="3938270" h="2018029">
                <a:moveTo>
                  <a:pt x="3871722" y="2014690"/>
                </a:moveTo>
                <a:lnTo>
                  <a:pt x="3871722" y="2006345"/>
                </a:lnTo>
                <a:lnTo>
                  <a:pt x="3864102" y="2007869"/>
                </a:lnTo>
                <a:lnTo>
                  <a:pt x="1639824" y="2007869"/>
                </a:lnTo>
                <a:lnTo>
                  <a:pt x="1632204" y="2006345"/>
                </a:lnTo>
                <a:lnTo>
                  <a:pt x="1632204" y="2016185"/>
                </a:lnTo>
                <a:lnTo>
                  <a:pt x="1633845" y="2016572"/>
                </a:lnTo>
                <a:lnTo>
                  <a:pt x="1646682" y="2017776"/>
                </a:lnTo>
                <a:lnTo>
                  <a:pt x="3857244" y="2017775"/>
                </a:lnTo>
                <a:lnTo>
                  <a:pt x="3871722" y="2014690"/>
                </a:lnTo>
                <a:close/>
              </a:path>
              <a:path w="3938270" h="2018029">
                <a:moveTo>
                  <a:pt x="1964436" y="1550669"/>
                </a:moveTo>
                <a:lnTo>
                  <a:pt x="1950817" y="1550669"/>
                </a:lnTo>
                <a:lnTo>
                  <a:pt x="1961388" y="1559051"/>
                </a:lnTo>
                <a:lnTo>
                  <a:pt x="1964436" y="1550669"/>
                </a:lnTo>
                <a:close/>
              </a:path>
              <a:path w="3938270" h="2018029">
                <a:moveTo>
                  <a:pt x="2557272" y="1551431"/>
                </a:moveTo>
                <a:lnTo>
                  <a:pt x="2556017" y="1550669"/>
                </a:lnTo>
                <a:lnTo>
                  <a:pt x="2554986" y="1550669"/>
                </a:lnTo>
                <a:lnTo>
                  <a:pt x="2557272" y="1551431"/>
                </a:lnTo>
                <a:close/>
              </a:path>
              <a:path w="3938270" h="2018029">
                <a:moveTo>
                  <a:pt x="2557272" y="1560575"/>
                </a:moveTo>
                <a:lnTo>
                  <a:pt x="2557272" y="1551431"/>
                </a:lnTo>
                <a:lnTo>
                  <a:pt x="2554986" y="1550669"/>
                </a:lnTo>
                <a:lnTo>
                  <a:pt x="2554986" y="1560575"/>
                </a:lnTo>
                <a:lnTo>
                  <a:pt x="2557272" y="1560575"/>
                </a:lnTo>
                <a:close/>
              </a:path>
              <a:path w="3938270" h="2018029">
                <a:moveTo>
                  <a:pt x="3938016" y="1631441"/>
                </a:moveTo>
                <a:lnTo>
                  <a:pt x="3911388" y="1571977"/>
                </a:lnTo>
                <a:lnTo>
                  <a:pt x="3857244" y="1550669"/>
                </a:lnTo>
                <a:lnTo>
                  <a:pt x="2556017" y="1550669"/>
                </a:lnTo>
                <a:lnTo>
                  <a:pt x="2557272" y="1551431"/>
                </a:lnTo>
                <a:lnTo>
                  <a:pt x="2557272" y="1560575"/>
                </a:lnTo>
                <a:lnTo>
                  <a:pt x="3864102" y="1560575"/>
                </a:lnTo>
                <a:lnTo>
                  <a:pt x="3871722" y="1562099"/>
                </a:lnTo>
                <a:lnTo>
                  <a:pt x="3871722" y="1562252"/>
                </a:lnTo>
                <a:lnTo>
                  <a:pt x="3878580" y="1563623"/>
                </a:lnTo>
                <a:lnTo>
                  <a:pt x="3878580" y="1563877"/>
                </a:lnTo>
                <a:lnTo>
                  <a:pt x="3884676" y="1565909"/>
                </a:lnTo>
                <a:lnTo>
                  <a:pt x="3897371" y="1573011"/>
                </a:lnTo>
                <a:lnTo>
                  <a:pt x="3907455" y="1581230"/>
                </a:lnTo>
                <a:lnTo>
                  <a:pt x="3915674" y="1591314"/>
                </a:lnTo>
                <a:lnTo>
                  <a:pt x="3922776" y="1604009"/>
                </a:lnTo>
                <a:lnTo>
                  <a:pt x="3925062" y="1610867"/>
                </a:lnTo>
                <a:lnTo>
                  <a:pt x="3925062" y="1610105"/>
                </a:lnTo>
                <a:lnTo>
                  <a:pt x="3926586" y="1617725"/>
                </a:lnTo>
                <a:lnTo>
                  <a:pt x="3926586" y="1616963"/>
                </a:lnTo>
                <a:lnTo>
                  <a:pt x="3928110" y="1624583"/>
                </a:lnTo>
                <a:lnTo>
                  <a:pt x="3928458" y="1631441"/>
                </a:lnTo>
                <a:lnTo>
                  <a:pt x="3938016" y="1631441"/>
                </a:lnTo>
                <a:close/>
              </a:path>
              <a:path w="3938270" h="2018029">
                <a:moveTo>
                  <a:pt x="3871722" y="1562252"/>
                </a:moveTo>
                <a:lnTo>
                  <a:pt x="3871722" y="1562099"/>
                </a:lnTo>
                <a:lnTo>
                  <a:pt x="3870960" y="1562099"/>
                </a:lnTo>
                <a:lnTo>
                  <a:pt x="3871722" y="1562252"/>
                </a:lnTo>
                <a:close/>
              </a:path>
              <a:path w="3938270" h="2018029">
                <a:moveTo>
                  <a:pt x="3878580" y="2013229"/>
                </a:moveTo>
                <a:lnTo>
                  <a:pt x="3878580" y="2004821"/>
                </a:lnTo>
                <a:lnTo>
                  <a:pt x="3870960" y="2006345"/>
                </a:lnTo>
                <a:lnTo>
                  <a:pt x="3871722" y="2006345"/>
                </a:lnTo>
                <a:lnTo>
                  <a:pt x="3871722" y="2014690"/>
                </a:lnTo>
                <a:lnTo>
                  <a:pt x="3878580" y="2013229"/>
                </a:lnTo>
                <a:close/>
              </a:path>
              <a:path w="3938270" h="2018029">
                <a:moveTo>
                  <a:pt x="3878580" y="1563877"/>
                </a:moveTo>
                <a:lnTo>
                  <a:pt x="3878580" y="1563623"/>
                </a:lnTo>
                <a:lnTo>
                  <a:pt x="3877818" y="1563623"/>
                </a:lnTo>
                <a:lnTo>
                  <a:pt x="3878580" y="1563877"/>
                </a:lnTo>
                <a:close/>
              </a:path>
              <a:path w="3938270" h="2018029">
                <a:moveTo>
                  <a:pt x="3938016" y="1937003"/>
                </a:moveTo>
                <a:lnTo>
                  <a:pt x="3938016" y="1669541"/>
                </a:lnTo>
                <a:lnTo>
                  <a:pt x="3930396" y="1669541"/>
                </a:lnTo>
                <a:lnTo>
                  <a:pt x="3928495" y="1632174"/>
                </a:lnTo>
                <a:lnTo>
                  <a:pt x="3928110" y="1632203"/>
                </a:lnTo>
                <a:lnTo>
                  <a:pt x="3928110" y="1943861"/>
                </a:lnTo>
                <a:lnTo>
                  <a:pt x="3926586" y="1951481"/>
                </a:lnTo>
                <a:lnTo>
                  <a:pt x="3926586" y="1950719"/>
                </a:lnTo>
                <a:lnTo>
                  <a:pt x="3925062" y="1958339"/>
                </a:lnTo>
                <a:lnTo>
                  <a:pt x="3925062" y="1957577"/>
                </a:lnTo>
                <a:lnTo>
                  <a:pt x="3897371" y="1995434"/>
                </a:lnTo>
                <a:lnTo>
                  <a:pt x="3877818" y="2004821"/>
                </a:lnTo>
                <a:lnTo>
                  <a:pt x="3878580" y="2004821"/>
                </a:lnTo>
                <a:lnTo>
                  <a:pt x="3878580" y="2013229"/>
                </a:lnTo>
                <a:lnTo>
                  <a:pt x="3888709" y="2011070"/>
                </a:lnTo>
                <a:lnTo>
                  <a:pt x="3914136" y="1993896"/>
                </a:lnTo>
                <a:lnTo>
                  <a:pt x="3931310" y="1968469"/>
                </a:lnTo>
                <a:lnTo>
                  <a:pt x="3938016" y="1937003"/>
                </a:lnTo>
                <a:close/>
              </a:path>
              <a:path w="3938270" h="2018029">
                <a:moveTo>
                  <a:pt x="3928495" y="1632174"/>
                </a:moveTo>
                <a:lnTo>
                  <a:pt x="3928458" y="1631441"/>
                </a:lnTo>
                <a:lnTo>
                  <a:pt x="3928110" y="1631441"/>
                </a:lnTo>
                <a:lnTo>
                  <a:pt x="3928110" y="1632203"/>
                </a:lnTo>
                <a:lnTo>
                  <a:pt x="3928495" y="1632174"/>
                </a:lnTo>
                <a:close/>
              </a:path>
              <a:path w="3938270" h="2018029">
                <a:moveTo>
                  <a:pt x="3938016" y="1631441"/>
                </a:moveTo>
                <a:lnTo>
                  <a:pt x="3928458" y="1631441"/>
                </a:lnTo>
                <a:lnTo>
                  <a:pt x="3928495" y="1632174"/>
                </a:lnTo>
                <a:lnTo>
                  <a:pt x="3938016" y="1631441"/>
                </a:lnTo>
                <a:close/>
              </a:path>
              <a:path w="3938270" h="2018029">
                <a:moveTo>
                  <a:pt x="3938016" y="1669541"/>
                </a:moveTo>
                <a:lnTo>
                  <a:pt x="3938016" y="1631441"/>
                </a:lnTo>
                <a:lnTo>
                  <a:pt x="3928495" y="1632174"/>
                </a:lnTo>
                <a:lnTo>
                  <a:pt x="3930396" y="1669541"/>
                </a:lnTo>
                <a:lnTo>
                  <a:pt x="3938016" y="1669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47871" y="6191502"/>
            <a:ext cx="19532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0000FF"/>
                </a:solidFill>
                <a:latin typeface="新宋体"/>
                <a:cs typeface="新宋体"/>
              </a:rPr>
              <a:t>托管机构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000" b="1" dirty="0">
                <a:solidFill>
                  <a:srgbClr val="0000FF"/>
                </a:solidFill>
                <a:latin typeface="新宋体"/>
                <a:cs typeface="新宋体"/>
              </a:rPr>
              <a:t>的密钥</a:t>
            </a:r>
            <a:endParaRPr sz="2000">
              <a:latin typeface="新宋体"/>
              <a:cs typeface="新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4839" y="1796795"/>
            <a:ext cx="3072383" cy="6911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4839" y="1792223"/>
            <a:ext cx="3110230" cy="707390"/>
          </a:xfrm>
          <a:custGeom>
            <a:avLst/>
            <a:gdLst/>
            <a:ahLst/>
            <a:cxnLst/>
            <a:rect l="l" t="t" r="r" b="b"/>
            <a:pathLst>
              <a:path w="3110229" h="707389">
                <a:moveTo>
                  <a:pt x="2519934" y="322326"/>
                </a:moveTo>
                <a:lnTo>
                  <a:pt x="2519934" y="68580"/>
                </a:lnTo>
                <a:lnTo>
                  <a:pt x="2518410" y="54864"/>
                </a:lnTo>
                <a:lnTo>
                  <a:pt x="2500122" y="19812"/>
                </a:lnTo>
                <a:lnTo>
                  <a:pt x="2465070" y="1524"/>
                </a:lnTo>
                <a:lnTo>
                  <a:pt x="2451354" y="0"/>
                </a:lnTo>
                <a:lnTo>
                  <a:pt x="64008" y="0"/>
                </a:lnTo>
                <a:lnTo>
                  <a:pt x="15682" y="20254"/>
                </a:lnTo>
                <a:lnTo>
                  <a:pt x="0" y="44797"/>
                </a:lnTo>
                <a:lnTo>
                  <a:pt x="0" y="344358"/>
                </a:lnTo>
                <a:lnTo>
                  <a:pt x="957" y="348972"/>
                </a:lnTo>
                <a:lnTo>
                  <a:pt x="5334" y="355447"/>
                </a:lnTo>
                <a:lnTo>
                  <a:pt x="5334" y="62484"/>
                </a:lnTo>
                <a:lnTo>
                  <a:pt x="6096" y="56388"/>
                </a:lnTo>
                <a:lnTo>
                  <a:pt x="6096" y="57150"/>
                </a:lnTo>
                <a:lnTo>
                  <a:pt x="7620" y="51054"/>
                </a:lnTo>
                <a:lnTo>
                  <a:pt x="12192" y="40386"/>
                </a:lnTo>
                <a:lnTo>
                  <a:pt x="15240" y="35052"/>
                </a:lnTo>
                <a:lnTo>
                  <a:pt x="15240" y="35814"/>
                </a:lnTo>
                <a:lnTo>
                  <a:pt x="18288" y="32156"/>
                </a:lnTo>
                <a:lnTo>
                  <a:pt x="18288" y="31242"/>
                </a:lnTo>
                <a:lnTo>
                  <a:pt x="26670" y="22860"/>
                </a:lnTo>
                <a:lnTo>
                  <a:pt x="26670" y="23622"/>
                </a:lnTo>
                <a:lnTo>
                  <a:pt x="30480" y="20447"/>
                </a:lnTo>
                <a:lnTo>
                  <a:pt x="30480" y="19812"/>
                </a:lnTo>
                <a:lnTo>
                  <a:pt x="35814" y="16764"/>
                </a:lnTo>
                <a:lnTo>
                  <a:pt x="46482" y="12192"/>
                </a:lnTo>
                <a:lnTo>
                  <a:pt x="51816" y="10858"/>
                </a:lnTo>
                <a:lnTo>
                  <a:pt x="51816" y="10668"/>
                </a:lnTo>
                <a:lnTo>
                  <a:pt x="57912" y="9906"/>
                </a:lnTo>
                <a:lnTo>
                  <a:pt x="2457450" y="9906"/>
                </a:lnTo>
                <a:lnTo>
                  <a:pt x="2463546" y="10668"/>
                </a:lnTo>
                <a:lnTo>
                  <a:pt x="2463546" y="10858"/>
                </a:lnTo>
                <a:lnTo>
                  <a:pt x="2468880" y="12192"/>
                </a:lnTo>
                <a:lnTo>
                  <a:pt x="2479548" y="16764"/>
                </a:lnTo>
                <a:lnTo>
                  <a:pt x="2484882" y="19812"/>
                </a:lnTo>
                <a:lnTo>
                  <a:pt x="2484882" y="20447"/>
                </a:lnTo>
                <a:lnTo>
                  <a:pt x="2488692" y="23622"/>
                </a:lnTo>
                <a:lnTo>
                  <a:pt x="2488692" y="22860"/>
                </a:lnTo>
                <a:lnTo>
                  <a:pt x="2497074" y="31242"/>
                </a:lnTo>
                <a:lnTo>
                  <a:pt x="2497074" y="32156"/>
                </a:lnTo>
                <a:lnTo>
                  <a:pt x="2500122" y="35814"/>
                </a:lnTo>
                <a:lnTo>
                  <a:pt x="2500122" y="35052"/>
                </a:lnTo>
                <a:lnTo>
                  <a:pt x="2503170" y="40386"/>
                </a:lnTo>
                <a:lnTo>
                  <a:pt x="2507742" y="51054"/>
                </a:lnTo>
                <a:lnTo>
                  <a:pt x="2509266" y="57150"/>
                </a:lnTo>
                <a:lnTo>
                  <a:pt x="2509266" y="56388"/>
                </a:lnTo>
                <a:lnTo>
                  <a:pt x="2510028" y="62484"/>
                </a:lnTo>
                <a:lnTo>
                  <a:pt x="2510028" y="356631"/>
                </a:lnTo>
                <a:lnTo>
                  <a:pt x="2514600" y="348996"/>
                </a:lnTo>
                <a:lnTo>
                  <a:pt x="2516886" y="342900"/>
                </a:lnTo>
                <a:lnTo>
                  <a:pt x="2518410" y="336042"/>
                </a:lnTo>
                <a:lnTo>
                  <a:pt x="2519934" y="322326"/>
                </a:lnTo>
                <a:close/>
              </a:path>
              <a:path w="3110229" h="707389">
                <a:moveTo>
                  <a:pt x="19050" y="359664"/>
                </a:moveTo>
                <a:lnTo>
                  <a:pt x="15240" y="355092"/>
                </a:lnTo>
                <a:lnTo>
                  <a:pt x="15240" y="355854"/>
                </a:lnTo>
                <a:lnTo>
                  <a:pt x="12192" y="350520"/>
                </a:lnTo>
                <a:lnTo>
                  <a:pt x="7620" y="339852"/>
                </a:lnTo>
                <a:lnTo>
                  <a:pt x="6096" y="333756"/>
                </a:lnTo>
                <a:lnTo>
                  <a:pt x="6096" y="334518"/>
                </a:lnTo>
                <a:lnTo>
                  <a:pt x="5334" y="328422"/>
                </a:lnTo>
                <a:lnTo>
                  <a:pt x="5334" y="355447"/>
                </a:lnTo>
                <a:lnTo>
                  <a:pt x="15640" y="370693"/>
                </a:lnTo>
                <a:lnTo>
                  <a:pt x="18288" y="372483"/>
                </a:lnTo>
                <a:lnTo>
                  <a:pt x="18288" y="359664"/>
                </a:lnTo>
                <a:lnTo>
                  <a:pt x="19050" y="359664"/>
                </a:lnTo>
                <a:close/>
              </a:path>
              <a:path w="3110229" h="707389">
                <a:moveTo>
                  <a:pt x="19050" y="31242"/>
                </a:moveTo>
                <a:lnTo>
                  <a:pt x="18288" y="31242"/>
                </a:lnTo>
                <a:lnTo>
                  <a:pt x="18288" y="32156"/>
                </a:lnTo>
                <a:lnTo>
                  <a:pt x="19050" y="31242"/>
                </a:lnTo>
                <a:close/>
              </a:path>
              <a:path w="3110229" h="707389">
                <a:moveTo>
                  <a:pt x="31242" y="371094"/>
                </a:moveTo>
                <a:lnTo>
                  <a:pt x="26670" y="367284"/>
                </a:lnTo>
                <a:lnTo>
                  <a:pt x="26670" y="368046"/>
                </a:lnTo>
                <a:lnTo>
                  <a:pt x="18288" y="359664"/>
                </a:lnTo>
                <a:lnTo>
                  <a:pt x="18288" y="372483"/>
                </a:lnTo>
                <a:lnTo>
                  <a:pt x="30480" y="380724"/>
                </a:lnTo>
                <a:lnTo>
                  <a:pt x="30480" y="371094"/>
                </a:lnTo>
                <a:lnTo>
                  <a:pt x="31242" y="371094"/>
                </a:lnTo>
                <a:close/>
              </a:path>
              <a:path w="3110229" h="707389">
                <a:moveTo>
                  <a:pt x="31242" y="19812"/>
                </a:moveTo>
                <a:lnTo>
                  <a:pt x="30480" y="19812"/>
                </a:lnTo>
                <a:lnTo>
                  <a:pt x="30480" y="20447"/>
                </a:lnTo>
                <a:lnTo>
                  <a:pt x="31242" y="19812"/>
                </a:lnTo>
                <a:close/>
              </a:path>
              <a:path w="3110229" h="707389">
                <a:moveTo>
                  <a:pt x="52578" y="380238"/>
                </a:moveTo>
                <a:lnTo>
                  <a:pt x="46482" y="378714"/>
                </a:lnTo>
                <a:lnTo>
                  <a:pt x="35814" y="374142"/>
                </a:lnTo>
                <a:lnTo>
                  <a:pt x="30480" y="371094"/>
                </a:lnTo>
                <a:lnTo>
                  <a:pt x="30480" y="380724"/>
                </a:lnTo>
                <a:lnTo>
                  <a:pt x="37361" y="385376"/>
                </a:lnTo>
                <a:lnTo>
                  <a:pt x="51816" y="388376"/>
                </a:lnTo>
                <a:lnTo>
                  <a:pt x="51816" y="380238"/>
                </a:lnTo>
                <a:lnTo>
                  <a:pt x="52578" y="380238"/>
                </a:lnTo>
                <a:close/>
              </a:path>
              <a:path w="3110229" h="707389">
                <a:moveTo>
                  <a:pt x="52578" y="10668"/>
                </a:moveTo>
                <a:lnTo>
                  <a:pt x="51816" y="10668"/>
                </a:lnTo>
                <a:lnTo>
                  <a:pt x="51816" y="10858"/>
                </a:lnTo>
                <a:lnTo>
                  <a:pt x="52578" y="10668"/>
                </a:lnTo>
                <a:close/>
              </a:path>
              <a:path w="3110229" h="707389">
                <a:moveTo>
                  <a:pt x="3068197" y="699432"/>
                </a:moveTo>
                <a:lnTo>
                  <a:pt x="2993717" y="675791"/>
                </a:lnTo>
                <a:lnTo>
                  <a:pt x="1467612" y="381000"/>
                </a:lnTo>
                <a:lnTo>
                  <a:pt x="57912" y="381000"/>
                </a:lnTo>
                <a:lnTo>
                  <a:pt x="51816" y="380238"/>
                </a:lnTo>
                <a:lnTo>
                  <a:pt x="51816" y="388376"/>
                </a:lnTo>
                <a:lnTo>
                  <a:pt x="64008" y="390906"/>
                </a:lnTo>
                <a:lnTo>
                  <a:pt x="1466850" y="390906"/>
                </a:lnTo>
                <a:lnTo>
                  <a:pt x="1466850" y="391052"/>
                </a:lnTo>
                <a:lnTo>
                  <a:pt x="3068197" y="699432"/>
                </a:lnTo>
                <a:close/>
              </a:path>
              <a:path w="3110229" h="707389">
                <a:moveTo>
                  <a:pt x="1466850" y="391052"/>
                </a:moveTo>
                <a:lnTo>
                  <a:pt x="1466850" y="390906"/>
                </a:lnTo>
                <a:lnTo>
                  <a:pt x="1466088" y="390906"/>
                </a:lnTo>
                <a:lnTo>
                  <a:pt x="1466850" y="391052"/>
                </a:lnTo>
                <a:close/>
              </a:path>
              <a:path w="3110229" h="707389">
                <a:moveTo>
                  <a:pt x="2463546" y="389551"/>
                </a:moveTo>
                <a:lnTo>
                  <a:pt x="2463546" y="380238"/>
                </a:lnTo>
                <a:lnTo>
                  <a:pt x="2457450" y="381000"/>
                </a:lnTo>
                <a:lnTo>
                  <a:pt x="2065020" y="381000"/>
                </a:lnTo>
                <a:lnTo>
                  <a:pt x="2095536" y="390686"/>
                </a:lnTo>
                <a:lnTo>
                  <a:pt x="2097024" y="381762"/>
                </a:lnTo>
                <a:lnTo>
                  <a:pt x="2125889" y="390906"/>
                </a:lnTo>
                <a:lnTo>
                  <a:pt x="2451354" y="390906"/>
                </a:lnTo>
                <a:lnTo>
                  <a:pt x="2463546" y="389551"/>
                </a:lnTo>
                <a:close/>
              </a:path>
              <a:path w="3110229" h="707389">
                <a:moveTo>
                  <a:pt x="2096227" y="390906"/>
                </a:moveTo>
                <a:lnTo>
                  <a:pt x="2095536" y="390686"/>
                </a:lnTo>
                <a:lnTo>
                  <a:pt x="2095500" y="390906"/>
                </a:lnTo>
                <a:lnTo>
                  <a:pt x="2096227" y="390906"/>
                </a:lnTo>
                <a:close/>
              </a:path>
              <a:path w="3110229" h="707389">
                <a:moveTo>
                  <a:pt x="2125889" y="390906"/>
                </a:moveTo>
                <a:lnTo>
                  <a:pt x="2097024" y="381762"/>
                </a:lnTo>
                <a:lnTo>
                  <a:pt x="2095536" y="390686"/>
                </a:lnTo>
                <a:lnTo>
                  <a:pt x="2096227" y="390906"/>
                </a:lnTo>
                <a:lnTo>
                  <a:pt x="2125889" y="390906"/>
                </a:lnTo>
                <a:close/>
              </a:path>
              <a:path w="3110229" h="707389">
                <a:moveTo>
                  <a:pt x="3109722" y="702564"/>
                </a:moveTo>
                <a:lnTo>
                  <a:pt x="2125889" y="390906"/>
                </a:lnTo>
                <a:lnTo>
                  <a:pt x="2096227" y="390906"/>
                </a:lnTo>
                <a:lnTo>
                  <a:pt x="2993717" y="675791"/>
                </a:lnTo>
                <a:lnTo>
                  <a:pt x="3073146" y="691134"/>
                </a:lnTo>
                <a:lnTo>
                  <a:pt x="3073146" y="700385"/>
                </a:lnTo>
                <a:lnTo>
                  <a:pt x="3108198" y="707136"/>
                </a:lnTo>
                <a:lnTo>
                  <a:pt x="3109722" y="702564"/>
                </a:lnTo>
                <a:close/>
              </a:path>
              <a:path w="3110229" h="707389">
                <a:moveTo>
                  <a:pt x="2463546" y="10858"/>
                </a:moveTo>
                <a:lnTo>
                  <a:pt x="2463546" y="10668"/>
                </a:lnTo>
                <a:lnTo>
                  <a:pt x="2462784" y="10668"/>
                </a:lnTo>
                <a:lnTo>
                  <a:pt x="2463546" y="10858"/>
                </a:lnTo>
                <a:close/>
              </a:path>
              <a:path w="3110229" h="707389">
                <a:moveTo>
                  <a:pt x="2484882" y="381570"/>
                </a:moveTo>
                <a:lnTo>
                  <a:pt x="2484882" y="371094"/>
                </a:lnTo>
                <a:lnTo>
                  <a:pt x="2479548" y="374142"/>
                </a:lnTo>
                <a:lnTo>
                  <a:pt x="2468880" y="378714"/>
                </a:lnTo>
                <a:lnTo>
                  <a:pt x="2462784" y="380238"/>
                </a:lnTo>
                <a:lnTo>
                  <a:pt x="2463546" y="380238"/>
                </a:lnTo>
                <a:lnTo>
                  <a:pt x="2463546" y="389551"/>
                </a:lnTo>
                <a:lnTo>
                  <a:pt x="2465070" y="389382"/>
                </a:lnTo>
                <a:lnTo>
                  <a:pt x="2480826" y="384207"/>
                </a:lnTo>
                <a:lnTo>
                  <a:pt x="2484882" y="381570"/>
                </a:lnTo>
                <a:close/>
              </a:path>
              <a:path w="3110229" h="707389">
                <a:moveTo>
                  <a:pt x="2484882" y="20447"/>
                </a:moveTo>
                <a:lnTo>
                  <a:pt x="2484882" y="19812"/>
                </a:lnTo>
                <a:lnTo>
                  <a:pt x="2484120" y="19812"/>
                </a:lnTo>
                <a:lnTo>
                  <a:pt x="2484882" y="20447"/>
                </a:lnTo>
                <a:close/>
              </a:path>
              <a:path w="3110229" h="707389">
                <a:moveTo>
                  <a:pt x="2497074" y="372681"/>
                </a:moveTo>
                <a:lnTo>
                  <a:pt x="2497074" y="359664"/>
                </a:lnTo>
                <a:lnTo>
                  <a:pt x="2488692" y="368046"/>
                </a:lnTo>
                <a:lnTo>
                  <a:pt x="2488692" y="367284"/>
                </a:lnTo>
                <a:lnTo>
                  <a:pt x="2484120" y="371094"/>
                </a:lnTo>
                <a:lnTo>
                  <a:pt x="2484882" y="371094"/>
                </a:lnTo>
                <a:lnTo>
                  <a:pt x="2484882" y="381570"/>
                </a:lnTo>
                <a:lnTo>
                  <a:pt x="2494668" y="375208"/>
                </a:lnTo>
                <a:lnTo>
                  <a:pt x="2497074" y="372681"/>
                </a:lnTo>
                <a:close/>
              </a:path>
              <a:path w="3110229" h="707389">
                <a:moveTo>
                  <a:pt x="2497074" y="32156"/>
                </a:moveTo>
                <a:lnTo>
                  <a:pt x="2497074" y="31242"/>
                </a:lnTo>
                <a:lnTo>
                  <a:pt x="2496312" y="31242"/>
                </a:lnTo>
                <a:lnTo>
                  <a:pt x="2497074" y="32156"/>
                </a:lnTo>
                <a:close/>
              </a:path>
              <a:path w="3110229" h="707389">
                <a:moveTo>
                  <a:pt x="2510028" y="356631"/>
                </a:moveTo>
                <a:lnTo>
                  <a:pt x="2510028" y="328422"/>
                </a:lnTo>
                <a:lnTo>
                  <a:pt x="2509266" y="334518"/>
                </a:lnTo>
                <a:lnTo>
                  <a:pt x="2509266" y="333756"/>
                </a:lnTo>
                <a:lnTo>
                  <a:pt x="2507742" y="339852"/>
                </a:lnTo>
                <a:lnTo>
                  <a:pt x="2503170" y="350520"/>
                </a:lnTo>
                <a:lnTo>
                  <a:pt x="2500122" y="355854"/>
                </a:lnTo>
                <a:lnTo>
                  <a:pt x="2500122" y="355092"/>
                </a:lnTo>
                <a:lnTo>
                  <a:pt x="2496312" y="359664"/>
                </a:lnTo>
                <a:lnTo>
                  <a:pt x="2497074" y="359664"/>
                </a:lnTo>
                <a:lnTo>
                  <a:pt x="2497074" y="372681"/>
                </a:lnTo>
                <a:lnTo>
                  <a:pt x="2506094" y="363200"/>
                </a:lnTo>
                <a:lnTo>
                  <a:pt x="2510028" y="356631"/>
                </a:lnTo>
                <a:close/>
              </a:path>
              <a:path w="3110229" h="707389">
                <a:moveTo>
                  <a:pt x="3073146" y="691134"/>
                </a:moveTo>
                <a:lnTo>
                  <a:pt x="2993717" y="675791"/>
                </a:lnTo>
                <a:lnTo>
                  <a:pt x="3068197" y="699432"/>
                </a:lnTo>
                <a:lnTo>
                  <a:pt x="3070939" y="699960"/>
                </a:lnTo>
                <a:lnTo>
                  <a:pt x="3073146" y="691134"/>
                </a:lnTo>
                <a:close/>
              </a:path>
              <a:path w="3110229" h="707389">
                <a:moveTo>
                  <a:pt x="3070939" y="699960"/>
                </a:moveTo>
                <a:lnTo>
                  <a:pt x="3068197" y="699432"/>
                </a:lnTo>
                <a:lnTo>
                  <a:pt x="3070860" y="700278"/>
                </a:lnTo>
                <a:lnTo>
                  <a:pt x="3070939" y="699960"/>
                </a:lnTo>
                <a:close/>
              </a:path>
              <a:path w="3110229" h="707389">
                <a:moveTo>
                  <a:pt x="3073146" y="700385"/>
                </a:moveTo>
                <a:lnTo>
                  <a:pt x="3073146" y="691134"/>
                </a:lnTo>
                <a:lnTo>
                  <a:pt x="3070939" y="699960"/>
                </a:lnTo>
                <a:lnTo>
                  <a:pt x="3073146" y="70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8353" y="1848866"/>
            <a:ext cx="20675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0000FF"/>
                </a:solidFill>
                <a:latin typeface="新宋体"/>
                <a:cs typeface="新宋体"/>
              </a:rPr>
              <a:t>芯片的惟一标识符</a:t>
            </a:r>
            <a:endParaRPr sz="2000">
              <a:latin typeface="新宋体"/>
              <a:cs typeface="新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4839" y="4799076"/>
            <a:ext cx="3236976" cy="1417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4839" y="4776978"/>
            <a:ext cx="3262629" cy="1445260"/>
          </a:xfrm>
          <a:custGeom>
            <a:avLst/>
            <a:gdLst/>
            <a:ahLst/>
            <a:cxnLst/>
            <a:rect l="l" t="t" r="r" b="b"/>
            <a:pathLst>
              <a:path w="3262629" h="1445260">
                <a:moveTo>
                  <a:pt x="1643280" y="1053846"/>
                </a:moveTo>
                <a:lnTo>
                  <a:pt x="64008" y="1053845"/>
                </a:lnTo>
                <a:lnTo>
                  <a:pt x="18068" y="1071814"/>
                </a:lnTo>
                <a:lnTo>
                  <a:pt x="0" y="1101814"/>
                </a:lnTo>
                <a:lnTo>
                  <a:pt x="0" y="1398758"/>
                </a:lnTo>
                <a:lnTo>
                  <a:pt x="2857" y="1407074"/>
                </a:lnTo>
                <a:lnTo>
                  <a:pt x="5334" y="1410617"/>
                </a:lnTo>
                <a:lnTo>
                  <a:pt x="5334" y="1116330"/>
                </a:lnTo>
                <a:lnTo>
                  <a:pt x="6096" y="1110234"/>
                </a:lnTo>
                <a:lnTo>
                  <a:pt x="6096" y="1110995"/>
                </a:lnTo>
                <a:lnTo>
                  <a:pt x="7620" y="1104900"/>
                </a:lnTo>
                <a:lnTo>
                  <a:pt x="12192" y="1094232"/>
                </a:lnTo>
                <a:lnTo>
                  <a:pt x="15240" y="1088898"/>
                </a:lnTo>
                <a:lnTo>
                  <a:pt x="15240" y="1089660"/>
                </a:lnTo>
                <a:lnTo>
                  <a:pt x="18288" y="1086002"/>
                </a:lnTo>
                <a:lnTo>
                  <a:pt x="18288" y="1085088"/>
                </a:lnTo>
                <a:lnTo>
                  <a:pt x="26670" y="1076706"/>
                </a:lnTo>
                <a:lnTo>
                  <a:pt x="26670" y="1077467"/>
                </a:lnTo>
                <a:lnTo>
                  <a:pt x="30480" y="1074292"/>
                </a:lnTo>
                <a:lnTo>
                  <a:pt x="30480" y="1073658"/>
                </a:lnTo>
                <a:lnTo>
                  <a:pt x="35814" y="1070610"/>
                </a:lnTo>
                <a:lnTo>
                  <a:pt x="46482" y="1066038"/>
                </a:lnTo>
                <a:lnTo>
                  <a:pt x="51816" y="1064704"/>
                </a:lnTo>
                <a:lnTo>
                  <a:pt x="51816" y="1064514"/>
                </a:lnTo>
                <a:lnTo>
                  <a:pt x="57912" y="1063752"/>
                </a:lnTo>
                <a:lnTo>
                  <a:pt x="1642110" y="1063752"/>
                </a:lnTo>
                <a:lnTo>
                  <a:pt x="1642110" y="1054608"/>
                </a:lnTo>
                <a:lnTo>
                  <a:pt x="1643280" y="1053846"/>
                </a:lnTo>
                <a:close/>
              </a:path>
              <a:path w="3262629" h="1445260">
                <a:moveTo>
                  <a:pt x="19050" y="1413510"/>
                </a:moveTo>
                <a:lnTo>
                  <a:pt x="15240" y="1408938"/>
                </a:lnTo>
                <a:lnTo>
                  <a:pt x="15240" y="1409700"/>
                </a:lnTo>
                <a:lnTo>
                  <a:pt x="12192" y="1404366"/>
                </a:lnTo>
                <a:lnTo>
                  <a:pt x="7620" y="1393698"/>
                </a:lnTo>
                <a:lnTo>
                  <a:pt x="6096" y="1387602"/>
                </a:lnTo>
                <a:lnTo>
                  <a:pt x="6096" y="1388364"/>
                </a:lnTo>
                <a:lnTo>
                  <a:pt x="5334" y="1382268"/>
                </a:lnTo>
                <a:lnTo>
                  <a:pt x="5334" y="1410617"/>
                </a:lnTo>
                <a:lnTo>
                  <a:pt x="13249" y="1421939"/>
                </a:lnTo>
                <a:lnTo>
                  <a:pt x="18288" y="1426225"/>
                </a:lnTo>
                <a:lnTo>
                  <a:pt x="18288" y="1413510"/>
                </a:lnTo>
                <a:lnTo>
                  <a:pt x="19050" y="1413510"/>
                </a:lnTo>
                <a:close/>
              </a:path>
              <a:path w="3262629" h="1445260">
                <a:moveTo>
                  <a:pt x="19050" y="1085088"/>
                </a:moveTo>
                <a:lnTo>
                  <a:pt x="18288" y="1085088"/>
                </a:lnTo>
                <a:lnTo>
                  <a:pt x="18288" y="1086002"/>
                </a:lnTo>
                <a:lnTo>
                  <a:pt x="19050" y="1085088"/>
                </a:lnTo>
                <a:close/>
              </a:path>
              <a:path w="3262629" h="1445260">
                <a:moveTo>
                  <a:pt x="31242" y="1424939"/>
                </a:moveTo>
                <a:lnTo>
                  <a:pt x="26670" y="1421130"/>
                </a:lnTo>
                <a:lnTo>
                  <a:pt x="26670" y="1421892"/>
                </a:lnTo>
                <a:lnTo>
                  <a:pt x="18288" y="1413510"/>
                </a:lnTo>
                <a:lnTo>
                  <a:pt x="18288" y="1426225"/>
                </a:lnTo>
                <a:lnTo>
                  <a:pt x="27112" y="1433732"/>
                </a:lnTo>
                <a:lnTo>
                  <a:pt x="30480" y="1435377"/>
                </a:lnTo>
                <a:lnTo>
                  <a:pt x="30480" y="1424939"/>
                </a:lnTo>
                <a:lnTo>
                  <a:pt x="31242" y="1424939"/>
                </a:lnTo>
                <a:close/>
              </a:path>
              <a:path w="3262629" h="1445260">
                <a:moveTo>
                  <a:pt x="31242" y="1073658"/>
                </a:moveTo>
                <a:lnTo>
                  <a:pt x="30480" y="1073658"/>
                </a:lnTo>
                <a:lnTo>
                  <a:pt x="30480" y="1074292"/>
                </a:lnTo>
                <a:lnTo>
                  <a:pt x="31242" y="1073658"/>
                </a:lnTo>
                <a:close/>
              </a:path>
              <a:path w="3262629" h="1445260">
                <a:moveTo>
                  <a:pt x="52578" y="1434083"/>
                </a:moveTo>
                <a:lnTo>
                  <a:pt x="46482" y="1432560"/>
                </a:lnTo>
                <a:lnTo>
                  <a:pt x="35814" y="1427988"/>
                </a:lnTo>
                <a:lnTo>
                  <a:pt x="30480" y="1424939"/>
                </a:lnTo>
                <a:lnTo>
                  <a:pt x="30480" y="1435377"/>
                </a:lnTo>
                <a:lnTo>
                  <a:pt x="43434" y="1441704"/>
                </a:lnTo>
                <a:lnTo>
                  <a:pt x="50292" y="1443228"/>
                </a:lnTo>
                <a:lnTo>
                  <a:pt x="51816" y="1443397"/>
                </a:lnTo>
                <a:lnTo>
                  <a:pt x="51816" y="1434083"/>
                </a:lnTo>
                <a:lnTo>
                  <a:pt x="52578" y="1434083"/>
                </a:lnTo>
                <a:close/>
              </a:path>
              <a:path w="3262629" h="1445260">
                <a:moveTo>
                  <a:pt x="52578" y="1064514"/>
                </a:moveTo>
                <a:lnTo>
                  <a:pt x="51816" y="1064514"/>
                </a:lnTo>
                <a:lnTo>
                  <a:pt x="51816" y="1064704"/>
                </a:lnTo>
                <a:lnTo>
                  <a:pt x="52578" y="1064514"/>
                </a:lnTo>
                <a:close/>
              </a:path>
              <a:path w="3262629" h="1445260">
                <a:moveTo>
                  <a:pt x="2768346" y="1443397"/>
                </a:moveTo>
                <a:lnTo>
                  <a:pt x="2768346" y="1434083"/>
                </a:lnTo>
                <a:lnTo>
                  <a:pt x="2762250" y="1434845"/>
                </a:lnTo>
                <a:lnTo>
                  <a:pt x="57912" y="1434845"/>
                </a:lnTo>
                <a:lnTo>
                  <a:pt x="51816" y="1434083"/>
                </a:lnTo>
                <a:lnTo>
                  <a:pt x="51816" y="1443397"/>
                </a:lnTo>
                <a:lnTo>
                  <a:pt x="64008" y="1444752"/>
                </a:lnTo>
                <a:lnTo>
                  <a:pt x="2756154" y="1444751"/>
                </a:lnTo>
                <a:lnTo>
                  <a:pt x="2768346" y="1443397"/>
                </a:lnTo>
                <a:close/>
              </a:path>
              <a:path w="3262629" h="1445260">
                <a:moveTo>
                  <a:pt x="1645158" y="1053845"/>
                </a:moveTo>
                <a:lnTo>
                  <a:pt x="1643280" y="1053846"/>
                </a:lnTo>
                <a:lnTo>
                  <a:pt x="1642110" y="1054608"/>
                </a:lnTo>
                <a:lnTo>
                  <a:pt x="1645158" y="1053845"/>
                </a:lnTo>
                <a:close/>
              </a:path>
              <a:path w="3262629" h="1445260">
                <a:moveTo>
                  <a:pt x="1645158" y="1063752"/>
                </a:moveTo>
                <a:lnTo>
                  <a:pt x="1645158" y="1053845"/>
                </a:lnTo>
                <a:lnTo>
                  <a:pt x="1642110" y="1054608"/>
                </a:lnTo>
                <a:lnTo>
                  <a:pt x="1642110" y="1063752"/>
                </a:lnTo>
                <a:lnTo>
                  <a:pt x="1645158" y="1063752"/>
                </a:lnTo>
                <a:close/>
              </a:path>
              <a:path w="3262629" h="1445260">
                <a:moveTo>
                  <a:pt x="3262122" y="0"/>
                </a:moveTo>
                <a:lnTo>
                  <a:pt x="1643280" y="1053846"/>
                </a:lnTo>
                <a:lnTo>
                  <a:pt x="1645158" y="1053845"/>
                </a:lnTo>
                <a:lnTo>
                  <a:pt x="1645158" y="1063752"/>
                </a:lnTo>
                <a:lnTo>
                  <a:pt x="1646682" y="1063752"/>
                </a:lnTo>
                <a:lnTo>
                  <a:pt x="3212959" y="43536"/>
                </a:lnTo>
                <a:lnTo>
                  <a:pt x="3233928" y="19049"/>
                </a:lnTo>
                <a:lnTo>
                  <a:pt x="3239898" y="25766"/>
                </a:lnTo>
                <a:lnTo>
                  <a:pt x="3262122" y="0"/>
                </a:lnTo>
                <a:close/>
              </a:path>
              <a:path w="3262629" h="1445260">
                <a:moveTo>
                  <a:pt x="3239898" y="25989"/>
                </a:moveTo>
                <a:lnTo>
                  <a:pt x="3212959" y="43536"/>
                </a:lnTo>
                <a:lnTo>
                  <a:pt x="2339340" y="1063752"/>
                </a:lnTo>
                <a:lnTo>
                  <a:pt x="2350008" y="1063752"/>
                </a:lnTo>
                <a:lnTo>
                  <a:pt x="2350008" y="1053845"/>
                </a:lnTo>
                <a:lnTo>
                  <a:pt x="2360985" y="1053845"/>
                </a:lnTo>
                <a:lnTo>
                  <a:pt x="3239898" y="25989"/>
                </a:lnTo>
                <a:close/>
              </a:path>
              <a:path w="3262629" h="1445260">
                <a:moveTo>
                  <a:pt x="2360985" y="1053845"/>
                </a:moveTo>
                <a:lnTo>
                  <a:pt x="2350008" y="1053845"/>
                </a:lnTo>
                <a:lnTo>
                  <a:pt x="2353818" y="1062227"/>
                </a:lnTo>
                <a:lnTo>
                  <a:pt x="2360985" y="1053845"/>
                </a:lnTo>
                <a:close/>
              </a:path>
              <a:path w="3262629" h="1445260">
                <a:moveTo>
                  <a:pt x="2824734" y="1376171"/>
                </a:moveTo>
                <a:lnTo>
                  <a:pt x="2824734" y="1122425"/>
                </a:lnTo>
                <a:lnTo>
                  <a:pt x="2823210" y="1108709"/>
                </a:lnTo>
                <a:lnTo>
                  <a:pt x="2799468" y="1069543"/>
                </a:lnTo>
                <a:lnTo>
                  <a:pt x="2756154" y="1053845"/>
                </a:lnTo>
                <a:lnTo>
                  <a:pt x="2360985" y="1053845"/>
                </a:lnTo>
                <a:lnTo>
                  <a:pt x="2353818" y="1062227"/>
                </a:lnTo>
                <a:lnTo>
                  <a:pt x="2350008" y="1053845"/>
                </a:lnTo>
                <a:lnTo>
                  <a:pt x="2350008" y="1063752"/>
                </a:lnTo>
                <a:lnTo>
                  <a:pt x="2762250" y="1063751"/>
                </a:lnTo>
                <a:lnTo>
                  <a:pt x="2768346" y="1064513"/>
                </a:lnTo>
                <a:lnTo>
                  <a:pt x="2768346" y="1064704"/>
                </a:lnTo>
                <a:lnTo>
                  <a:pt x="2773680" y="1066037"/>
                </a:lnTo>
                <a:lnTo>
                  <a:pt x="2784348" y="1070609"/>
                </a:lnTo>
                <a:lnTo>
                  <a:pt x="2789682" y="1073657"/>
                </a:lnTo>
                <a:lnTo>
                  <a:pt x="2789682" y="1074292"/>
                </a:lnTo>
                <a:lnTo>
                  <a:pt x="2793492" y="1077467"/>
                </a:lnTo>
                <a:lnTo>
                  <a:pt x="2793492" y="1076705"/>
                </a:lnTo>
                <a:lnTo>
                  <a:pt x="2801874" y="1085087"/>
                </a:lnTo>
                <a:lnTo>
                  <a:pt x="2801874" y="1086002"/>
                </a:lnTo>
                <a:lnTo>
                  <a:pt x="2804922" y="1089659"/>
                </a:lnTo>
                <a:lnTo>
                  <a:pt x="2804922" y="1088897"/>
                </a:lnTo>
                <a:lnTo>
                  <a:pt x="2807970" y="1094231"/>
                </a:lnTo>
                <a:lnTo>
                  <a:pt x="2812542" y="1104899"/>
                </a:lnTo>
                <a:lnTo>
                  <a:pt x="2814066" y="1110995"/>
                </a:lnTo>
                <a:lnTo>
                  <a:pt x="2814066" y="1110233"/>
                </a:lnTo>
                <a:lnTo>
                  <a:pt x="2814828" y="1116329"/>
                </a:lnTo>
                <a:lnTo>
                  <a:pt x="2814828" y="1411071"/>
                </a:lnTo>
                <a:lnTo>
                  <a:pt x="2816352" y="1408937"/>
                </a:lnTo>
                <a:lnTo>
                  <a:pt x="2819400" y="1402841"/>
                </a:lnTo>
                <a:lnTo>
                  <a:pt x="2821686" y="1396745"/>
                </a:lnTo>
                <a:lnTo>
                  <a:pt x="2823210" y="1389887"/>
                </a:lnTo>
                <a:lnTo>
                  <a:pt x="2824734" y="1376171"/>
                </a:lnTo>
                <a:close/>
              </a:path>
              <a:path w="3262629" h="1445260">
                <a:moveTo>
                  <a:pt x="2768346" y="1064704"/>
                </a:moveTo>
                <a:lnTo>
                  <a:pt x="2768346" y="1064513"/>
                </a:lnTo>
                <a:lnTo>
                  <a:pt x="2767584" y="1064513"/>
                </a:lnTo>
                <a:lnTo>
                  <a:pt x="2768346" y="1064704"/>
                </a:lnTo>
                <a:close/>
              </a:path>
              <a:path w="3262629" h="1445260">
                <a:moveTo>
                  <a:pt x="2789682" y="1435825"/>
                </a:moveTo>
                <a:lnTo>
                  <a:pt x="2789682" y="1424939"/>
                </a:lnTo>
                <a:lnTo>
                  <a:pt x="2784348" y="1427987"/>
                </a:lnTo>
                <a:lnTo>
                  <a:pt x="2773680" y="1432559"/>
                </a:lnTo>
                <a:lnTo>
                  <a:pt x="2767584" y="1434083"/>
                </a:lnTo>
                <a:lnTo>
                  <a:pt x="2768346" y="1434083"/>
                </a:lnTo>
                <a:lnTo>
                  <a:pt x="2768346" y="1443397"/>
                </a:lnTo>
                <a:lnTo>
                  <a:pt x="2769870" y="1443227"/>
                </a:lnTo>
                <a:lnTo>
                  <a:pt x="2776728" y="1441703"/>
                </a:lnTo>
                <a:lnTo>
                  <a:pt x="2782824" y="1439417"/>
                </a:lnTo>
                <a:lnTo>
                  <a:pt x="2788920" y="1436369"/>
                </a:lnTo>
                <a:lnTo>
                  <a:pt x="2789682" y="1435825"/>
                </a:lnTo>
                <a:close/>
              </a:path>
              <a:path w="3262629" h="1445260">
                <a:moveTo>
                  <a:pt x="2789682" y="1074292"/>
                </a:moveTo>
                <a:lnTo>
                  <a:pt x="2789682" y="1073657"/>
                </a:lnTo>
                <a:lnTo>
                  <a:pt x="2788920" y="1073657"/>
                </a:lnTo>
                <a:lnTo>
                  <a:pt x="2789682" y="1074292"/>
                </a:lnTo>
                <a:close/>
              </a:path>
              <a:path w="3262629" h="1445260">
                <a:moveTo>
                  <a:pt x="2801874" y="1427117"/>
                </a:moveTo>
                <a:lnTo>
                  <a:pt x="2801874" y="1413509"/>
                </a:lnTo>
                <a:lnTo>
                  <a:pt x="2793492" y="1421891"/>
                </a:lnTo>
                <a:lnTo>
                  <a:pt x="2793492" y="1421129"/>
                </a:lnTo>
                <a:lnTo>
                  <a:pt x="2788920" y="1424939"/>
                </a:lnTo>
                <a:lnTo>
                  <a:pt x="2789682" y="1424939"/>
                </a:lnTo>
                <a:lnTo>
                  <a:pt x="2789682" y="1435825"/>
                </a:lnTo>
                <a:lnTo>
                  <a:pt x="2801874" y="1427117"/>
                </a:lnTo>
                <a:close/>
              </a:path>
              <a:path w="3262629" h="1445260">
                <a:moveTo>
                  <a:pt x="2801874" y="1086002"/>
                </a:moveTo>
                <a:lnTo>
                  <a:pt x="2801874" y="1085087"/>
                </a:lnTo>
                <a:lnTo>
                  <a:pt x="2801112" y="1085087"/>
                </a:lnTo>
                <a:lnTo>
                  <a:pt x="2801874" y="1086002"/>
                </a:lnTo>
                <a:close/>
              </a:path>
              <a:path w="3262629" h="1445260">
                <a:moveTo>
                  <a:pt x="2814828" y="1411071"/>
                </a:moveTo>
                <a:lnTo>
                  <a:pt x="2814828" y="1382267"/>
                </a:lnTo>
                <a:lnTo>
                  <a:pt x="2814066" y="1388363"/>
                </a:lnTo>
                <a:lnTo>
                  <a:pt x="2814066" y="1387601"/>
                </a:lnTo>
                <a:lnTo>
                  <a:pt x="2812542" y="1393697"/>
                </a:lnTo>
                <a:lnTo>
                  <a:pt x="2807970" y="1404365"/>
                </a:lnTo>
                <a:lnTo>
                  <a:pt x="2804922" y="1409699"/>
                </a:lnTo>
                <a:lnTo>
                  <a:pt x="2804922" y="1408937"/>
                </a:lnTo>
                <a:lnTo>
                  <a:pt x="2801112" y="1413509"/>
                </a:lnTo>
                <a:lnTo>
                  <a:pt x="2801874" y="1413509"/>
                </a:lnTo>
                <a:lnTo>
                  <a:pt x="2801874" y="1427117"/>
                </a:lnTo>
                <a:lnTo>
                  <a:pt x="2804922" y="1424939"/>
                </a:lnTo>
                <a:lnTo>
                  <a:pt x="2814828" y="1411071"/>
                </a:lnTo>
                <a:close/>
              </a:path>
              <a:path w="3262629" h="1445260">
                <a:moveTo>
                  <a:pt x="3239995" y="25876"/>
                </a:moveTo>
                <a:lnTo>
                  <a:pt x="3233928" y="19049"/>
                </a:lnTo>
                <a:lnTo>
                  <a:pt x="3212959" y="43536"/>
                </a:lnTo>
                <a:lnTo>
                  <a:pt x="3239898" y="25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1861" y="5882894"/>
            <a:ext cx="23247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0000FF"/>
                </a:solidFill>
                <a:latin typeface="新宋体"/>
                <a:cs typeface="新宋体"/>
              </a:rPr>
              <a:t>同一批芯片的族密钥</a:t>
            </a:r>
            <a:endParaRPr sz="2000">
              <a:latin typeface="新宋体"/>
              <a:cs typeface="新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79639" y="2787395"/>
            <a:ext cx="1752600" cy="381000"/>
          </a:xfrm>
          <a:custGeom>
            <a:avLst/>
            <a:gdLst/>
            <a:ahLst/>
            <a:cxnLst/>
            <a:rect l="l" t="t" r="r" b="b"/>
            <a:pathLst>
              <a:path w="1752600" h="381000">
                <a:moveTo>
                  <a:pt x="0" y="0"/>
                </a:moveTo>
                <a:lnTo>
                  <a:pt x="0" y="380999"/>
                </a:lnTo>
                <a:lnTo>
                  <a:pt x="1752600" y="380999"/>
                </a:lnTo>
                <a:lnTo>
                  <a:pt x="1752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82173" y="2822702"/>
            <a:ext cx="17487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宋体"/>
                <a:cs typeface="宋体"/>
              </a:rPr>
              <a:t>托管机构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r>
              <a:rPr sz="1800" b="1" spc="5" dirty="0">
                <a:latin typeface="宋体"/>
                <a:cs typeface="宋体"/>
              </a:rPr>
              <a:t>初始化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79639" y="3930396"/>
            <a:ext cx="1752600" cy="381000"/>
          </a:xfrm>
          <a:custGeom>
            <a:avLst/>
            <a:gdLst/>
            <a:ahLst/>
            <a:cxnLst/>
            <a:rect l="l" t="t" r="r" b="b"/>
            <a:pathLst>
              <a:path w="1752600" h="381000">
                <a:moveTo>
                  <a:pt x="0" y="0"/>
                </a:moveTo>
                <a:lnTo>
                  <a:pt x="0" y="381000"/>
                </a:lnTo>
                <a:lnTo>
                  <a:pt x="1752600" y="381000"/>
                </a:lnTo>
                <a:lnTo>
                  <a:pt x="1752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82173" y="3965702"/>
            <a:ext cx="17487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宋体"/>
                <a:cs typeface="宋体"/>
              </a:rPr>
              <a:t>托管机构</a:t>
            </a:r>
            <a:r>
              <a:rPr sz="1800" b="1" dirty="0">
                <a:latin typeface="Times New Roman"/>
                <a:cs typeface="Times New Roman"/>
              </a:rPr>
              <a:t>2</a:t>
            </a:r>
            <a:r>
              <a:rPr sz="1800" b="1" spc="5" dirty="0">
                <a:latin typeface="宋体"/>
                <a:cs typeface="宋体"/>
              </a:rPr>
              <a:t>初始化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65639" y="2101595"/>
            <a:ext cx="3200399" cy="2895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56495" y="2092451"/>
            <a:ext cx="3219450" cy="2914650"/>
          </a:xfrm>
          <a:custGeom>
            <a:avLst/>
            <a:gdLst/>
            <a:ahLst/>
            <a:cxnLst/>
            <a:rect l="l" t="t" r="r" b="b"/>
            <a:pathLst>
              <a:path w="3219450" h="2914650">
                <a:moveTo>
                  <a:pt x="3219449" y="2914649"/>
                </a:moveTo>
                <a:lnTo>
                  <a:pt x="3219449" y="0"/>
                </a:lnTo>
                <a:lnTo>
                  <a:pt x="0" y="0"/>
                </a:lnTo>
                <a:lnTo>
                  <a:pt x="0" y="2914650"/>
                </a:lnTo>
                <a:lnTo>
                  <a:pt x="9144" y="2914650"/>
                </a:lnTo>
                <a:lnTo>
                  <a:pt x="9144" y="19049"/>
                </a:lnTo>
                <a:lnTo>
                  <a:pt x="19050" y="9143"/>
                </a:lnTo>
                <a:lnTo>
                  <a:pt x="19050" y="19049"/>
                </a:lnTo>
                <a:lnTo>
                  <a:pt x="3200400" y="19049"/>
                </a:lnTo>
                <a:lnTo>
                  <a:pt x="3200400" y="9143"/>
                </a:lnTo>
                <a:lnTo>
                  <a:pt x="3209531" y="19049"/>
                </a:lnTo>
                <a:lnTo>
                  <a:pt x="3209531" y="2914649"/>
                </a:lnTo>
                <a:lnTo>
                  <a:pt x="3219449" y="2914649"/>
                </a:lnTo>
                <a:close/>
              </a:path>
              <a:path w="3219450" h="2914650">
                <a:moveTo>
                  <a:pt x="19050" y="19049"/>
                </a:moveTo>
                <a:lnTo>
                  <a:pt x="19050" y="9143"/>
                </a:lnTo>
                <a:lnTo>
                  <a:pt x="9144" y="19049"/>
                </a:lnTo>
                <a:lnTo>
                  <a:pt x="19050" y="19049"/>
                </a:lnTo>
                <a:close/>
              </a:path>
              <a:path w="3219450" h="2914650">
                <a:moveTo>
                  <a:pt x="19050" y="2895600"/>
                </a:moveTo>
                <a:lnTo>
                  <a:pt x="19050" y="19049"/>
                </a:lnTo>
                <a:lnTo>
                  <a:pt x="9144" y="19049"/>
                </a:lnTo>
                <a:lnTo>
                  <a:pt x="9144" y="2895600"/>
                </a:lnTo>
                <a:lnTo>
                  <a:pt x="19050" y="2895600"/>
                </a:lnTo>
                <a:close/>
              </a:path>
              <a:path w="3219450" h="2914650">
                <a:moveTo>
                  <a:pt x="3209531" y="2895599"/>
                </a:moveTo>
                <a:lnTo>
                  <a:pt x="9144" y="2895600"/>
                </a:lnTo>
                <a:lnTo>
                  <a:pt x="19050" y="2904744"/>
                </a:lnTo>
                <a:lnTo>
                  <a:pt x="19050" y="2914650"/>
                </a:lnTo>
                <a:lnTo>
                  <a:pt x="3200400" y="2914649"/>
                </a:lnTo>
                <a:lnTo>
                  <a:pt x="3200400" y="2904743"/>
                </a:lnTo>
                <a:lnTo>
                  <a:pt x="3209531" y="2895599"/>
                </a:lnTo>
                <a:close/>
              </a:path>
              <a:path w="3219450" h="2914650">
                <a:moveTo>
                  <a:pt x="19050" y="2914650"/>
                </a:moveTo>
                <a:lnTo>
                  <a:pt x="19050" y="2904744"/>
                </a:lnTo>
                <a:lnTo>
                  <a:pt x="9144" y="2895600"/>
                </a:lnTo>
                <a:lnTo>
                  <a:pt x="9144" y="2914650"/>
                </a:lnTo>
                <a:lnTo>
                  <a:pt x="19050" y="2914650"/>
                </a:lnTo>
                <a:close/>
              </a:path>
              <a:path w="3219450" h="2914650">
                <a:moveTo>
                  <a:pt x="3209531" y="19049"/>
                </a:moveTo>
                <a:lnTo>
                  <a:pt x="3200400" y="9143"/>
                </a:lnTo>
                <a:lnTo>
                  <a:pt x="3200400" y="19049"/>
                </a:lnTo>
                <a:lnTo>
                  <a:pt x="3209531" y="19049"/>
                </a:lnTo>
                <a:close/>
              </a:path>
              <a:path w="3219450" h="2914650">
                <a:moveTo>
                  <a:pt x="3209531" y="2895599"/>
                </a:moveTo>
                <a:lnTo>
                  <a:pt x="3209531" y="19049"/>
                </a:lnTo>
                <a:lnTo>
                  <a:pt x="3200400" y="19049"/>
                </a:lnTo>
                <a:lnTo>
                  <a:pt x="3200400" y="2895599"/>
                </a:lnTo>
                <a:lnTo>
                  <a:pt x="3209531" y="2895599"/>
                </a:lnTo>
                <a:close/>
              </a:path>
              <a:path w="3219450" h="2914650">
                <a:moveTo>
                  <a:pt x="3209531" y="2914649"/>
                </a:moveTo>
                <a:lnTo>
                  <a:pt x="3209531" y="2895599"/>
                </a:lnTo>
                <a:lnTo>
                  <a:pt x="3200400" y="2904743"/>
                </a:lnTo>
                <a:lnTo>
                  <a:pt x="3200400" y="2914649"/>
                </a:lnTo>
                <a:lnTo>
                  <a:pt x="3209531" y="29146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99039" y="2330195"/>
            <a:ext cx="469900" cy="304800"/>
          </a:xfrm>
          <a:prstGeom prst="rect">
            <a:avLst/>
          </a:prstGeom>
          <a:solidFill>
            <a:srgbClr val="99CC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000" b="1" i="1" spc="-10" dirty="0">
                <a:latin typeface="Times New Roman"/>
                <a:cs typeface="Times New Roman"/>
              </a:rPr>
              <a:t>UID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46639" y="2863595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0" y="304800"/>
                </a:ln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744601" y="2842513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10" dirty="0">
                <a:latin typeface="Times New Roman"/>
                <a:cs typeface="Times New Roman"/>
              </a:rPr>
              <a:t>KU</a:t>
            </a:r>
            <a:r>
              <a:rPr sz="1950" b="1" spc="22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746639" y="3930396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0" y="304800"/>
                </a:ln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44601" y="3909313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10" dirty="0">
                <a:latin typeface="Times New Roman"/>
                <a:cs typeface="Times New Roman"/>
              </a:rPr>
              <a:t>KU</a:t>
            </a:r>
            <a:r>
              <a:rPr sz="1950" b="1" spc="22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99039" y="4463796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0" y="304800"/>
                </a:ln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45769" y="4442714"/>
            <a:ext cx="3638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10" dirty="0">
                <a:latin typeface="Times New Roman"/>
                <a:cs typeface="Times New Roman"/>
              </a:rPr>
              <a:t>KF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56487" y="3222751"/>
            <a:ext cx="5340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宋体"/>
                <a:cs typeface="宋体"/>
              </a:rPr>
              <a:t>⊕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66295" y="2855631"/>
            <a:ext cx="323850" cy="322580"/>
          </a:xfrm>
          <a:custGeom>
            <a:avLst/>
            <a:gdLst/>
            <a:ahLst/>
            <a:cxnLst/>
            <a:rect l="l" t="t" r="r" b="b"/>
            <a:pathLst>
              <a:path w="323850" h="322580">
                <a:moveTo>
                  <a:pt x="323850" y="160364"/>
                </a:moveTo>
                <a:lnTo>
                  <a:pt x="323850" y="151982"/>
                </a:lnTo>
                <a:lnTo>
                  <a:pt x="323088" y="143600"/>
                </a:lnTo>
                <a:lnTo>
                  <a:pt x="312636" y="102516"/>
                </a:lnTo>
                <a:lnTo>
                  <a:pt x="294975" y="68294"/>
                </a:lnTo>
                <a:lnTo>
                  <a:pt x="243284" y="20431"/>
                </a:lnTo>
                <a:lnTo>
                  <a:pt x="178528" y="0"/>
                </a:lnTo>
                <a:lnTo>
                  <a:pt x="144535" y="68"/>
                </a:lnTo>
                <a:lnTo>
                  <a:pt x="79891" y="20764"/>
                </a:lnTo>
                <a:lnTo>
                  <a:pt x="28462" y="68866"/>
                </a:lnTo>
                <a:lnTo>
                  <a:pt x="10989" y="103190"/>
                </a:lnTo>
                <a:lnTo>
                  <a:pt x="761" y="144362"/>
                </a:lnTo>
                <a:lnTo>
                  <a:pt x="0" y="152744"/>
                </a:lnTo>
                <a:lnTo>
                  <a:pt x="0" y="169508"/>
                </a:lnTo>
                <a:lnTo>
                  <a:pt x="1524" y="185510"/>
                </a:lnTo>
                <a:lnTo>
                  <a:pt x="14543" y="226975"/>
                </a:lnTo>
                <a:lnTo>
                  <a:pt x="19050" y="234591"/>
                </a:lnTo>
                <a:lnTo>
                  <a:pt x="19050" y="152744"/>
                </a:lnTo>
                <a:lnTo>
                  <a:pt x="19812" y="145886"/>
                </a:lnTo>
                <a:lnTo>
                  <a:pt x="30075" y="105992"/>
                </a:lnTo>
                <a:lnTo>
                  <a:pt x="72210" y="48703"/>
                </a:lnTo>
                <a:lnTo>
                  <a:pt x="132597" y="21123"/>
                </a:lnTo>
                <a:lnTo>
                  <a:pt x="165677" y="18365"/>
                </a:lnTo>
                <a:lnTo>
                  <a:pt x="198570" y="22903"/>
                </a:lnTo>
                <a:lnTo>
                  <a:pt x="257459" y="53692"/>
                </a:lnTo>
                <a:lnTo>
                  <a:pt x="296596" y="113142"/>
                </a:lnTo>
                <a:lnTo>
                  <a:pt x="304800" y="153506"/>
                </a:lnTo>
                <a:lnTo>
                  <a:pt x="304800" y="235798"/>
                </a:lnTo>
                <a:lnTo>
                  <a:pt x="317563" y="203415"/>
                </a:lnTo>
                <a:lnTo>
                  <a:pt x="323850" y="160364"/>
                </a:lnTo>
                <a:close/>
              </a:path>
              <a:path w="323850" h="322580">
                <a:moveTo>
                  <a:pt x="304800" y="235798"/>
                </a:moveTo>
                <a:lnTo>
                  <a:pt x="304800" y="167984"/>
                </a:lnTo>
                <a:lnTo>
                  <a:pt x="295562" y="210905"/>
                </a:lnTo>
                <a:lnTo>
                  <a:pt x="277206" y="245772"/>
                </a:lnTo>
                <a:lnTo>
                  <a:pt x="251666" y="272495"/>
                </a:lnTo>
                <a:lnTo>
                  <a:pt x="220874" y="290987"/>
                </a:lnTo>
                <a:lnTo>
                  <a:pt x="186761" y="301158"/>
                </a:lnTo>
                <a:lnTo>
                  <a:pt x="151261" y="302919"/>
                </a:lnTo>
                <a:lnTo>
                  <a:pt x="116305" y="296181"/>
                </a:lnTo>
                <a:lnTo>
                  <a:pt x="55756" y="256853"/>
                </a:lnTo>
                <a:lnTo>
                  <a:pt x="34028" y="224085"/>
                </a:lnTo>
                <a:lnTo>
                  <a:pt x="20574" y="182462"/>
                </a:lnTo>
                <a:lnTo>
                  <a:pt x="19812" y="174842"/>
                </a:lnTo>
                <a:lnTo>
                  <a:pt x="19050" y="167984"/>
                </a:lnTo>
                <a:lnTo>
                  <a:pt x="19050" y="234591"/>
                </a:lnTo>
                <a:lnTo>
                  <a:pt x="60235" y="287168"/>
                </a:lnTo>
                <a:lnTo>
                  <a:pt x="122953" y="317737"/>
                </a:lnTo>
                <a:lnTo>
                  <a:pt x="157255" y="322172"/>
                </a:lnTo>
                <a:lnTo>
                  <a:pt x="191685" y="319511"/>
                </a:lnTo>
                <a:lnTo>
                  <a:pt x="224865" y="309859"/>
                </a:lnTo>
                <a:lnTo>
                  <a:pt x="255420" y="293320"/>
                </a:lnTo>
                <a:lnTo>
                  <a:pt x="281972" y="269997"/>
                </a:lnTo>
                <a:lnTo>
                  <a:pt x="303145" y="239994"/>
                </a:lnTo>
                <a:lnTo>
                  <a:pt x="304800" y="235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638933" y="2858515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566295" y="3922431"/>
            <a:ext cx="323850" cy="322580"/>
          </a:xfrm>
          <a:custGeom>
            <a:avLst/>
            <a:gdLst/>
            <a:ahLst/>
            <a:cxnLst/>
            <a:rect l="l" t="t" r="r" b="b"/>
            <a:pathLst>
              <a:path w="323850" h="322579">
                <a:moveTo>
                  <a:pt x="323850" y="160364"/>
                </a:moveTo>
                <a:lnTo>
                  <a:pt x="323850" y="151982"/>
                </a:lnTo>
                <a:lnTo>
                  <a:pt x="323088" y="143600"/>
                </a:lnTo>
                <a:lnTo>
                  <a:pt x="312636" y="102516"/>
                </a:lnTo>
                <a:lnTo>
                  <a:pt x="294975" y="68294"/>
                </a:lnTo>
                <a:lnTo>
                  <a:pt x="243284" y="20431"/>
                </a:lnTo>
                <a:lnTo>
                  <a:pt x="178528" y="0"/>
                </a:lnTo>
                <a:lnTo>
                  <a:pt x="144535" y="68"/>
                </a:lnTo>
                <a:lnTo>
                  <a:pt x="79891" y="20764"/>
                </a:lnTo>
                <a:lnTo>
                  <a:pt x="28462" y="68866"/>
                </a:lnTo>
                <a:lnTo>
                  <a:pt x="10989" y="103190"/>
                </a:lnTo>
                <a:lnTo>
                  <a:pt x="761" y="144362"/>
                </a:lnTo>
                <a:lnTo>
                  <a:pt x="0" y="152744"/>
                </a:lnTo>
                <a:lnTo>
                  <a:pt x="0" y="169508"/>
                </a:lnTo>
                <a:lnTo>
                  <a:pt x="1524" y="185510"/>
                </a:lnTo>
                <a:lnTo>
                  <a:pt x="14543" y="226975"/>
                </a:lnTo>
                <a:lnTo>
                  <a:pt x="19050" y="234591"/>
                </a:lnTo>
                <a:lnTo>
                  <a:pt x="19050" y="152744"/>
                </a:lnTo>
                <a:lnTo>
                  <a:pt x="19812" y="145886"/>
                </a:lnTo>
                <a:lnTo>
                  <a:pt x="30075" y="105992"/>
                </a:lnTo>
                <a:lnTo>
                  <a:pt x="72210" y="48703"/>
                </a:lnTo>
                <a:lnTo>
                  <a:pt x="132597" y="21123"/>
                </a:lnTo>
                <a:lnTo>
                  <a:pt x="165677" y="18365"/>
                </a:lnTo>
                <a:lnTo>
                  <a:pt x="198570" y="22903"/>
                </a:lnTo>
                <a:lnTo>
                  <a:pt x="257459" y="53692"/>
                </a:lnTo>
                <a:lnTo>
                  <a:pt x="296596" y="113142"/>
                </a:lnTo>
                <a:lnTo>
                  <a:pt x="304800" y="153506"/>
                </a:lnTo>
                <a:lnTo>
                  <a:pt x="304800" y="235798"/>
                </a:lnTo>
                <a:lnTo>
                  <a:pt x="317563" y="203415"/>
                </a:lnTo>
                <a:lnTo>
                  <a:pt x="323850" y="160364"/>
                </a:lnTo>
                <a:close/>
              </a:path>
              <a:path w="323850" h="322579">
                <a:moveTo>
                  <a:pt x="304800" y="235798"/>
                </a:moveTo>
                <a:lnTo>
                  <a:pt x="304800" y="167984"/>
                </a:lnTo>
                <a:lnTo>
                  <a:pt x="295562" y="210905"/>
                </a:lnTo>
                <a:lnTo>
                  <a:pt x="277206" y="245772"/>
                </a:lnTo>
                <a:lnTo>
                  <a:pt x="251666" y="272495"/>
                </a:lnTo>
                <a:lnTo>
                  <a:pt x="220874" y="290987"/>
                </a:lnTo>
                <a:lnTo>
                  <a:pt x="186761" y="301158"/>
                </a:lnTo>
                <a:lnTo>
                  <a:pt x="151261" y="302919"/>
                </a:lnTo>
                <a:lnTo>
                  <a:pt x="116305" y="296181"/>
                </a:lnTo>
                <a:lnTo>
                  <a:pt x="55756" y="256853"/>
                </a:lnTo>
                <a:lnTo>
                  <a:pt x="34028" y="224085"/>
                </a:lnTo>
                <a:lnTo>
                  <a:pt x="20574" y="182462"/>
                </a:lnTo>
                <a:lnTo>
                  <a:pt x="19812" y="174842"/>
                </a:lnTo>
                <a:lnTo>
                  <a:pt x="19050" y="167984"/>
                </a:lnTo>
                <a:lnTo>
                  <a:pt x="19050" y="234591"/>
                </a:lnTo>
                <a:lnTo>
                  <a:pt x="60235" y="287168"/>
                </a:lnTo>
                <a:lnTo>
                  <a:pt x="122953" y="317737"/>
                </a:lnTo>
                <a:lnTo>
                  <a:pt x="157255" y="322172"/>
                </a:lnTo>
                <a:lnTo>
                  <a:pt x="191685" y="319511"/>
                </a:lnTo>
                <a:lnTo>
                  <a:pt x="224865" y="309859"/>
                </a:lnTo>
                <a:lnTo>
                  <a:pt x="255420" y="293320"/>
                </a:lnTo>
                <a:lnTo>
                  <a:pt x="281972" y="269997"/>
                </a:lnTo>
                <a:lnTo>
                  <a:pt x="303145" y="239994"/>
                </a:lnTo>
                <a:lnTo>
                  <a:pt x="304800" y="235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638933" y="3925315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03069" y="3185413"/>
            <a:ext cx="2889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10" dirty="0">
                <a:latin typeface="Times New Roman"/>
                <a:cs typeface="Times New Roman"/>
              </a:rPr>
              <a:t>K</a:t>
            </a:r>
            <a:r>
              <a:rPr sz="1950" b="1" spc="22" baseline="-21367" dirty="0">
                <a:latin typeface="Arial"/>
                <a:cs typeface="Arial"/>
              </a:rPr>
              <a:t>1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03069" y="4252214"/>
            <a:ext cx="2889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10" dirty="0">
                <a:latin typeface="Times New Roman"/>
                <a:cs typeface="Times New Roman"/>
              </a:rPr>
              <a:t>K</a:t>
            </a:r>
            <a:r>
              <a:rPr sz="1950" b="1" spc="22" baseline="-21367" dirty="0">
                <a:latin typeface="Arial"/>
                <a:cs typeface="Arial"/>
              </a:rPr>
              <a:t>2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197743" y="3162300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258949" y="245249"/>
                </a:moveTo>
                <a:lnTo>
                  <a:pt x="12953" y="0"/>
                </a:lnTo>
                <a:lnTo>
                  <a:pt x="0" y="12954"/>
                </a:lnTo>
                <a:lnTo>
                  <a:pt x="245249" y="258949"/>
                </a:lnTo>
                <a:lnTo>
                  <a:pt x="257555" y="257556"/>
                </a:lnTo>
                <a:lnTo>
                  <a:pt x="258949" y="245249"/>
                </a:lnTo>
                <a:close/>
              </a:path>
              <a:path w="311150" h="311150">
                <a:moveTo>
                  <a:pt x="264413" y="295578"/>
                </a:moveTo>
                <a:lnTo>
                  <a:pt x="264413" y="250697"/>
                </a:lnTo>
                <a:lnTo>
                  <a:pt x="250697" y="264414"/>
                </a:lnTo>
                <a:lnTo>
                  <a:pt x="245249" y="258949"/>
                </a:lnTo>
                <a:lnTo>
                  <a:pt x="176783" y="266700"/>
                </a:lnTo>
                <a:lnTo>
                  <a:pt x="264413" y="295578"/>
                </a:lnTo>
                <a:close/>
              </a:path>
              <a:path w="311150" h="311150">
                <a:moveTo>
                  <a:pt x="257555" y="257556"/>
                </a:moveTo>
                <a:lnTo>
                  <a:pt x="245249" y="258949"/>
                </a:lnTo>
                <a:lnTo>
                  <a:pt x="250697" y="264414"/>
                </a:lnTo>
                <a:lnTo>
                  <a:pt x="257555" y="257556"/>
                </a:lnTo>
                <a:close/>
              </a:path>
              <a:path w="311150" h="311150">
                <a:moveTo>
                  <a:pt x="264413" y="250697"/>
                </a:moveTo>
                <a:lnTo>
                  <a:pt x="258949" y="245249"/>
                </a:lnTo>
                <a:lnTo>
                  <a:pt x="257555" y="257556"/>
                </a:lnTo>
                <a:lnTo>
                  <a:pt x="264413" y="250697"/>
                </a:lnTo>
                <a:close/>
              </a:path>
              <a:path w="311150" h="311150">
                <a:moveTo>
                  <a:pt x="310895" y="310896"/>
                </a:moveTo>
                <a:lnTo>
                  <a:pt x="266699" y="176783"/>
                </a:lnTo>
                <a:lnTo>
                  <a:pt x="258949" y="245249"/>
                </a:lnTo>
                <a:lnTo>
                  <a:pt x="264413" y="250697"/>
                </a:lnTo>
                <a:lnTo>
                  <a:pt x="264413" y="295578"/>
                </a:lnTo>
                <a:lnTo>
                  <a:pt x="310895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97743" y="3701796"/>
            <a:ext cx="311150" cy="311785"/>
          </a:xfrm>
          <a:custGeom>
            <a:avLst/>
            <a:gdLst/>
            <a:ahLst/>
            <a:cxnLst/>
            <a:rect l="l" t="t" r="r" b="b"/>
            <a:pathLst>
              <a:path w="311150" h="311785">
                <a:moveTo>
                  <a:pt x="258949" y="66408"/>
                </a:moveTo>
                <a:lnTo>
                  <a:pt x="257555" y="54102"/>
                </a:lnTo>
                <a:lnTo>
                  <a:pt x="245249" y="52708"/>
                </a:lnTo>
                <a:lnTo>
                  <a:pt x="0" y="298704"/>
                </a:lnTo>
                <a:lnTo>
                  <a:pt x="12953" y="311658"/>
                </a:lnTo>
                <a:lnTo>
                  <a:pt x="258949" y="66408"/>
                </a:lnTo>
                <a:close/>
              </a:path>
              <a:path w="311150" h="311785">
                <a:moveTo>
                  <a:pt x="310895" y="0"/>
                </a:moveTo>
                <a:lnTo>
                  <a:pt x="176783" y="44958"/>
                </a:lnTo>
                <a:lnTo>
                  <a:pt x="245249" y="52708"/>
                </a:lnTo>
                <a:lnTo>
                  <a:pt x="250697" y="47244"/>
                </a:lnTo>
                <a:lnTo>
                  <a:pt x="264413" y="60960"/>
                </a:lnTo>
                <a:lnTo>
                  <a:pt x="264413" y="114681"/>
                </a:lnTo>
                <a:lnTo>
                  <a:pt x="266699" y="134874"/>
                </a:lnTo>
                <a:lnTo>
                  <a:pt x="310895" y="0"/>
                </a:lnTo>
                <a:close/>
              </a:path>
              <a:path w="311150" h="311785">
                <a:moveTo>
                  <a:pt x="257555" y="54102"/>
                </a:moveTo>
                <a:lnTo>
                  <a:pt x="250697" y="47244"/>
                </a:lnTo>
                <a:lnTo>
                  <a:pt x="245249" y="52708"/>
                </a:lnTo>
                <a:lnTo>
                  <a:pt x="257555" y="54102"/>
                </a:lnTo>
                <a:close/>
              </a:path>
              <a:path w="311150" h="311785">
                <a:moveTo>
                  <a:pt x="264413" y="60960"/>
                </a:moveTo>
                <a:lnTo>
                  <a:pt x="257555" y="54102"/>
                </a:lnTo>
                <a:lnTo>
                  <a:pt x="258949" y="66408"/>
                </a:lnTo>
                <a:lnTo>
                  <a:pt x="264413" y="60960"/>
                </a:lnTo>
                <a:close/>
              </a:path>
              <a:path w="311150" h="311785">
                <a:moveTo>
                  <a:pt x="264413" y="114681"/>
                </a:moveTo>
                <a:lnTo>
                  <a:pt x="264413" y="60960"/>
                </a:lnTo>
                <a:lnTo>
                  <a:pt x="258949" y="66408"/>
                </a:lnTo>
                <a:lnTo>
                  <a:pt x="264413" y="114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03839" y="4019550"/>
            <a:ext cx="1371600" cy="127635"/>
          </a:xfrm>
          <a:custGeom>
            <a:avLst/>
            <a:gdLst/>
            <a:ahLst/>
            <a:cxnLst/>
            <a:rect l="l" t="t" r="r" b="b"/>
            <a:pathLst>
              <a:path w="1371600" h="127635">
                <a:moveTo>
                  <a:pt x="1295400" y="63246"/>
                </a:moveTo>
                <a:lnTo>
                  <a:pt x="1288128" y="54101"/>
                </a:lnTo>
                <a:lnTo>
                  <a:pt x="0" y="54101"/>
                </a:lnTo>
                <a:lnTo>
                  <a:pt x="0" y="73151"/>
                </a:lnTo>
                <a:lnTo>
                  <a:pt x="1287616" y="73151"/>
                </a:lnTo>
                <a:lnTo>
                  <a:pt x="1295400" y="63246"/>
                </a:lnTo>
                <a:close/>
              </a:path>
              <a:path w="1371600" h="127635">
                <a:moveTo>
                  <a:pt x="1371600" y="63246"/>
                </a:moveTo>
                <a:lnTo>
                  <a:pt x="1245107" y="0"/>
                </a:lnTo>
                <a:lnTo>
                  <a:pt x="1288128" y="54101"/>
                </a:lnTo>
                <a:lnTo>
                  <a:pt x="1295400" y="54101"/>
                </a:lnTo>
                <a:lnTo>
                  <a:pt x="1295400" y="101805"/>
                </a:lnTo>
                <a:lnTo>
                  <a:pt x="1371600" y="63246"/>
                </a:lnTo>
                <a:close/>
              </a:path>
              <a:path w="1371600" h="127635">
                <a:moveTo>
                  <a:pt x="1295400" y="101805"/>
                </a:moveTo>
                <a:lnTo>
                  <a:pt x="1295400" y="73151"/>
                </a:lnTo>
                <a:lnTo>
                  <a:pt x="1287616" y="73151"/>
                </a:lnTo>
                <a:lnTo>
                  <a:pt x="1245107" y="127253"/>
                </a:lnTo>
                <a:lnTo>
                  <a:pt x="1295400" y="101805"/>
                </a:lnTo>
                <a:close/>
              </a:path>
              <a:path w="1371600" h="127635">
                <a:moveTo>
                  <a:pt x="1295400" y="73151"/>
                </a:moveTo>
                <a:lnTo>
                  <a:pt x="1295400" y="63246"/>
                </a:lnTo>
                <a:lnTo>
                  <a:pt x="1287616" y="73151"/>
                </a:lnTo>
                <a:lnTo>
                  <a:pt x="1295400" y="73151"/>
                </a:lnTo>
                <a:close/>
              </a:path>
              <a:path w="1371600" h="127635">
                <a:moveTo>
                  <a:pt x="1295400" y="63246"/>
                </a:moveTo>
                <a:lnTo>
                  <a:pt x="1295400" y="54101"/>
                </a:lnTo>
                <a:lnTo>
                  <a:pt x="1288128" y="54101"/>
                </a:lnTo>
                <a:lnTo>
                  <a:pt x="1295400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03839" y="2952750"/>
            <a:ext cx="1371600" cy="127635"/>
          </a:xfrm>
          <a:custGeom>
            <a:avLst/>
            <a:gdLst/>
            <a:ahLst/>
            <a:cxnLst/>
            <a:rect l="l" t="t" r="r" b="b"/>
            <a:pathLst>
              <a:path w="1371600" h="127635">
                <a:moveTo>
                  <a:pt x="1295400" y="63245"/>
                </a:moveTo>
                <a:lnTo>
                  <a:pt x="1288128" y="54101"/>
                </a:lnTo>
                <a:lnTo>
                  <a:pt x="0" y="54101"/>
                </a:lnTo>
                <a:lnTo>
                  <a:pt x="0" y="73151"/>
                </a:lnTo>
                <a:lnTo>
                  <a:pt x="1287616" y="73151"/>
                </a:lnTo>
                <a:lnTo>
                  <a:pt x="1295400" y="63245"/>
                </a:lnTo>
                <a:close/>
              </a:path>
              <a:path w="1371600" h="127635">
                <a:moveTo>
                  <a:pt x="1371600" y="63245"/>
                </a:moveTo>
                <a:lnTo>
                  <a:pt x="1245107" y="0"/>
                </a:lnTo>
                <a:lnTo>
                  <a:pt x="1288128" y="54101"/>
                </a:lnTo>
                <a:lnTo>
                  <a:pt x="1295400" y="54101"/>
                </a:lnTo>
                <a:lnTo>
                  <a:pt x="1295400" y="101805"/>
                </a:lnTo>
                <a:lnTo>
                  <a:pt x="1371600" y="63245"/>
                </a:lnTo>
                <a:close/>
              </a:path>
              <a:path w="1371600" h="127635">
                <a:moveTo>
                  <a:pt x="1295400" y="101805"/>
                </a:moveTo>
                <a:lnTo>
                  <a:pt x="1295400" y="73151"/>
                </a:lnTo>
                <a:lnTo>
                  <a:pt x="1287616" y="73151"/>
                </a:lnTo>
                <a:lnTo>
                  <a:pt x="1245107" y="127253"/>
                </a:lnTo>
                <a:lnTo>
                  <a:pt x="1295400" y="101805"/>
                </a:lnTo>
                <a:close/>
              </a:path>
              <a:path w="1371600" h="127635">
                <a:moveTo>
                  <a:pt x="1295400" y="73151"/>
                </a:moveTo>
                <a:lnTo>
                  <a:pt x="1295400" y="63245"/>
                </a:lnTo>
                <a:lnTo>
                  <a:pt x="1287616" y="73151"/>
                </a:lnTo>
                <a:lnTo>
                  <a:pt x="1295400" y="73151"/>
                </a:lnTo>
                <a:close/>
              </a:path>
              <a:path w="1371600" h="127635">
                <a:moveTo>
                  <a:pt x="1295400" y="63245"/>
                </a:moveTo>
                <a:lnTo>
                  <a:pt x="1295400" y="54101"/>
                </a:lnTo>
                <a:lnTo>
                  <a:pt x="1288128" y="54101"/>
                </a:lnTo>
                <a:lnTo>
                  <a:pt x="1295400" y="63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18467" y="3168395"/>
            <a:ext cx="233171" cy="1607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18467" y="4235196"/>
            <a:ext cx="233171" cy="1607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56239" y="2482976"/>
            <a:ext cx="2438400" cy="0"/>
          </a:xfrm>
          <a:custGeom>
            <a:avLst/>
            <a:gdLst/>
            <a:ahLst/>
            <a:cxnLst/>
            <a:rect l="l" t="t" r="r" b="b"/>
            <a:pathLst>
              <a:path w="2438400">
                <a:moveTo>
                  <a:pt x="0" y="0"/>
                </a:moveTo>
                <a:lnTo>
                  <a:pt x="24383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46639" y="5149596"/>
            <a:ext cx="838200" cy="1295400"/>
          </a:xfrm>
          <a:custGeom>
            <a:avLst/>
            <a:gdLst/>
            <a:ahLst/>
            <a:cxnLst/>
            <a:rect l="l" t="t" r="r" b="b"/>
            <a:pathLst>
              <a:path w="838200" h="1295400">
                <a:moveTo>
                  <a:pt x="0" y="0"/>
                </a:moveTo>
                <a:lnTo>
                  <a:pt x="0" y="1295400"/>
                </a:lnTo>
                <a:lnTo>
                  <a:pt x="838200" y="1295400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37495" y="5140452"/>
            <a:ext cx="857250" cy="1314450"/>
          </a:xfrm>
          <a:custGeom>
            <a:avLst/>
            <a:gdLst/>
            <a:ahLst/>
            <a:cxnLst/>
            <a:rect l="l" t="t" r="r" b="b"/>
            <a:pathLst>
              <a:path w="857250" h="1314450">
                <a:moveTo>
                  <a:pt x="857250" y="1314450"/>
                </a:moveTo>
                <a:lnTo>
                  <a:pt x="857250" y="0"/>
                </a:lnTo>
                <a:lnTo>
                  <a:pt x="0" y="0"/>
                </a:lnTo>
                <a:lnTo>
                  <a:pt x="0" y="1314450"/>
                </a:lnTo>
                <a:lnTo>
                  <a:pt x="9144" y="1314450"/>
                </a:lnTo>
                <a:lnTo>
                  <a:pt x="9144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838200" y="19050"/>
                </a:lnTo>
                <a:lnTo>
                  <a:pt x="838200" y="9144"/>
                </a:lnTo>
                <a:lnTo>
                  <a:pt x="847344" y="19050"/>
                </a:lnTo>
                <a:lnTo>
                  <a:pt x="847344" y="1314450"/>
                </a:lnTo>
                <a:lnTo>
                  <a:pt x="857250" y="1314450"/>
                </a:lnTo>
                <a:close/>
              </a:path>
              <a:path w="857250" h="1314450">
                <a:moveTo>
                  <a:pt x="19050" y="19050"/>
                </a:moveTo>
                <a:lnTo>
                  <a:pt x="19050" y="9144"/>
                </a:lnTo>
                <a:lnTo>
                  <a:pt x="9144" y="19050"/>
                </a:lnTo>
                <a:lnTo>
                  <a:pt x="19050" y="19050"/>
                </a:lnTo>
                <a:close/>
              </a:path>
              <a:path w="857250" h="1314450">
                <a:moveTo>
                  <a:pt x="19050" y="1295400"/>
                </a:moveTo>
                <a:lnTo>
                  <a:pt x="19050" y="19050"/>
                </a:lnTo>
                <a:lnTo>
                  <a:pt x="9144" y="19050"/>
                </a:lnTo>
                <a:lnTo>
                  <a:pt x="9144" y="1295400"/>
                </a:lnTo>
                <a:lnTo>
                  <a:pt x="19050" y="1295400"/>
                </a:lnTo>
                <a:close/>
              </a:path>
              <a:path w="857250" h="1314450">
                <a:moveTo>
                  <a:pt x="847344" y="1295400"/>
                </a:moveTo>
                <a:lnTo>
                  <a:pt x="9144" y="1295400"/>
                </a:lnTo>
                <a:lnTo>
                  <a:pt x="19050" y="1304544"/>
                </a:lnTo>
                <a:lnTo>
                  <a:pt x="19050" y="1314450"/>
                </a:lnTo>
                <a:lnTo>
                  <a:pt x="838200" y="1314450"/>
                </a:lnTo>
                <a:lnTo>
                  <a:pt x="838200" y="1304544"/>
                </a:lnTo>
                <a:lnTo>
                  <a:pt x="847344" y="1295400"/>
                </a:lnTo>
                <a:close/>
              </a:path>
              <a:path w="857250" h="1314450">
                <a:moveTo>
                  <a:pt x="19050" y="1314450"/>
                </a:moveTo>
                <a:lnTo>
                  <a:pt x="19050" y="1304544"/>
                </a:lnTo>
                <a:lnTo>
                  <a:pt x="9144" y="1295400"/>
                </a:lnTo>
                <a:lnTo>
                  <a:pt x="9144" y="1314450"/>
                </a:lnTo>
                <a:lnTo>
                  <a:pt x="19050" y="1314450"/>
                </a:lnTo>
                <a:close/>
              </a:path>
              <a:path w="857250" h="1314450">
                <a:moveTo>
                  <a:pt x="847344" y="19050"/>
                </a:moveTo>
                <a:lnTo>
                  <a:pt x="838200" y="9144"/>
                </a:lnTo>
                <a:lnTo>
                  <a:pt x="838200" y="19050"/>
                </a:lnTo>
                <a:lnTo>
                  <a:pt x="847344" y="19050"/>
                </a:lnTo>
                <a:close/>
              </a:path>
              <a:path w="857250" h="1314450">
                <a:moveTo>
                  <a:pt x="847344" y="1295400"/>
                </a:moveTo>
                <a:lnTo>
                  <a:pt x="847344" y="19050"/>
                </a:lnTo>
                <a:lnTo>
                  <a:pt x="838200" y="19050"/>
                </a:lnTo>
                <a:lnTo>
                  <a:pt x="838200" y="1295400"/>
                </a:lnTo>
                <a:lnTo>
                  <a:pt x="847344" y="1295400"/>
                </a:lnTo>
                <a:close/>
              </a:path>
              <a:path w="857250" h="1314450">
                <a:moveTo>
                  <a:pt x="847344" y="1314450"/>
                </a:moveTo>
                <a:lnTo>
                  <a:pt x="847344" y="1295400"/>
                </a:lnTo>
                <a:lnTo>
                  <a:pt x="838200" y="1304544"/>
                </a:lnTo>
                <a:lnTo>
                  <a:pt x="838200" y="1314450"/>
                </a:lnTo>
                <a:lnTo>
                  <a:pt x="847344" y="131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920645" y="5166614"/>
            <a:ext cx="49085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7790" algn="just">
              <a:lnSpc>
                <a:spcPct val="100000"/>
              </a:lnSpc>
              <a:spcBef>
                <a:spcPts val="95"/>
              </a:spcBef>
            </a:pPr>
            <a:r>
              <a:rPr sz="2000" b="1" i="1" spc="-10" dirty="0">
                <a:latin typeface="Times New Roman"/>
                <a:cs typeface="Times New Roman"/>
              </a:rPr>
              <a:t>SJ  KF  UID  KU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594239" y="4616577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94620" y="4616196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94239" y="55435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304800" y="63246"/>
                </a:moveTo>
                <a:lnTo>
                  <a:pt x="297528" y="54101"/>
                </a:lnTo>
                <a:lnTo>
                  <a:pt x="0" y="54101"/>
                </a:lnTo>
                <a:lnTo>
                  <a:pt x="0" y="73151"/>
                </a:lnTo>
                <a:lnTo>
                  <a:pt x="297016" y="73151"/>
                </a:lnTo>
                <a:lnTo>
                  <a:pt x="304800" y="63246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97528" y="54101"/>
                </a:lnTo>
                <a:lnTo>
                  <a:pt x="304800" y="54101"/>
                </a:lnTo>
                <a:lnTo>
                  <a:pt x="304800" y="101805"/>
                </a:lnTo>
                <a:lnTo>
                  <a:pt x="381000" y="63246"/>
                </a:lnTo>
                <a:close/>
              </a:path>
              <a:path w="381000" h="127635">
                <a:moveTo>
                  <a:pt x="304800" y="101805"/>
                </a:moveTo>
                <a:lnTo>
                  <a:pt x="304800" y="73151"/>
                </a:lnTo>
                <a:lnTo>
                  <a:pt x="297016" y="73151"/>
                </a:lnTo>
                <a:lnTo>
                  <a:pt x="254507" y="127253"/>
                </a:lnTo>
                <a:lnTo>
                  <a:pt x="304800" y="101805"/>
                </a:lnTo>
                <a:close/>
              </a:path>
              <a:path w="381000" h="127635">
                <a:moveTo>
                  <a:pt x="304800" y="73151"/>
                </a:moveTo>
                <a:lnTo>
                  <a:pt x="304800" y="63246"/>
                </a:lnTo>
                <a:lnTo>
                  <a:pt x="297016" y="73151"/>
                </a:lnTo>
                <a:lnTo>
                  <a:pt x="304800" y="73151"/>
                </a:lnTo>
                <a:close/>
              </a:path>
              <a:path w="381000" h="127635">
                <a:moveTo>
                  <a:pt x="304800" y="63246"/>
                </a:moveTo>
                <a:lnTo>
                  <a:pt x="304800" y="54101"/>
                </a:lnTo>
                <a:lnTo>
                  <a:pt x="297528" y="54101"/>
                </a:lnTo>
                <a:lnTo>
                  <a:pt x="304800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37239" y="35497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66220" y="3549396"/>
            <a:ext cx="0" cy="2743200"/>
          </a:xfrm>
          <a:custGeom>
            <a:avLst/>
            <a:gdLst/>
            <a:ahLst/>
            <a:cxnLst/>
            <a:rect l="l" t="t" r="r" b="b"/>
            <a:pathLst>
              <a:path h="2743200">
                <a:moveTo>
                  <a:pt x="0" y="0"/>
                </a:moveTo>
                <a:lnTo>
                  <a:pt x="0" y="2743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32439" y="6229350"/>
            <a:ext cx="533400" cy="127635"/>
          </a:xfrm>
          <a:custGeom>
            <a:avLst/>
            <a:gdLst/>
            <a:ahLst/>
            <a:cxnLst/>
            <a:rect l="l" t="t" r="r" b="b"/>
            <a:pathLst>
              <a:path w="533400" h="127635">
                <a:moveTo>
                  <a:pt x="127253" y="0"/>
                </a:moveTo>
                <a:lnTo>
                  <a:pt x="0" y="63246"/>
                </a:lnTo>
                <a:lnTo>
                  <a:pt x="76200" y="101574"/>
                </a:lnTo>
                <a:lnTo>
                  <a:pt x="76200" y="54101"/>
                </a:lnTo>
                <a:lnTo>
                  <a:pt x="83581" y="54101"/>
                </a:lnTo>
                <a:lnTo>
                  <a:pt x="127253" y="0"/>
                </a:lnTo>
                <a:close/>
              </a:path>
              <a:path w="533400" h="127635">
                <a:moveTo>
                  <a:pt x="83581" y="54101"/>
                </a:moveTo>
                <a:lnTo>
                  <a:pt x="76200" y="54101"/>
                </a:lnTo>
                <a:lnTo>
                  <a:pt x="76200" y="63246"/>
                </a:lnTo>
                <a:lnTo>
                  <a:pt x="83581" y="54101"/>
                </a:lnTo>
                <a:close/>
              </a:path>
              <a:path w="533400" h="127635">
                <a:moveTo>
                  <a:pt x="533400" y="73151"/>
                </a:moveTo>
                <a:lnTo>
                  <a:pt x="533400" y="54101"/>
                </a:lnTo>
                <a:lnTo>
                  <a:pt x="83581" y="54101"/>
                </a:lnTo>
                <a:lnTo>
                  <a:pt x="76200" y="63246"/>
                </a:lnTo>
                <a:lnTo>
                  <a:pt x="84101" y="73151"/>
                </a:lnTo>
                <a:lnTo>
                  <a:pt x="533400" y="73151"/>
                </a:lnTo>
                <a:close/>
              </a:path>
              <a:path w="533400" h="127635">
                <a:moveTo>
                  <a:pt x="84101" y="73151"/>
                </a:moveTo>
                <a:lnTo>
                  <a:pt x="76200" y="63246"/>
                </a:lnTo>
                <a:lnTo>
                  <a:pt x="76200" y="73151"/>
                </a:lnTo>
                <a:lnTo>
                  <a:pt x="84101" y="73151"/>
                </a:lnTo>
                <a:close/>
              </a:path>
              <a:path w="533400" h="127635">
                <a:moveTo>
                  <a:pt x="127253" y="127253"/>
                </a:moveTo>
                <a:lnTo>
                  <a:pt x="84101" y="73151"/>
                </a:lnTo>
                <a:lnTo>
                  <a:pt x="76200" y="73151"/>
                </a:lnTo>
                <a:lnTo>
                  <a:pt x="76200" y="101574"/>
                </a:lnTo>
                <a:lnTo>
                  <a:pt x="127253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95020" y="2482595"/>
            <a:ext cx="0" cy="3505200"/>
          </a:xfrm>
          <a:custGeom>
            <a:avLst/>
            <a:gdLst/>
            <a:ahLst/>
            <a:cxnLst/>
            <a:rect l="l" t="t" r="r" b="b"/>
            <a:pathLst>
              <a:path h="3505200">
                <a:moveTo>
                  <a:pt x="0" y="0"/>
                </a:moveTo>
                <a:lnTo>
                  <a:pt x="0" y="3505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32439" y="5924550"/>
            <a:ext cx="2362200" cy="127635"/>
          </a:xfrm>
          <a:custGeom>
            <a:avLst/>
            <a:gdLst/>
            <a:ahLst/>
            <a:cxnLst/>
            <a:rect l="l" t="t" r="r" b="b"/>
            <a:pathLst>
              <a:path w="2362200" h="127635">
                <a:moveTo>
                  <a:pt x="127253" y="0"/>
                </a:moveTo>
                <a:lnTo>
                  <a:pt x="0" y="63246"/>
                </a:lnTo>
                <a:lnTo>
                  <a:pt x="76187" y="101567"/>
                </a:lnTo>
                <a:lnTo>
                  <a:pt x="76187" y="54101"/>
                </a:lnTo>
                <a:lnTo>
                  <a:pt x="83581" y="54101"/>
                </a:lnTo>
                <a:lnTo>
                  <a:pt x="127253" y="0"/>
                </a:lnTo>
                <a:close/>
              </a:path>
              <a:path w="2362200" h="127635">
                <a:moveTo>
                  <a:pt x="83581" y="54101"/>
                </a:moveTo>
                <a:lnTo>
                  <a:pt x="76187" y="54101"/>
                </a:lnTo>
                <a:lnTo>
                  <a:pt x="76187" y="73151"/>
                </a:lnTo>
                <a:lnTo>
                  <a:pt x="76200" y="63246"/>
                </a:lnTo>
                <a:lnTo>
                  <a:pt x="83581" y="54101"/>
                </a:lnTo>
                <a:close/>
              </a:path>
              <a:path w="2362200" h="127635">
                <a:moveTo>
                  <a:pt x="127253" y="127253"/>
                </a:moveTo>
                <a:lnTo>
                  <a:pt x="84101" y="73151"/>
                </a:lnTo>
                <a:lnTo>
                  <a:pt x="76187" y="73151"/>
                </a:lnTo>
                <a:lnTo>
                  <a:pt x="76200" y="101574"/>
                </a:lnTo>
                <a:lnTo>
                  <a:pt x="127253" y="127253"/>
                </a:lnTo>
                <a:close/>
              </a:path>
              <a:path w="2362200" h="127635">
                <a:moveTo>
                  <a:pt x="2362187" y="73151"/>
                </a:moveTo>
                <a:lnTo>
                  <a:pt x="2362187" y="54101"/>
                </a:lnTo>
                <a:lnTo>
                  <a:pt x="83581" y="54101"/>
                </a:lnTo>
                <a:lnTo>
                  <a:pt x="76200" y="63246"/>
                </a:lnTo>
                <a:lnTo>
                  <a:pt x="84101" y="73151"/>
                </a:lnTo>
                <a:lnTo>
                  <a:pt x="2362187" y="73151"/>
                </a:lnTo>
                <a:close/>
              </a:path>
              <a:path w="2362200" h="127635">
                <a:moveTo>
                  <a:pt x="84101" y="73151"/>
                </a:moveTo>
                <a:lnTo>
                  <a:pt x="76200" y="63246"/>
                </a:lnTo>
                <a:lnTo>
                  <a:pt x="76200" y="73151"/>
                </a:lnTo>
                <a:lnTo>
                  <a:pt x="84101" y="73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51827" y="2482595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0"/>
                </a:moveTo>
                <a:lnTo>
                  <a:pt x="0" y="381000"/>
                </a:lnTo>
                <a:lnTo>
                  <a:pt x="762000" y="38100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42695" y="2473451"/>
            <a:ext cx="781050" cy="400050"/>
          </a:xfrm>
          <a:custGeom>
            <a:avLst/>
            <a:gdLst/>
            <a:ahLst/>
            <a:cxnLst/>
            <a:rect l="l" t="t" r="r" b="b"/>
            <a:pathLst>
              <a:path w="781050" h="400050">
                <a:moveTo>
                  <a:pt x="781050" y="400049"/>
                </a:moveTo>
                <a:lnTo>
                  <a:pt x="781050" y="0"/>
                </a:lnTo>
                <a:lnTo>
                  <a:pt x="0" y="0"/>
                </a:lnTo>
                <a:lnTo>
                  <a:pt x="0" y="400049"/>
                </a:lnTo>
                <a:lnTo>
                  <a:pt x="9131" y="400049"/>
                </a:lnTo>
                <a:lnTo>
                  <a:pt x="9131" y="19049"/>
                </a:lnTo>
                <a:lnTo>
                  <a:pt x="19050" y="9143"/>
                </a:lnTo>
                <a:lnTo>
                  <a:pt x="19050" y="19049"/>
                </a:lnTo>
                <a:lnTo>
                  <a:pt x="762000" y="19049"/>
                </a:lnTo>
                <a:lnTo>
                  <a:pt x="762000" y="9143"/>
                </a:lnTo>
                <a:lnTo>
                  <a:pt x="771131" y="19049"/>
                </a:lnTo>
                <a:lnTo>
                  <a:pt x="771131" y="400049"/>
                </a:lnTo>
                <a:lnTo>
                  <a:pt x="781050" y="400049"/>
                </a:lnTo>
                <a:close/>
              </a:path>
              <a:path w="781050" h="400050">
                <a:moveTo>
                  <a:pt x="19050" y="19049"/>
                </a:moveTo>
                <a:lnTo>
                  <a:pt x="19050" y="9143"/>
                </a:lnTo>
                <a:lnTo>
                  <a:pt x="9131" y="19049"/>
                </a:lnTo>
                <a:lnTo>
                  <a:pt x="19050" y="19049"/>
                </a:lnTo>
                <a:close/>
              </a:path>
              <a:path w="781050" h="400050">
                <a:moveTo>
                  <a:pt x="19050" y="380999"/>
                </a:moveTo>
                <a:lnTo>
                  <a:pt x="19050" y="19049"/>
                </a:lnTo>
                <a:lnTo>
                  <a:pt x="9131" y="19049"/>
                </a:lnTo>
                <a:lnTo>
                  <a:pt x="9131" y="380999"/>
                </a:lnTo>
                <a:lnTo>
                  <a:pt x="19050" y="380999"/>
                </a:lnTo>
                <a:close/>
              </a:path>
              <a:path w="781050" h="400050">
                <a:moveTo>
                  <a:pt x="771131" y="380999"/>
                </a:moveTo>
                <a:lnTo>
                  <a:pt x="9131" y="380999"/>
                </a:lnTo>
                <a:lnTo>
                  <a:pt x="19050" y="390143"/>
                </a:lnTo>
                <a:lnTo>
                  <a:pt x="19050" y="400049"/>
                </a:lnTo>
                <a:lnTo>
                  <a:pt x="762000" y="400049"/>
                </a:lnTo>
                <a:lnTo>
                  <a:pt x="762000" y="390143"/>
                </a:lnTo>
                <a:lnTo>
                  <a:pt x="771131" y="380999"/>
                </a:lnTo>
                <a:close/>
              </a:path>
              <a:path w="781050" h="400050">
                <a:moveTo>
                  <a:pt x="19050" y="400049"/>
                </a:moveTo>
                <a:lnTo>
                  <a:pt x="19050" y="390143"/>
                </a:lnTo>
                <a:lnTo>
                  <a:pt x="9131" y="380999"/>
                </a:lnTo>
                <a:lnTo>
                  <a:pt x="9131" y="400049"/>
                </a:lnTo>
                <a:lnTo>
                  <a:pt x="19050" y="400049"/>
                </a:lnTo>
                <a:close/>
              </a:path>
              <a:path w="781050" h="400050">
                <a:moveTo>
                  <a:pt x="771131" y="19049"/>
                </a:moveTo>
                <a:lnTo>
                  <a:pt x="762000" y="9143"/>
                </a:lnTo>
                <a:lnTo>
                  <a:pt x="762000" y="19049"/>
                </a:lnTo>
                <a:lnTo>
                  <a:pt x="771131" y="19049"/>
                </a:lnTo>
                <a:close/>
              </a:path>
              <a:path w="781050" h="400050">
                <a:moveTo>
                  <a:pt x="771131" y="380999"/>
                </a:moveTo>
                <a:lnTo>
                  <a:pt x="771131" y="19049"/>
                </a:lnTo>
                <a:lnTo>
                  <a:pt x="762000" y="19049"/>
                </a:lnTo>
                <a:lnTo>
                  <a:pt x="762000" y="380999"/>
                </a:lnTo>
                <a:lnTo>
                  <a:pt x="771131" y="380999"/>
                </a:lnTo>
                <a:close/>
              </a:path>
              <a:path w="781050" h="400050">
                <a:moveTo>
                  <a:pt x="771131" y="400049"/>
                </a:moveTo>
                <a:lnTo>
                  <a:pt x="771131" y="380999"/>
                </a:lnTo>
                <a:lnTo>
                  <a:pt x="762000" y="390143"/>
                </a:lnTo>
                <a:lnTo>
                  <a:pt x="762000" y="400049"/>
                </a:lnTo>
                <a:lnTo>
                  <a:pt x="771131" y="400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13827" y="2482595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0" y="0"/>
                </a:moveTo>
                <a:lnTo>
                  <a:pt x="0" y="381000"/>
                </a:lnTo>
                <a:lnTo>
                  <a:pt x="1219200" y="3810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004695" y="2473451"/>
            <a:ext cx="1238250" cy="400050"/>
          </a:xfrm>
          <a:custGeom>
            <a:avLst/>
            <a:gdLst/>
            <a:ahLst/>
            <a:cxnLst/>
            <a:rect l="l" t="t" r="r" b="b"/>
            <a:pathLst>
              <a:path w="1238250" h="400050">
                <a:moveTo>
                  <a:pt x="1238250" y="400050"/>
                </a:moveTo>
                <a:lnTo>
                  <a:pt x="1238250" y="0"/>
                </a:lnTo>
                <a:lnTo>
                  <a:pt x="0" y="0"/>
                </a:lnTo>
                <a:lnTo>
                  <a:pt x="0" y="400050"/>
                </a:lnTo>
                <a:lnTo>
                  <a:pt x="9131" y="400050"/>
                </a:lnTo>
                <a:lnTo>
                  <a:pt x="9131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1219200" y="19050"/>
                </a:lnTo>
                <a:lnTo>
                  <a:pt x="1219200" y="9143"/>
                </a:lnTo>
                <a:lnTo>
                  <a:pt x="1228331" y="19050"/>
                </a:lnTo>
                <a:lnTo>
                  <a:pt x="1228331" y="400050"/>
                </a:lnTo>
                <a:lnTo>
                  <a:pt x="1238250" y="400050"/>
                </a:lnTo>
                <a:close/>
              </a:path>
              <a:path w="1238250" h="400050">
                <a:moveTo>
                  <a:pt x="19050" y="19050"/>
                </a:moveTo>
                <a:lnTo>
                  <a:pt x="19050" y="9144"/>
                </a:lnTo>
                <a:lnTo>
                  <a:pt x="9131" y="19050"/>
                </a:lnTo>
                <a:lnTo>
                  <a:pt x="19050" y="19050"/>
                </a:lnTo>
                <a:close/>
              </a:path>
              <a:path w="1238250" h="400050">
                <a:moveTo>
                  <a:pt x="19050" y="381000"/>
                </a:moveTo>
                <a:lnTo>
                  <a:pt x="19050" y="19050"/>
                </a:lnTo>
                <a:lnTo>
                  <a:pt x="9131" y="19050"/>
                </a:lnTo>
                <a:lnTo>
                  <a:pt x="9131" y="381000"/>
                </a:lnTo>
                <a:lnTo>
                  <a:pt x="19050" y="381000"/>
                </a:lnTo>
                <a:close/>
              </a:path>
              <a:path w="1238250" h="400050">
                <a:moveTo>
                  <a:pt x="1228331" y="381000"/>
                </a:moveTo>
                <a:lnTo>
                  <a:pt x="9131" y="381000"/>
                </a:lnTo>
                <a:lnTo>
                  <a:pt x="19050" y="390144"/>
                </a:lnTo>
                <a:lnTo>
                  <a:pt x="19050" y="400050"/>
                </a:lnTo>
                <a:lnTo>
                  <a:pt x="1219200" y="400050"/>
                </a:lnTo>
                <a:lnTo>
                  <a:pt x="1219200" y="390144"/>
                </a:lnTo>
                <a:lnTo>
                  <a:pt x="1228331" y="381000"/>
                </a:lnTo>
                <a:close/>
              </a:path>
              <a:path w="1238250" h="400050">
                <a:moveTo>
                  <a:pt x="19050" y="400050"/>
                </a:moveTo>
                <a:lnTo>
                  <a:pt x="19050" y="390144"/>
                </a:lnTo>
                <a:lnTo>
                  <a:pt x="9131" y="381000"/>
                </a:lnTo>
                <a:lnTo>
                  <a:pt x="9131" y="400050"/>
                </a:lnTo>
                <a:lnTo>
                  <a:pt x="19050" y="400050"/>
                </a:lnTo>
                <a:close/>
              </a:path>
              <a:path w="1238250" h="400050">
                <a:moveTo>
                  <a:pt x="1228331" y="19050"/>
                </a:moveTo>
                <a:lnTo>
                  <a:pt x="1219200" y="9143"/>
                </a:lnTo>
                <a:lnTo>
                  <a:pt x="1219200" y="19050"/>
                </a:lnTo>
                <a:lnTo>
                  <a:pt x="1228331" y="19050"/>
                </a:lnTo>
                <a:close/>
              </a:path>
              <a:path w="1238250" h="400050">
                <a:moveTo>
                  <a:pt x="1228331" y="381000"/>
                </a:moveTo>
                <a:lnTo>
                  <a:pt x="1228331" y="19050"/>
                </a:lnTo>
                <a:lnTo>
                  <a:pt x="1219200" y="19050"/>
                </a:lnTo>
                <a:lnTo>
                  <a:pt x="1219200" y="381000"/>
                </a:lnTo>
                <a:lnTo>
                  <a:pt x="1228331" y="381000"/>
                </a:lnTo>
                <a:close/>
              </a:path>
              <a:path w="1238250" h="400050">
                <a:moveTo>
                  <a:pt x="1228331" y="400050"/>
                </a:moveTo>
                <a:lnTo>
                  <a:pt x="1228331" y="381000"/>
                </a:lnTo>
                <a:lnTo>
                  <a:pt x="1219200" y="390144"/>
                </a:lnTo>
                <a:lnTo>
                  <a:pt x="1219200" y="400050"/>
                </a:lnTo>
                <a:lnTo>
                  <a:pt x="1228331" y="400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51827" y="3549396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0"/>
                </a:moveTo>
                <a:lnTo>
                  <a:pt x="0" y="381000"/>
                </a:lnTo>
                <a:lnTo>
                  <a:pt x="762000" y="38100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242695" y="3540252"/>
            <a:ext cx="781050" cy="400050"/>
          </a:xfrm>
          <a:custGeom>
            <a:avLst/>
            <a:gdLst/>
            <a:ahLst/>
            <a:cxnLst/>
            <a:rect l="l" t="t" r="r" b="b"/>
            <a:pathLst>
              <a:path w="781050" h="400050">
                <a:moveTo>
                  <a:pt x="781050" y="400050"/>
                </a:moveTo>
                <a:lnTo>
                  <a:pt x="781050" y="0"/>
                </a:lnTo>
                <a:lnTo>
                  <a:pt x="0" y="0"/>
                </a:lnTo>
                <a:lnTo>
                  <a:pt x="0" y="400050"/>
                </a:lnTo>
                <a:lnTo>
                  <a:pt x="9131" y="400050"/>
                </a:lnTo>
                <a:lnTo>
                  <a:pt x="9131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762000" y="19050"/>
                </a:lnTo>
                <a:lnTo>
                  <a:pt x="762000" y="9144"/>
                </a:lnTo>
                <a:lnTo>
                  <a:pt x="771131" y="19050"/>
                </a:lnTo>
                <a:lnTo>
                  <a:pt x="771131" y="400050"/>
                </a:lnTo>
                <a:lnTo>
                  <a:pt x="781050" y="400050"/>
                </a:lnTo>
                <a:close/>
              </a:path>
              <a:path w="781050" h="400050">
                <a:moveTo>
                  <a:pt x="19050" y="19050"/>
                </a:moveTo>
                <a:lnTo>
                  <a:pt x="19050" y="9144"/>
                </a:lnTo>
                <a:lnTo>
                  <a:pt x="9131" y="19050"/>
                </a:lnTo>
                <a:lnTo>
                  <a:pt x="19050" y="19050"/>
                </a:lnTo>
                <a:close/>
              </a:path>
              <a:path w="781050" h="400050">
                <a:moveTo>
                  <a:pt x="19050" y="381000"/>
                </a:moveTo>
                <a:lnTo>
                  <a:pt x="19050" y="19050"/>
                </a:lnTo>
                <a:lnTo>
                  <a:pt x="9131" y="19050"/>
                </a:lnTo>
                <a:lnTo>
                  <a:pt x="9131" y="381000"/>
                </a:lnTo>
                <a:lnTo>
                  <a:pt x="19050" y="381000"/>
                </a:lnTo>
                <a:close/>
              </a:path>
              <a:path w="781050" h="400050">
                <a:moveTo>
                  <a:pt x="771131" y="381000"/>
                </a:moveTo>
                <a:lnTo>
                  <a:pt x="9131" y="381000"/>
                </a:lnTo>
                <a:lnTo>
                  <a:pt x="19050" y="390144"/>
                </a:lnTo>
                <a:lnTo>
                  <a:pt x="19050" y="400050"/>
                </a:lnTo>
                <a:lnTo>
                  <a:pt x="762000" y="400050"/>
                </a:lnTo>
                <a:lnTo>
                  <a:pt x="762000" y="390144"/>
                </a:lnTo>
                <a:lnTo>
                  <a:pt x="771131" y="381000"/>
                </a:lnTo>
                <a:close/>
              </a:path>
              <a:path w="781050" h="400050">
                <a:moveTo>
                  <a:pt x="19050" y="400050"/>
                </a:moveTo>
                <a:lnTo>
                  <a:pt x="19050" y="390144"/>
                </a:lnTo>
                <a:lnTo>
                  <a:pt x="9131" y="381000"/>
                </a:lnTo>
                <a:lnTo>
                  <a:pt x="9131" y="400050"/>
                </a:lnTo>
                <a:lnTo>
                  <a:pt x="19050" y="400050"/>
                </a:lnTo>
                <a:close/>
              </a:path>
              <a:path w="781050" h="400050">
                <a:moveTo>
                  <a:pt x="771131" y="19050"/>
                </a:moveTo>
                <a:lnTo>
                  <a:pt x="762000" y="9144"/>
                </a:lnTo>
                <a:lnTo>
                  <a:pt x="762000" y="19050"/>
                </a:lnTo>
                <a:lnTo>
                  <a:pt x="771131" y="19050"/>
                </a:lnTo>
                <a:close/>
              </a:path>
              <a:path w="781050" h="400050">
                <a:moveTo>
                  <a:pt x="771131" y="381000"/>
                </a:moveTo>
                <a:lnTo>
                  <a:pt x="771131" y="19050"/>
                </a:lnTo>
                <a:lnTo>
                  <a:pt x="762000" y="19050"/>
                </a:lnTo>
                <a:lnTo>
                  <a:pt x="762000" y="381000"/>
                </a:lnTo>
                <a:lnTo>
                  <a:pt x="771131" y="381000"/>
                </a:lnTo>
                <a:close/>
              </a:path>
              <a:path w="781050" h="400050">
                <a:moveTo>
                  <a:pt x="771131" y="400050"/>
                </a:moveTo>
                <a:lnTo>
                  <a:pt x="771131" y="381000"/>
                </a:lnTo>
                <a:lnTo>
                  <a:pt x="762000" y="390144"/>
                </a:lnTo>
                <a:lnTo>
                  <a:pt x="762000" y="400050"/>
                </a:lnTo>
                <a:lnTo>
                  <a:pt x="771131" y="400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013827" y="3549396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0" y="0"/>
                </a:moveTo>
                <a:lnTo>
                  <a:pt x="0" y="381000"/>
                </a:lnTo>
                <a:lnTo>
                  <a:pt x="1219200" y="3810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004695" y="3540252"/>
            <a:ext cx="1238250" cy="400050"/>
          </a:xfrm>
          <a:custGeom>
            <a:avLst/>
            <a:gdLst/>
            <a:ahLst/>
            <a:cxnLst/>
            <a:rect l="l" t="t" r="r" b="b"/>
            <a:pathLst>
              <a:path w="1238250" h="400050">
                <a:moveTo>
                  <a:pt x="1238250" y="400050"/>
                </a:moveTo>
                <a:lnTo>
                  <a:pt x="1238250" y="0"/>
                </a:lnTo>
                <a:lnTo>
                  <a:pt x="0" y="0"/>
                </a:lnTo>
                <a:lnTo>
                  <a:pt x="0" y="400050"/>
                </a:lnTo>
                <a:lnTo>
                  <a:pt x="9131" y="400050"/>
                </a:lnTo>
                <a:lnTo>
                  <a:pt x="9131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1219200" y="19050"/>
                </a:lnTo>
                <a:lnTo>
                  <a:pt x="1219200" y="9144"/>
                </a:lnTo>
                <a:lnTo>
                  <a:pt x="1228331" y="19050"/>
                </a:lnTo>
                <a:lnTo>
                  <a:pt x="1228331" y="400050"/>
                </a:lnTo>
                <a:lnTo>
                  <a:pt x="1238250" y="400050"/>
                </a:lnTo>
                <a:close/>
              </a:path>
              <a:path w="1238250" h="400050">
                <a:moveTo>
                  <a:pt x="19050" y="19050"/>
                </a:moveTo>
                <a:lnTo>
                  <a:pt x="19050" y="9144"/>
                </a:lnTo>
                <a:lnTo>
                  <a:pt x="9131" y="19050"/>
                </a:lnTo>
                <a:lnTo>
                  <a:pt x="19050" y="19050"/>
                </a:lnTo>
                <a:close/>
              </a:path>
              <a:path w="1238250" h="400050">
                <a:moveTo>
                  <a:pt x="19050" y="381000"/>
                </a:moveTo>
                <a:lnTo>
                  <a:pt x="19050" y="19050"/>
                </a:lnTo>
                <a:lnTo>
                  <a:pt x="9131" y="19050"/>
                </a:lnTo>
                <a:lnTo>
                  <a:pt x="9131" y="381000"/>
                </a:lnTo>
                <a:lnTo>
                  <a:pt x="19050" y="381000"/>
                </a:lnTo>
                <a:close/>
              </a:path>
              <a:path w="1238250" h="400050">
                <a:moveTo>
                  <a:pt x="1228331" y="381000"/>
                </a:moveTo>
                <a:lnTo>
                  <a:pt x="9131" y="381000"/>
                </a:lnTo>
                <a:lnTo>
                  <a:pt x="19050" y="390144"/>
                </a:lnTo>
                <a:lnTo>
                  <a:pt x="19050" y="400050"/>
                </a:lnTo>
                <a:lnTo>
                  <a:pt x="1219200" y="400050"/>
                </a:lnTo>
                <a:lnTo>
                  <a:pt x="1219200" y="390144"/>
                </a:lnTo>
                <a:lnTo>
                  <a:pt x="1228331" y="381000"/>
                </a:lnTo>
                <a:close/>
              </a:path>
              <a:path w="1238250" h="400050">
                <a:moveTo>
                  <a:pt x="19050" y="400050"/>
                </a:moveTo>
                <a:lnTo>
                  <a:pt x="19050" y="390144"/>
                </a:lnTo>
                <a:lnTo>
                  <a:pt x="9131" y="381000"/>
                </a:lnTo>
                <a:lnTo>
                  <a:pt x="9131" y="400050"/>
                </a:lnTo>
                <a:lnTo>
                  <a:pt x="19050" y="400050"/>
                </a:lnTo>
                <a:close/>
              </a:path>
              <a:path w="1238250" h="400050">
                <a:moveTo>
                  <a:pt x="1228331" y="19050"/>
                </a:moveTo>
                <a:lnTo>
                  <a:pt x="1219200" y="9144"/>
                </a:lnTo>
                <a:lnTo>
                  <a:pt x="1219200" y="19050"/>
                </a:lnTo>
                <a:lnTo>
                  <a:pt x="1228331" y="19050"/>
                </a:lnTo>
                <a:close/>
              </a:path>
              <a:path w="1238250" h="400050">
                <a:moveTo>
                  <a:pt x="1228331" y="381000"/>
                </a:moveTo>
                <a:lnTo>
                  <a:pt x="1228331" y="19050"/>
                </a:lnTo>
                <a:lnTo>
                  <a:pt x="1219200" y="19050"/>
                </a:lnTo>
                <a:lnTo>
                  <a:pt x="1219200" y="381000"/>
                </a:lnTo>
                <a:lnTo>
                  <a:pt x="1228331" y="381000"/>
                </a:lnTo>
                <a:close/>
              </a:path>
              <a:path w="1238250" h="400050">
                <a:moveTo>
                  <a:pt x="1228331" y="400050"/>
                </a:moveTo>
                <a:lnTo>
                  <a:pt x="1228331" y="381000"/>
                </a:lnTo>
                <a:lnTo>
                  <a:pt x="1219200" y="390144"/>
                </a:lnTo>
                <a:lnTo>
                  <a:pt x="1219200" y="400050"/>
                </a:lnTo>
                <a:lnTo>
                  <a:pt x="1228331" y="400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709027" y="2101595"/>
            <a:ext cx="1219200" cy="381000"/>
          </a:xfrm>
          <a:prstGeom prst="rect">
            <a:avLst/>
          </a:prstGeom>
          <a:solidFill>
            <a:srgbClr val="FFCC00"/>
          </a:solidFill>
        </p:spPr>
        <p:txBody>
          <a:bodyPr vert="horz" wrap="square" lIns="0" tIns="4762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75"/>
              </a:spcBef>
            </a:pPr>
            <a:r>
              <a:rPr sz="1800" b="1" spc="-5" dirty="0">
                <a:latin typeface="宋体"/>
                <a:cs typeface="宋体"/>
              </a:rPr>
              <a:t>托管机构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709027" y="3168395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0" y="0"/>
                </a:moveTo>
                <a:lnTo>
                  <a:pt x="0" y="381000"/>
                </a:lnTo>
                <a:lnTo>
                  <a:pt x="1219200" y="3810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400423" y="2499613"/>
            <a:ext cx="1722120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736600" algn="l"/>
              </a:tabLst>
            </a:pPr>
            <a:r>
              <a:rPr sz="2000" b="1" i="1" spc="-5" dirty="0">
                <a:latin typeface="Times New Roman"/>
                <a:cs typeface="Times New Roman"/>
              </a:rPr>
              <a:t>UID	</a:t>
            </a:r>
            <a:r>
              <a:rPr sz="2000" b="1" i="1" dirty="0">
                <a:latin typeface="Times New Roman"/>
                <a:cs typeface="Times New Roman"/>
              </a:rPr>
              <a:t>E</a:t>
            </a:r>
            <a:r>
              <a:rPr sz="1950" b="1" i="1" baseline="-21367" dirty="0">
                <a:latin typeface="Times New Roman"/>
                <a:cs typeface="Times New Roman"/>
              </a:rPr>
              <a:t>K</a:t>
            </a:r>
            <a:r>
              <a:rPr sz="1950" b="1" baseline="-21367" dirty="0">
                <a:latin typeface="Times New Roman"/>
                <a:cs typeface="Times New Roman"/>
              </a:rPr>
              <a:t>1</a:t>
            </a:r>
            <a:r>
              <a:rPr sz="2000" b="1" dirty="0">
                <a:latin typeface="Times New Roman"/>
                <a:cs typeface="Times New Roman"/>
              </a:rPr>
              <a:t>(</a:t>
            </a:r>
            <a:r>
              <a:rPr sz="2000" b="1" i="1" dirty="0">
                <a:latin typeface="Times New Roman"/>
                <a:cs typeface="Times New Roman"/>
              </a:rPr>
              <a:t>KU</a:t>
            </a:r>
            <a:r>
              <a:rPr sz="1950" b="1" baseline="-21367" dirty="0">
                <a:latin typeface="Times New Roman"/>
                <a:cs typeface="Times New Roman"/>
              </a:rPr>
              <a:t>1</a:t>
            </a:r>
            <a:r>
              <a:rPr sz="2000" b="1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宋体"/>
                <a:cs typeface="宋体"/>
              </a:rPr>
              <a:t>托管机构</a:t>
            </a:r>
            <a:r>
              <a:rPr sz="1800" b="1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0"/>
              </a:spcBef>
              <a:tabLst>
                <a:tab pos="736600" algn="l"/>
              </a:tabLst>
            </a:pPr>
            <a:r>
              <a:rPr sz="2000" b="1" i="1" spc="-5" dirty="0">
                <a:latin typeface="Times New Roman"/>
                <a:cs typeface="Times New Roman"/>
              </a:rPr>
              <a:t>UID	</a:t>
            </a:r>
            <a:r>
              <a:rPr sz="2000" b="1" i="1" dirty="0">
                <a:latin typeface="Times New Roman"/>
                <a:cs typeface="Times New Roman"/>
              </a:rPr>
              <a:t>E</a:t>
            </a:r>
            <a:r>
              <a:rPr sz="1950" b="1" i="1" baseline="-21367" dirty="0">
                <a:latin typeface="Times New Roman"/>
                <a:cs typeface="Times New Roman"/>
              </a:rPr>
              <a:t>K</a:t>
            </a:r>
            <a:r>
              <a:rPr sz="1950" b="1" baseline="-21367" dirty="0">
                <a:latin typeface="Times New Roman"/>
                <a:cs typeface="Times New Roman"/>
              </a:rPr>
              <a:t>2</a:t>
            </a:r>
            <a:r>
              <a:rPr sz="2000" b="1" dirty="0">
                <a:latin typeface="Times New Roman"/>
                <a:cs typeface="Times New Roman"/>
              </a:rPr>
              <a:t>(</a:t>
            </a:r>
            <a:r>
              <a:rPr sz="2000" b="1" i="1" dirty="0">
                <a:latin typeface="Times New Roman"/>
                <a:cs typeface="Times New Roman"/>
              </a:rPr>
              <a:t>KU</a:t>
            </a:r>
            <a:r>
              <a:rPr sz="1950" b="1" baseline="-21367" dirty="0">
                <a:latin typeface="Times New Roman"/>
                <a:cs typeface="Times New Roman"/>
              </a:rPr>
              <a:t>2</a:t>
            </a:r>
            <a:r>
              <a:rPr sz="2000" b="1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880239" y="3016376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3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36393" y="2863595"/>
            <a:ext cx="127254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80239" y="4083177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3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636393" y="3930396"/>
            <a:ext cx="127254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794627" y="2647950"/>
            <a:ext cx="457200" cy="127635"/>
          </a:xfrm>
          <a:custGeom>
            <a:avLst/>
            <a:gdLst/>
            <a:ahLst/>
            <a:cxnLst/>
            <a:rect l="l" t="t" r="r" b="b"/>
            <a:pathLst>
              <a:path w="457200" h="127635">
                <a:moveTo>
                  <a:pt x="381000" y="63245"/>
                </a:moveTo>
                <a:lnTo>
                  <a:pt x="373730" y="54101"/>
                </a:lnTo>
                <a:lnTo>
                  <a:pt x="0" y="54101"/>
                </a:lnTo>
                <a:lnTo>
                  <a:pt x="0" y="73151"/>
                </a:lnTo>
                <a:lnTo>
                  <a:pt x="373218" y="73151"/>
                </a:lnTo>
                <a:lnTo>
                  <a:pt x="381000" y="63245"/>
                </a:lnTo>
                <a:close/>
              </a:path>
              <a:path w="457200" h="127635">
                <a:moveTo>
                  <a:pt x="457200" y="63245"/>
                </a:moveTo>
                <a:lnTo>
                  <a:pt x="330720" y="0"/>
                </a:lnTo>
                <a:lnTo>
                  <a:pt x="373730" y="54101"/>
                </a:lnTo>
                <a:lnTo>
                  <a:pt x="381000" y="54101"/>
                </a:lnTo>
                <a:lnTo>
                  <a:pt x="381000" y="101808"/>
                </a:lnTo>
                <a:lnTo>
                  <a:pt x="457200" y="63245"/>
                </a:lnTo>
                <a:close/>
              </a:path>
              <a:path w="457200" h="127635">
                <a:moveTo>
                  <a:pt x="381000" y="101808"/>
                </a:moveTo>
                <a:lnTo>
                  <a:pt x="381000" y="73151"/>
                </a:lnTo>
                <a:lnTo>
                  <a:pt x="373218" y="73151"/>
                </a:lnTo>
                <a:lnTo>
                  <a:pt x="330720" y="127253"/>
                </a:lnTo>
                <a:lnTo>
                  <a:pt x="381000" y="101808"/>
                </a:lnTo>
                <a:close/>
              </a:path>
              <a:path w="457200" h="127635">
                <a:moveTo>
                  <a:pt x="381000" y="73151"/>
                </a:moveTo>
                <a:lnTo>
                  <a:pt x="381000" y="63245"/>
                </a:lnTo>
                <a:lnTo>
                  <a:pt x="373218" y="73151"/>
                </a:lnTo>
                <a:lnTo>
                  <a:pt x="381000" y="73151"/>
                </a:lnTo>
                <a:close/>
              </a:path>
              <a:path w="457200" h="127635">
                <a:moveTo>
                  <a:pt x="381000" y="63245"/>
                </a:moveTo>
                <a:lnTo>
                  <a:pt x="381000" y="54101"/>
                </a:lnTo>
                <a:lnTo>
                  <a:pt x="373730" y="54101"/>
                </a:lnTo>
                <a:lnTo>
                  <a:pt x="381000" y="63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94627" y="3638550"/>
            <a:ext cx="457200" cy="127635"/>
          </a:xfrm>
          <a:custGeom>
            <a:avLst/>
            <a:gdLst/>
            <a:ahLst/>
            <a:cxnLst/>
            <a:rect l="l" t="t" r="r" b="b"/>
            <a:pathLst>
              <a:path w="457200" h="127635">
                <a:moveTo>
                  <a:pt x="381000" y="63246"/>
                </a:moveTo>
                <a:lnTo>
                  <a:pt x="373730" y="54101"/>
                </a:lnTo>
                <a:lnTo>
                  <a:pt x="0" y="54101"/>
                </a:lnTo>
                <a:lnTo>
                  <a:pt x="0" y="73151"/>
                </a:lnTo>
                <a:lnTo>
                  <a:pt x="373218" y="73151"/>
                </a:lnTo>
                <a:lnTo>
                  <a:pt x="381000" y="63246"/>
                </a:lnTo>
                <a:close/>
              </a:path>
              <a:path w="457200" h="127635">
                <a:moveTo>
                  <a:pt x="457200" y="63246"/>
                </a:moveTo>
                <a:lnTo>
                  <a:pt x="330720" y="0"/>
                </a:lnTo>
                <a:lnTo>
                  <a:pt x="373730" y="54101"/>
                </a:lnTo>
                <a:lnTo>
                  <a:pt x="381000" y="54101"/>
                </a:lnTo>
                <a:lnTo>
                  <a:pt x="381000" y="101808"/>
                </a:lnTo>
                <a:lnTo>
                  <a:pt x="457200" y="63246"/>
                </a:lnTo>
                <a:close/>
              </a:path>
              <a:path w="457200" h="127635">
                <a:moveTo>
                  <a:pt x="381000" y="101808"/>
                </a:moveTo>
                <a:lnTo>
                  <a:pt x="381000" y="73151"/>
                </a:lnTo>
                <a:lnTo>
                  <a:pt x="373218" y="73151"/>
                </a:lnTo>
                <a:lnTo>
                  <a:pt x="330720" y="127253"/>
                </a:lnTo>
                <a:lnTo>
                  <a:pt x="381000" y="101808"/>
                </a:lnTo>
                <a:close/>
              </a:path>
              <a:path w="457200" h="127635">
                <a:moveTo>
                  <a:pt x="381000" y="73151"/>
                </a:moveTo>
                <a:lnTo>
                  <a:pt x="381000" y="63246"/>
                </a:lnTo>
                <a:lnTo>
                  <a:pt x="373218" y="73151"/>
                </a:lnTo>
                <a:lnTo>
                  <a:pt x="381000" y="73151"/>
                </a:lnTo>
                <a:close/>
              </a:path>
              <a:path w="457200" h="127635">
                <a:moveTo>
                  <a:pt x="381000" y="63246"/>
                </a:moveTo>
                <a:lnTo>
                  <a:pt x="381000" y="54101"/>
                </a:lnTo>
                <a:lnTo>
                  <a:pt x="373730" y="54101"/>
                </a:lnTo>
                <a:lnTo>
                  <a:pt x="381000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746639" y="6521195"/>
            <a:ext cx="838200" cy="22860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ts val="1800"/>
              </a:lnSpc>
            </a:pPr>
            <a:r>
              <a:rPr sz="1800" b="1" spc="-5" dirty="0">
                <a:latin typeface="宋体"/>
                <a:cs typeface="宋体"/>
              </a:rPr>
              <a:t>芯片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203839" y="1720595"/>
            <a:ext cx="1612900" cy="304800"/>
          </a:xfrm>
          <a:prstGeom prst="rect">
            <a:avLst/>
          </a:prstGeom>
          <a:solidFill>
            <a:srgbClr val="00CCFF"/>
          </a:solidFill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800" b="1" spc="-5" dirty="0">
                <a:solidFill>
                  <a:srgbClr val="006500"/>
                </a:solidFill>
                <a:latin typeface="宋体"/>
                <a:cs typeface="宋体"/>
              </a:rPr>
              <a:t>芯片编程处</a:t>
            </a:r>
            <a:r>
              <a:rPr sz="1800" b="1" spc="5" dirty="0">
                <a:solidFill>
                  <a:srgbClr val="006500"/>
                </a:solidFill>
                <a:latin typeface="宋体"/>
                <a:cs typeface="宋体"/>
              </a:rPr>
              <a:t>理</a:t>
            </a:r>
            <a:r>
              <a:rPr sz="1800" b="1" spc="-10" dirty="0">
                <a:solidFill>
                  <a:srgbClr val="006500"/>
                </a:solidFill>
                <a:latin typeface="宋体"/>
                <a:cs typeface="宋体"/>
              </a:rPr>
              <a:t>器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832239" y="4019550"/>
            <a:ext cx="533400" cy="127635"/>
          </a:xfrm>
          <a:custGeom>
            <a:avLst/>
            <a:gdLst/>
            <a:ahLst/>
            <a:cxnLst/>
            <a:rect l="l" t="t" r="r" b="b"/>
            <a:pathLst>
              <a:path w="533400" h="127635">
                <a:moveTo>
                  <a:pt x="457187" y="63246"/>
                </a:moveTo>
                <a:lnTo>
                  <a:pt x="449918" y="54101"/>
                </a:lnTo>
                <a:lnTo>
                  <a:pt x="0" y="54101"/>
                </a:lnTo>
                <a:lnTo>
                  <a:pt x="0" y="73151"/>
                </a:lnTo>
                <a:lnTo>
                  <a:pt x="449405" y="73151"/>
                </a:lnTo>
                <a:lnTo>
                  <a:pt x="457187" y="63246"/>
                </a:lnTo>
                <a:close/>
              </a:path>
              <a:path w="533400" h="127635">
                <a:moveTo>
                  <a:pt x="533400" y="63246"/>
                </a:moveTo>
                <a:lnTo>
                  <a:pt x="406907" y="0"/>
                </a:lnTo>
                <a:lnTo>
                  <a:pt x="449918" y="54101"/>
                </a:lnTo>
                <a:lnTo>
                  <a:pt x="457199" y="54101"/>
                </a:lnTo>
                <a:lnTo>
                  <a:pt x="457199" y="101805"/>
                </a:lnTo>
                <a:lnTo>
                  <a:pt x="533400" y="63246"/>
                </a:lnTo>
                <a:close/>
              </a:path>
              <a:path w="533400" h="127635">
                <a:moveTo>
                  <a:pt x="457199" y="101805"/>
                </a:moveTo>
                <a:lnTo>
                  <a:pt x="457199" y="73151"/>
                </a:lnTo>
                <a:lnTo>
                  <a:pt x="449405" y="73151"/>
                </a:lnTo>
                <a:lnTo>
                  <a:pt x="406907" y="127253"/>
                </a:lnTo>
                <a:lnTo>
                  <a:pt x="457199" y="101805"/>
                </a:lnTo>
                <a:close/>
              </a:path>
              <a:path w="533400" h="127635">
                <a:moveTo>
                  <a:pt x="457187" y="73151"/>
                </a:moveTo>
                <a:lnTo>
                  <a:pt x="457187" y="63246"/>
                </a:lnTo>
                <a:lnTo>
                  <a:pt x="449405" y="73151"/>
                </a:lnTo>
                <a:lnTo>
                  <a:pt x="457187" y="73151"/>
                </a:lnTo>
                <a:close/>
              </a:path>
              <a:path w="533400" h="127635">
                <a:moveTo>
                  <a:pt x="457199" y="73151"/>
                </a:moveTo>
                <a:lnTo>
                  <a:pt x="457199" y="54101"/>
                </a:lnTo>
                <a:lnTo>
                  <a:pt x="449918" y="54101"/>
                </a:lnTo>
                <a:lnTo>
                  <a:pt x="457187" y="63246"/>
                </a:lnTo>
                <a:lnTo>
                  <a:pt x="457187" y="73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32239" y="2876550"/>
            <a:ext cx="533400" cy="127635"/>
          </a:xfrm>
          <a:custGeom>
            <a:avLst/>
            <a:gdLst/>
            <a:ahLst/>
            <a:cxnLst/>
            <a:rect l="l" t="t" r="r" b="b"/>
            <a:pathLst>
              <a:path w="533400" h="127635">
                <a:moveTo>
                  <a:pt x="457187" y="63245"/>
                </a:moveTo>
                <a:lnTo>
                  <a:pt x="449918" y="54101"/>
                </a:lnTo>
                <a:lnTo>
                  <a:pt x="0" y="54101"/>
                </a:lnTo>
                <a:lnTo>
                  <a:pt x="0" y="73151"/>
                </a:lnTo>
                <a:lnTo>
                  <a:pt x="449405" y="73151"/>
                </a:lnTo>
                <a:lnTo>
                  <a:pt x="457187" y="63245"/>
                </a:lnTo>
                <a:close/>
              </a:path>
              <a:path w="533400" h="127635">
                <a:moveTo>
                  <a:pt x="533400" y="63245"/>
                </a:moveTo>
                <a:lnTo>
                  <a:pt x="406907" y="0"/>
                </a:lnTo>
                <a:lnTo>
                  <a:pt x="449918" y="54101"/>
                </a:lnTo>
                <a:lnTo>
                  <a:pt x="457199" y="54101"/>
                </a:lnTo>
                <a:lnTo>
                  <a:pt x="457199" y="101805"/>
                </a:lnTo>
                <a:lnTo>
                  <a:pt x="533400" y="63245"/>
                </a:lnTo>
                <a:close/>
              </a:path>
              <a:path w="533400" h="127635">
                <a:moveTo>
                  <a:pt x="457199" y="101805"/>
                </a:moveTo>
                <a:lnTo>
                  <a:pt x="457199" y="73151"/>
                </a:lnTo>
                <a:lnTo>
                  <a:pt x="449405" y="73151"/>
                </a:lnTo>
                <a:lnTo>
                  <a:pt x="406908" y="127253"/>
                </a:lnTo>
                <a:lnTo>
                  <a:pt x="457199" y="101805"/>
                </a:lnTo>
                <a:close/>
              </a:path>
              <a:path w="533400" h="127635">
                <a:moveTo>
                  <a:pt x="457187" y="73151"/>
                </a:moveTo>
                <a:lnTo>
                  <a:pt x="457187" y="63245"/>
                </a:lnTo>
                <a:lnTo>
                  <a:pt x="449405" y="73151"/>
                </a:lnTo>
                <a:lnTo>
                  <a:pt x="457187" y="73151"/>
                </a:lnTo>
                <a:close/>
              </a:path>
              <a:path w="533400" h="127635">
                <a:moveTo>
                  <a:pt x="457199" y="73151"/>
                </a:moveTo>
                <a:lnTo>
                  <a:pt x="457199" y="54101"/>
                </a:lnTo>
                <a:lnTo>
                  <a:pt x="449918" y="54101"/>
                </a:lnTo>
                <a:lnTo>
                  <a:pt x="457187" y="63245"/>
                </a:lnTo>
                <a:lnTo>
                  <a:pt x="457187" y="73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4839" y="4227576"/>
            <a:ext cx="3084576" cy="922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4839" y="4210811"/>
            <a:ext cx="3115310" cy="944244"/>
          </a:xfrm>
          <a:custGeom>
            <a:avLst/>
            <a:gdLst/>
            <a:ahLst/>
            <a:cxnLst/>
            <a:rect l="l" t="t" r="r" b="b"/>
            <a:pathLst>
              <a:path w="3115310" h="944245">
                <a:moveTo>
                  <a:pt x="1645158" y="553212"/>
                </a:moveTo>
                <a:lnTo>
                  <a:pt x="64008" y="553212"/>
                </a:lnTo>
                <a:lnTo>
                  <a:pt x="18068" y="571180"/>
                </a:lnTo>
                <a:lnTo>
                  <a:pt x="0" y="601180"/>
                </a:lnTo>
                <a:lnTo>
                  <a:pt x="0" y="898124"/>
                </a:lnTo>
                <a:lnTo>
                  <a:pt x="2857" y="906440"/>
                </a:lnTo>
                <a:lnTo>
                  <a:pt x="5334" y="909983"/>
                </a:lnTo>
                <a:lnTo>
                  <a:pt x="5334" y="615696"/>
                </a:lnTo>
                <a:lnTo>
                  <a:pt x="6096" y="609600"/>
                </a:lnTo>
                <a:lnTo>
                  <a:pt x="6096" y="610362"/>
                </a:lnTo>
                <a:lnTo>
                  <a:pt x="7620" y="604266"/>
                </a:lnTo>
                <a:lnTo>
                  <a:pt x="12192" y="593598"/>
                </a:lnTo>
                <a:lnTo>
                  <a:pt x="15240" y="588264"/>
                </a:lnTo>
                <a:lnTo>
                  <a:pt x="15240" y="589026"/>
                </a:lnTo>
                <a:lnTo>
                  <a:pt x="18288" y="585368"/>
                </a:lnTo>
                <a:lnTo>
                  <a:pt x="18288" y="584454"/>
                </a:lnTo>
                <a:lnTo>
                  <a:pt x="26670" y="576072"/>
                </a:lnTo>
                <a:lnTo>
                  <a:pt x="26670" y="576834"/>
                </a:lnTo>
                <a:lnTo>
                  <a:pt x="30480" y="573659"/>
                </a:lnTo>
                <a:lnTo>
                  <a:pt x="30480" y="573024"/>
                </a:lnTo>
                <a:lnTo>
                  <a:pt x="35814" y="569976"/>
                </a:lnTo>
                <a:lnTo>
                  <a:pt x="46482" y="565404"/>
                </a:lnTo>
                <a:lnTo>
                  <a:pt x="51816" y="564070"/>
                </a:lnTo>
                <a:lnTo>
                  <a:pt x="51816" y="563880"/>
                </a:lnTo>
                <a:lnTo>
                  <a:pt x="57912" y="563118"/>
                </a:lnTo>
                <a:lnTo>
                  <a:pt x="1643634" y="563118"/>
                </a:lnTo>
                <a:lnTo>
                  <a:pt x="1643634" y="553974"/>
                </a:lnTo>
                <a:lnTo>
                  <a:pt x="1645158" y="553212"/>
                </a:lnTo>
                <a:close/>
              </a:path>
              <a:path w="3115310" h="944245">
                <a:moveTo>
                  <a:pt x="19050" y="912876"/>
                </a:moveTo>
                <a:lnTo>
                  <a:pt x="15240" y="908304"/>
                </a:lnTo>
                <a:lnTo>
                  <a:pt x="15240" y="909066"/>
                </a:lnTo>
                <a:lnTo>
                  <a:pt x="12192" y="903732"/>
                </a:lnTo>
                <a:lnTo>
                  <a:pt x="7620" y="893064"/>
                </a:lnTo>
                <a:lnTo>
                  <a:pt x="6096" y="886968"/>
                </a:lnTo>
                <a:lnTo>
                  <a:pt x="6096" y="887730"/>
                </a:lnTo>
                <a:lnTo>
                  <a:pt x="5334" y="881634"/>
                </a:lnTo>
                <a:lnTo>
                  <a:pt x="5334" y="909983"/>
                </a:lnTo>
                <a:lnTo>
                  <a:pt x="13249" y="921305"/>
                </a:lnTo>
                <a:lnTo>
                  <a:pt x="18288" y="925591"/>
                </a:lnTo>
                <a:lnTo>
                  <a:pt x="18288" y="912876"/>
                </a:lnTo>
                <a:lnTo>
                  <a:pt x="19050" y="912876"/>
                </a:lnTo>
                <a:close/>
              </a:path>
              <a:path w="3115310" h="944245">
                <a:moveTo>
                  <a:pt x="19050" y="584454"/>
                </a:moveTo>
                <a:lnTo>
                  <a:pt x="18288" y="584454"/>
                </a:lnTo>
                <a:lnTo>
                  <a:pt x="18288" y="585368"/>
                </a:lnTo>
                <a:lnTo>
                  <a:pt x="19050" y="584454"/>
                </a:lnTo>
                <a:close/>
              </a:path>
              <a:path w="3115310" h="944245">
                <a:moveTo>
                  <a:pt x="31242" y="924306"/>
                </a:moveTo>
                <a:lnTo>
                  <a:pt x="26670" y="920496"/>
                </a:lnTo>
                <a:lnTo>
                  <a:pt x="26670" y="921258"/>
                </a:lnTo>
                <a:lnTo>
                  <a:pt x="18288" y="912876"/>
                </a:lnTo>
                <a:lnTo>
                  <a:pt x="18288" y="925591"/>
                </a:lnTo>
                <a:lnTo>
                  <a:pt x="27112" y="933098"/>
                </a:lnTo>
                <a:lnTo>
                  <a:pt x="30480" y="934743"/>
                </a:lnTo>
                <a:lnTo>
                  <a:pt x="30480" y="924306"/>
                </a:lnTo>
                <a:lnTo>
                  <a:pt x="31242" y="924306"/>
                </a:lnTo>
                <a:close/>
              </a:path>
              <a:path w="3115310" h="944245">
                <a:moveTo>
                  <a:pt x="31242" y="573024"/>
                </a:moveTo>
                <a:lnTo>
                  <a:pt x="30480" y="573024"/>
                </a:lnTo>
                <a:lnTo>
                  <a:pt x="30480" y="573659"/>
                </a:lnTo>
                <a:lnTo>
                  <a:pt x="31242" y="573024"/>
                </a:lnTo>
                <a:close/>
              </a:path>
              <a:path w="3115310" h="944245">
                <a:moveTo>
                  <a:pt x="52578" y="933450"/>
                </a:moveTo>
                <a:lnTo>
                  <a:pt x="46482" y="931926"/>
                </a:lnTo>
                <a:lnTo>
                  <a:pt x="35814" y="927354"/>
                </a:lnTo>
                <a:lnTo>
                  <a:pt x="30480" y="924306"/>
                </a:lnTo>
                <a:lnTo>
                  <a:pt x="30480" y="934743"/>
                </a:lnTo>
                <a:lnTo>
                  <a:pt x="43434" y="941070"/>
                </a:lnTo>
                <a:lnTo>
                  <a:pt x="50292" y="942594"/>
                </a:lnTo>
                <a:lnTo>
                  <a:pt x="51816" y="942763"/>
                </a:lnTo>
                <a:lnTo>
                  <a:pt x="51816" y="933450"/>
                </a:lnTo>
                <a:lnTo>
                  <a:pt x="52578" y="933450"/>
                </a:lnTo>
                <a:close/>
              </a:path>
              <a:path w="3115310" h="944245">
                <a:moveTo>
                  <a:pt x="52578" y="563880"/>
                </a:moveTo>
                <a:lnTo>
                  <a:pt x="51816" y="563880"/>
                </a:lnTo>
                <a:lnTo>
                  <a:pt x="51816" y="564070"/>
                </a:lnTo>
                <a:lnTo>
                  <a:pt x="52578" y="563880"/>
                </a:lnTo>
                <a:close/>
              </a:path>
              <a:path w="3115310" h="944245">
                <a:moveTo>
                  <a:pt x="2768346" y="942763"/>
                </a:moveTo>
                <a:lnTo>
                  <a:pt x="2768346" y="933450"/>
                </a:lnTo>
                <a:lnTo>
                  <a:pt x="2762250" y="934212"/>
                </a:lnTo>
                <a:lnTo>
                  <a:pt x="57912" y="934212"/>
                </a:lnTo>
                <a:lnTo>
                  <a:pt x="51816" y="933450"/>
                </a:lnTo>
                <a:lnTo>
                  <a:pt x="51816" y="942763"/>
                </a:lnTo>
                <a:lnTo>
                  <a:pt x="64008" y="944118"/>
                </a:lnTo>
                <a:lnTo>
                  <a:pt x="2756154" y="944118"/>
                </a:lnTo>
                <a:lnTo>
                  <a:pt x="2768346" y="942763"/>
                </a:lnTo>
                <a:close/>
              </a:path>
              <a:path w="3115310" h="944245">
                <a:moveTo>
                  <a:pt x="3115056" y="0"/>
                </a:moveTo>
                <a:lnTo>
                  <a:pt x="1643634" y="553974"/>
                </a:lnTo>
                <a:lnTo>
                  <a:pt x="1643634" y="563118"/>
                </a:lnTo>
                <a:lnTo>
                  <a:pt x="1645920" y="563118"/>
                </a:lnTo>
                <a:lnTo>
                  <a:pt x="3054289" y="33583"/>
                </a:lnTo>
                <a:lnTo>
                  <a:pt x="3082290" y="12954"/>
                </a:lnTo>
                <a:lnTo>
                  <a:pt x="3086656" y="20958"/>
                </a:lnTo>
                <a:lnTo>
                  <a:pt x="3115056" y="0"/>
                </a:lnTo>
                <a:close/>
              </a:path>
              <a:path w="3115310" h="944245">
                <a:moveTo>
                  <a:pt x="3085401" y="21885"/>
                </a:moveTo>
                <a:lnTo>
                  <a:pt x="3054289" y="33583"/>
                </a:lnTo>
                <a:lnTo>
                  <a:pt x="2335530" y="563118"/>
                </a:lnTo>
                <a:lnTo>
                  <a:pt x="2350008" y="563118"/>
                </a:lnTo>
                <a:lnTo>
                  <a:pt x="2350008" y="553212"/>
                </a:lnTo>
                <a:lnTo>
                  <a:pt x="2365446" y="553212"/>
                </a:lnTo>
                <a:lnTo>
                  <a:pt x="3085401" y="21885"/>
                </a:lnTo>
                <a:close/>
              </a:path>
              <a:path w="3115310" h="944245">
                <a:moveTo>
                  <a:pt x="2365446" y="553212"/>
                </a:moveTo>
                <a:lnTo>
                  <a:pt x="2350008" y="553212"/>
                </a:lnTo>
                <a:lnTo>
                  <a:pt x="2353056" y="562356"/>
                </a:lnTo>
                <a:lnTo>
                  <a:pt x="2365446" y="553212"/>
                </a:lnTo>
                <a:close/>
              </a:path>
              <a:path w="3115310" h="944245">
                <a:moveTo>
                  <a:pt x="2824734" y="875538"/>
                </a:moveTo>
                <a:lnTo>
                  <a:pt x="2824734" y="621792"/>
                </a:lnTo>
                <a:lnTo>
                  <a:pt x="2823210" y="608076"/>
                </a:lnTo>
                <a:lnTo>
                  <a:pt x="2799468" y="568909"/>
                </a:lnTo>
                <a:lnTo>
                  <a:pt x="2756154" y="553212"/>
                </a:lnTo>
                <a:lnTo>
                  <a:pt x="2365446" y="553212"/>
                </a:lnTo>
                <a:lnTo>
                  <a:pt x="2353056" y="562356"/>
                </a:lnTo>
                <a:lnTo>
                  <a:pt x="2350008" y="553212"/>
                </a:lnTo>
                <a:lnTo>
                  <a:pt x="2350008" y="563118"/>
                </a:lnTo>
                <a:lnTo>
                  <a:pt x="2762250" y="563118"/>
                </a:lnTo>
                <a:lnTo>
                  <a:pt x="2768346" y="563880"/>
                </a:lnTo>
                <a:lnTo>
                  <a:pt x="2768346" y="564070"/>
                </a:lnTo>
                <a:lnTo>
                  <a:pt x="2773680" y="565404"/>
                </a:lnTo>
                <a:lnTo>
                  <a:pt x="2784348" y="569976"/>
                </a:lnTo>
                <a:lnTo>
                  <a:pt x="2789682" y="573024"/>
                </a:lnTo>
                <a:lnTo>
                  <a:pt x="2789682" y="573659"/>
                </a:lnTo>
                <a:lnTo>
                  <a:pt x="2793492" y="576834"/>
                </a:lnTo>
                <a:lnTo>
                  <a:pt x="2793492" y="576072"/>
                </a:lnTo>
                <a:lnTo>
                  <a:pt x="2801874" y="584454"/>
                </a:lnTo>
                <a:lnTo>
                  <a:pt x="2801874" y="585368"/>
                </a:lnTo>
                <a:lnTo>
                  <a:pt x="2804922" y="589026"/>
                </a:lnTo>
                <a:lnTo>
                  <a:pt x="2804922" y="588264"/>
                </a:lnTo>
                <a:lnTo>
                  <a:pt x="2807970" y="593598"/>
                </a:lnTo>
                <a:lnTo>
                  <a:pt x="2812542" y="604266"/>
                </a:lnTo>
                <a:lnTo>
                  <a:pt x="2814066" y="610362"/>
                </a:lnTo>
                <a:lnTo>
                  <a:pt x="2814066" y="609600"/>
                </a:lnTo>
                <a:lnTo>
                  <a:pt x="2814828" y="615696"/>
                </a:lnTo>
                <a:lnTo>
                  <a:pt x="2814828" y="910437"/>
                </a:lnTo>
                <a:lnTo>
                  <a:pt x="2816352" y="908304"/>
                </a:lnTo>
                <a:lnTo>
                  <a:pt x="2819400" y="902208"/>
                </a:lnTo>
                <a:lnTo>
                  <a:pt x="2821686" y="896112"/>
                </a:lnTo>
                <a:lnTo>
                  <a:pt x="2823210" y="889254"/>
                </a:lnTo>
                <a:lnTo>
                  <a:pt x="2824734" y="875538"/>
                </a:lnTo>
                <a:close/>
              </a:path>
              <a:path w="3115310" h="944245">
                <a:moveTo>
                  <a:pt x="2768346" y="564070"/>
                </a:moveTo>
                <a:lnTo>
                  <a:pt x="2768346" y="563880"/>
                </a:lnTo>
                <a:lnTo>
                  <a:pt x="2767584" y="563880"/>
                </a:lnTo>
                <a:lnTo>
                  <a:pt x="2768346" y="564070"/>
                </a:lnTo>
                <a:close/>
              </a:path>
              <a:path w="3115310" h="944245">
                <a:moveTo>
                  <a:pt x="2789682" y="935191"/>
                </a:moveTo>
                <a:lnTo>
                  <a:pt x="2789682" y="924306"/>
                </a:lnTo>
                <a:lnTo>
                  <a:pt x="2784348" y="927354"/>
                </a:lnTo>
                <a:lnTo>
                  <a:pt x="2773680" y="931926"/>
                </a:lnTo>
                <a:lnTo>
                  <a:pt x="2767584" y="933450"/>
                </a:lnTo>
                <a:lnTo>
                  <a:pt x="2768346" y="933450"/>
                </a:lnTo>
                <a:lnTo>
                  <a:pt x="2768346" y="942763"/>
                </a:lnTo>
                <a:lnTo>
                  <a:pt x="2769870" y="942594"/>
                </a:lnTo>
                <a:lnTo>
                  <a:pt x="2776728" y="941070"/>
                </a:lnTo>
                <a:lnTo>
                  <a:pt x="2782824" y="938784"/>
                </a:lnTo>
                <a:lnTo>
                  <a:pt x="2788920" y="935736"/>
                </a:lnTo>
                <a:lnTo>
                  <a:pt x="2789682" y="935191"/>
                </a:lnTo>
                <a:close/>
              </a:path>
              <a:path w="3115310" h="944245">
                <a:moveTo>
                  <a:pt x="2789682" y="573659"/>
                </a:moveTo>
                <a:lnTo>
                  <a:pt x="2789682" y="573024"/>
                </a:lnTo>
                <a:lnTo>
                  <a:pt x="2788920" y="573024"/>
                </a:lnTo>
                <a:lnTo>
                  <a:pt x="2789682" y="573659"/>
                </a:lnTo>
                <a:close/>
              </a:path>
              <a:path w="3115310" h="944245">
                <a:moveTo>
                  <a:pt x="2801874" y="926483"/>
                </a:moveTo>
                <a:lnTo>
                  <a:pt x="2801874" y="912876"/>
                </a:lnTo>
                <a:lnTo>
                  <a:pt x="2793492" y="921258"/>
                </a:lnTo>
                <a:lnTo>
                  <a:pt x="2793492" y="920496"/>
                </a:lnTo>
                <a:lnTo>
                  <a:pt x="2788920" y="924306"/>
                </a:lnTo>
                <a:lnTo>
                  <a:pt x="2789682" y="924306"/>
                </a:lnTo>
                <a:lnTo>
                  <a:pt x="2789682" y="935191"/>
                </a:lnTo>
                <a:lnTo>
                  <a:pt x="2801874" y="926483"/>
                </a:lnTo>
                <a:close/>
              </a:path>
              <a:path w="3115310" h="944245">
                <a:moveTo>
                  <a:pt x="2801874" y="585368"/>
                </a:moveTo>
                <a:lnTo>
                  <a:pt x="2801874" y="584454"/>
                </a:lnTo>
                <a:lnTo>
                  <a:pt x="2801112" y="584454"/>
                </a:lnTo>
                <a:lnTo>
                  <a:pt x="2801874" y="585368"/>
                </a:lnTo>
                <a:close/>
              </a:path>
              <a:path w="3115310" h="944245">
                <a:moveTo>
                  <a:pt x="2814828" y="910437"/>
                </a:moveTo>
                <a:lnTo>
                  <a:pt x="2814828" y="881634"/>
                </a:lnTo>
                <a:lnTo>
                  <a:pt x="2814066" y="887730"/>
                </a:lnTo>
                <a:lnTo>
                  <a:pt x="2814066" y="886968"/>
                </a:lnTo>
                <a:lnTo>
                  <a:pt x="2812542" y="893064"/>
                </a:lnTo>
                <a:lnTo>
                  <a:pt x="2807970" y="903732"/>
                </a:lnTo>
                <a:lnTo>
                  <a:pt x="2804922" y="909066"/>
                </a:lnTo>
                <a:lnTo>
                  <a:pt x="2804922" y="908304"/>
                </a:lnTo>
                <a:lnTo>
                  <a:pt x="2801112" y="912876"/>
                </a:lnTo>
                <a:lnTo>
                  <a:pt x="2801874" y="912876"/>
                </a:lnTo>
                <a:lnTo>
                  <a:pt x="2801874" y="926483"/>
                </a:lnTo>
                <a:lnTo>
                  <a:pt x="2804922" y="924306"/>
                </a:lnTo>
                <a:lnTo>
                  <a:pt x="2814828" y="910437"/>
                </a:lnTo>
                <a:close/>
              </a:path>
              <a:path w="3115310" h="944245">
                <a:moveTo>
                  <a:pt x="3086656" y="20958"/>
                </a:moveTo>
                <a:lnTo>
                  <a:pt x="3082290" y="12954"/>
                </a:lnTo>
                <a:lnTo>
                  <a:pt x="3054289" y="33583"/>
                </a:lnTo>
                <a:lnTo>
                  <a:pt x="3085401" y="21885"/>
                </a:lnTo>
                <a:lnTo>
                  <a:pt x="3086656" y="20958"/>
                </a:lnTo>
                <a:close/>
              </a:path>
              <a:path w="3115310" h="944245">
                <a:moveTo>
                  <a:pt x="3086862" y="21336"/>
                </a:moveTo>
                <a:lnTo>
                  <a:pt x="3086656" y="20958"/>
                </a:lnTo>
                <a:lnTo>
                  <a:pt x="3085401" y="21885"/>
                </a:lnTo>
                <a:lnTo>
                  <a:pt x="3086862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871861" y="4816094"/>
            <a:ext cx="2451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宋体"/>
                <a:cs typeface="宋体"/>
              </a:rPr>
              <a:t>托管机构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00FF"/>
                </a:solidFill>
                <a:latin typeface="宋体"/>
                <a:cs typeface="宋体"/>
              </a:rPr>
              <a:t>选择的随机数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74839" y="3046476"/>
            <a:ext cx="3008376" cy="655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4839" y="3034283"/>
            <a:ext cx="3046095" cy="673100"/>
          </a:xfrm>
          <a:custGeom>
            <a:avLst/>
            <a:gdLst/>
            <a:ahLst/>
            <a:cxnLst/>
            <a:rect l="l" t="t" r="r" b="b"/>
            <a:pathLst>
              <a:path w="3046095" h="673100">
                <a:moveTo>
                  <a:pt x="1645158" y="291846"/>
                </a:moveTo>
                <a:lnTo>
                  <a:pt x="1645158" y="281940"/>
                </a:lnTo>
                <a:lnTo>
                  <a:pt x="64008" y="281940"/>
                </a:lnTo>
                <a:lnTo>
                  <a:pt x="39295" y="286670"/>
                </a:lnTo>
                <a:lnTo>
                  <a:pt x="18068" y="299908"/>
                </a:lnTo>
                <a:lnTo>
                  <a:pt x="2857" y="319592"/>
                </a:lnTo>
                <a:lnTo>
                  <a:pt x="0" y="329908"/>
                </a:lnTo>
                <a:lnTo>
                  <a:pt x="0" y="626852"/>
                </a:lnTo>
                <a:lnTo>
                  <a:pt x="2857" y="635168"/>
                </a:lnTo>
                <a:lnTo>
                  <a:pt x="5334" y="638711"/>
                </a:lnTo>
                <a:lnTo>
                  <a:pt x="5334" y="344424"/>
                </a:lnTo>
                <a:lnTo>
                  <a:pt x="6096" y="338328"/>
                </a:lnTo>
                <a:lnTo>
                  <a:pt x="6096" y="339090"/>
                </a:lnTo>
                <a:lnTo>
                  <a:pt x="7620" y="332994"/>
                </a:lnTo>
                <a:lnTo>
                  <a:pt x="12192" y="322326"/>
                </a:lnTo>
                <a:lnTo>
                  <a:pt x="15240" y="316992"/>
                </a:lnTo>
                <a:lnTo>
                  <a:pt x="15240" y="317754"/>
                </a:lnTo>
                <a:lnTo>
                  <a:pt x="18288" y="314096"/>
                </a:lnTo>
                <a:lnTo>
                  <a:pt x="18288" y="313182"/>
                </a:lnTo>
                <a:lnTo>
                  <a:pt x="26670" y="304800"/>
                </a:lnTo>
                <a:lnTo>
                  <a:pt x="26670" y="305562"/>
                </a:lnTo>
                <a:lnTo>
                  <a:pt x="30480" y="302387"/>
                </a:lnTo>
                <a:lnTo>
                  <a:pt x="30480" y="301752"/>
                </a:lnTo>
                <a:lnTo>
                  <a:pt x="35814" y="298704"/>
                </a:lnTo>
                <a:lnTo>
                  <a:pt x="46482" y="294132"/>
                </a:lnTo>
                <a:lnTo>
                  <a:pt x="51816" y="292798"/>
                </a:lnTo>
                <a:lnTo>
                  <a:pt x="51816" y="292608"/>
                </a:lnTo>
                <a:lnTo>
                  <a:pt x="57912" y="291846"/>
                </a:lnTo>
                <a:lnTo>
                  <a:pt x="1645158" y="291846"/>
                </a:lnTo>
                <a:close/>
              </a:path>
              <a:path w="3046095" h="673100">
                <a:moveTo>
                  <a:pt x="19050" y="641604"/>
                </a:moveTo>
                <a:lnTo>
                  <a:pt x="15240" y="637032"/>
                </a:lnTo>
                <a:lnTo>
                  <a:pt x="15240" y="637794"/>
                </a:lnTo>
                <a:lnTo>
                  <a:pt x="12192" y="632460"/>
                </a:lnTo>
                <a:lnTo>
                  <a:pt x="7620" y="621792"/>
                </a:lnTo>
                <a:lnTo>
                  <a:pt x="6096" y="615696"/>
                </a:lnTo>
                <a:lnTo>
                  <a:pt x="6096" y="616458"/>
                </a:lnTo>
                <a:lnTo>
                  <a:pt x="5334" y="610362"/>
                </a:lnTo>
                <a:lnTo>
                  <a:pt x="5334" y="638711"/>
                </a:lnTo>
                <a:lnTo>
                  <a:pt x="13249" y="650033"/>
                </a:lnTo>
                <a:lnTo>
                  <a:pt x="18288" y="654319"/>
                </a:lnTo>
                <a:lnTo>
                  <a:pt x="18288" y="641604"/>
                </a:lnTo>
                <a:lnTo>
                  <a:pt x="19050" y="641604"/>
                </a:lnTo>
                <a:close/>
              </a:path>
              <a:path w="3046095" h="673100">
                <a:moveTo>
                  <a:pt x="19050" y="313182"/>
                </a:moveTo>
                <a:lnTo>
                  <a:pt x="18288" y="313182"/>
                </a:lnTo>
                <a:lnTo>
                  <a:pt x="18288" y="314096"/>
                </a:lnTo>
                <a:lnTo>
                  <a:pt x="19050" y="313182"/>
                </a:lnTo>
                <a:close/>
              </a:path>
              <a:path w="3046095" h="673100">
                <a:moveTo>
                  <a:pt x="31242" y="653034"/>
                </a:moveTo>
                <a:lnTo>
                  <a:pt x="26670" y="649224"/>
                </a:lnTo>
                <a:lnTo>
                  <a:pt x="26670" y="649986"/>
                </a:lnTo>
                <a:lnTo>
                  <a:pt x="18288" y="641604"/>
                </a:lnTo>
                <a:lnTo>
                  <a:pt x="18288" y="654319"/>
                </a:lnTo>
                <a:lnTo>
                  <a:pt x="27112" y="661826"/>
                </a:lnTo>
                <a:lnTo>
                  <a:pt x="30480" y="663471"/>
                </a:lnTo>
                <a:lnTo>
                  <a:pt x="30480" y="653034"/>
                </a:lnTo>
                <a:lnTo>
                  <a:pt x="31242" y="653034"/>
                </a:lnTo>
                <a:close/>
              </a:path>
              <a:path w="3046095" h="673100">
                <a:moveTo>
                  <a:pt x="31242" y="301752"/>
                </a:moveTo>
                <a:lnTo>
                  <a:pt x="30480" y="301752"/>
                </a:lnTo>
                <a:lnTo>
                  <a:pt x="30480" y="302387"/>
                </a:lnTo>
                <a:lnTo>
                  <a:pt x="31242" y="301752"/>
                </a:lnTo>
                <a:close/>
              </a:path>
              <a:path w="3046095" h="673100">
                <a:moveTo>
                  <a:pt x="52578" y="662178"/>
                </a:moveTo>
                <a:lnTo>
                  <a:pt x="46482" y="660654"/>
                </a:lnTo>
                <a:lnTo>
                  <a:pt x="35814" y="656082"/>
                </a:lnTo>
                <a:lnTo>
                  <a:pt x="30480" y="653034"/>
                </a:lnTo>
                <a:lnTo>
                  <a:pt x="30480" y="663471"/>
                </a:lnTo>
                <a:lnTo>
                  <a:pt x="43434" y="669798"/>
                </a:lnTo>
                <a:lnTo>
                  <a:pt x="50292" y="671322"/>
                </a:lnTo>
                <a:lnTo>
                  <a:pt x="51816" y="671491"/>
                </a:lnTo>
                <a:lnTo>
                  <a:pt x="51816" y="662178"/>
                </a:lnTo>
                <a:lnTo>
                  <a:pt x="52578" y="662178"/>
                </a:lnTo>
                <a:close/>
              </a:path>
              <a:path w="3046095" h="673100">
                <a:moveTo>
                  <a:pt x="52578" y="292608"/>
                </a:moveTo>
                <a:lnTo>
                  <a:pt x="51816" y="292608"/>
                </a:lnTo>
                <a:lnTo>
                  <a:pt x="51816" y="292798"/>
                </a:lnTo>
                <a:lnTo>
                  <a:pt x="52578" y="292608"/>
                </a:lnTo>
                <a:close/>
              </a:path>
              <a:path w="3046095" h="673100">
                <a:moveTo>
                  <a:pt x="2768346" y="671491"/>
                </a:moveTo>
                <a:lnTo>
                  <a:pt x="2768346" y="662178"/>
                </a:lnTo>
                <a:lnTo>
                  <a:pt x="2762250" y="662940"/>
                </a:lnTo>
                <a:lnTo>
                  <a:pt x="57912" y="662940"/>
                </a:lnTo>
                <a:lnTo>
                  <a:pt x="51816" y="662178"/>
                </a:lnTo>
                <a:lnTo>
                  <a:pt x="51816" y="671491"/>
                </a:lnTo>
                <a:lnTo>
                  <a:pt x="64008" y="672846"/>
                </a:lnTo>
                <a:lnTo>
                  <a:pt x="2756154" y="672846"/>
                </a:lnTo>
                <a:lnTo>
                  <a:pt x="2768346" y="671491"/>
                </a:lnTo>
                <a:close/>
              </a:path>
              <a:path w="3046095" h="673100">
                <a:moveTo>
                  <a:pt x="3006622" y="7716"/>
                </a:moveTo>
                <a:lnTo>
                  <a:pt x="1644396" y="281940"/>
                </a:lnTo>
                <a:lnTo>
                  <a:pt x="1645158" y="281940"/>
                </a:lnTo>
                <a:lnTo>
                  <a:pt x="1645158" y="291846"/>
                </a:lnTo>
                <a:lnTo>
                  <a:pt x="2961701" y="26479"/>
                </a:lnTo>
                <a:lnTo>
                  <a:pt x="3006622" y="7716"/>
                </a:lnTo>
                <a:close/>
              </a:path>
              <a:path w="3046095" h="673100">
                <a:moveTo>
                  <a:pt x="2824734" y="604266"/>
                </a:moveTo>
                <a:lnTo>
                  <a:pt x="2824734" y="350520"/>
                </a:lnTo>
                <a:lnTo>
                  <a:pt x="2823210" y="336804"/>
                </a:lnTo>
                <a:lnTo>
                  <a:pt x="2799468" y="297637"/>
                </a:lnTo>
                <a:lnTo>
                  <a:pt x="2756154" y="281940"/>
                </a:lnTo>
                <a:lnTo>
                  <a:pt x="2373511" y="281940"/>
                </a:lnTo>
                <a:lnTo>
                  <a:pt x="2351532" y="291084"/>
                </a:lnTo>
                <a:lnTo>
                  <a:pt x="2350014" y="281976"/>
                </a:lnTo>
                <a:lnTo>
                  <a:pt x="2326386" y="291846"/>
                </a:lnTo>
                <a:lnTo>
                  <a:pt x="2762250" y="291846"/>
                </a:lnTo>
                <a:lnTo>
                  <a:pt x="2768346" y="292608"/>
                </a:lnTo>
                <a:lnTo>
                  <a:pt x="2768346" y="292798"/>
                </a:lnTo>
                <a:lnTo>
                  <a:pt x="2773680" y="294132"/>
                </a:lnTo>
                <a:lnTo>
                  <a:pt x="2784348" y="298704"/>
                </a:lnTo>
                <a:lnTo>
                  <a:pt x="2789682" y="301752"/>
                </a:lnTo>
                <a:lnTo>
                  <a:pt x="2789682" y="302387"/>
                </a:lnTo>
                <a:lnTo>
                  <a:pt x="2793492" y="305562"/>
                </a:lnTo>
                <a:lnTo>
                  <a:pt x="2793492" y="304800"/>
                </a:lnTo>
                <a:lnTo>
                  <a:pt x="2801874" y="313182"/>
                </a:lnTo>
                <a:lnTo>
                  <a:pt x="2801874" y="314096"/>
                </a:lnTo>
                <a:lnTo>
                  <a:pt x="2804922" y="317754"/>
                </a:lnTo>
                <a:lnTo>
                  <a:pt x="2804922" y="316992"/>
                </a:lnTo>
                <a:lnTo>
                  <a:pt x="2807970" y="322326"/>
                </a:lnTo>
                <a:lnTo>
                  <a:pt x="2812542" y="332994"/>
                </a:lnTo>
                <a:lnTo>
                  <a:pt x="2814066" y="339090"/>
                </a:lnTo>
                <a:lnTo>
                  <a:pt x="2814066" y="338328"/>
                </a:lnTo>
                <a:lnTo>
                  <a:pt x="2814828" y="344424"/>
                </a:lnTo>
                <a:lnTo>
                  <a:pt x="2814828" y="639165"/>
                </a:lnTo>
                <a:lnTo>
                  <a:pt x="2816352" y="637032"/>
                </a:lnTo>
                <a:lnTo>
                  <a:pt x="2819400" y="630936"/>
                </a:lnTo>
                <a:lnTo>
                  <a:pt x="2821686" y="624840"/>
                </a:lnTo>
                <a:lnTo>
                  <a:pt x="2823210" y="617982"/>
                </a:lnTo>
                <a:lnTo>
                  <a:pt x="2824734" y="604266"/>
                </a:lnTo>
                <a:close/>
              </a:path>
              <a:path w="3046095" h="673100">
                <a:moveTo>
                  <a:pt x="2373511" y="281940"/>
                </a:moveTo>
                <a:lnTo>
                  <a:pt x="2350014" y="281976"/>
                </a:lnTo>
                <a:lnTo>
                  <a:pt x="2351532" y="291084"/>
                </a:lnTo>
                <a:lnTo>
                  <a:pt x="2373511" y="281940"/>
                </a:lnTo>
                <a:close/>
              </a:path>
              <a:path w="3046095" h="673100">
                <a:moveTo>
                  <a:pt x="3009900" y="17185"/>
                </a:moveTo>
                <a:lnTo>
                  <a:pt x="3009900" y="16764"/>
                </a:lnTo>
                <a:lnTo>
                  <a:pt x="2961701" y="26479"/>
                </a:lnTo>
                <a:lnTo>
                  <a:pt x="2350101" y="281940"/>
                </a:lnTo>
                <a:lnTo>
                  <a:pt x="2373511" y="281940"/>
                </a:lnTo>
                <a:lnTo>
                  <a:pt x="3009900" y="17185"/>
                </a:lnTo>
                <a:close/>
              </a:path>
              <a:path w="3046095" h="673100">
                <a:moveTo>
                  <a:pt x="2768346" y="292798"/>
                </a:moveTo>
                <a:lnTo>
                  <a:pt x="2768346" y="292608"/>
                </a:lnTo>
                <a:lnTo>
                  <a:pt x="2767584" y="292608"/>
                </a:lnTo>
                <a:lnTo>
                  <a:pt x="2768346" y="292798"/>
                </a:lnTo>
                <a:close/>
              </a:path>
              <a:path w="3046095" h="673100">
                <a:moveTo>
                  <a:pt x="2789682" y="663919"/>
                </a:moveTo>
                <a:lnTo>
                  <a:pt x="2789682" y="653034"/>
                </a:lnTo>
                <a:lnTo>
                  <a:pt x="2784348" y="656082"/>
                </a:lnTo>
                <a:lnTo>
                  <a:pt x="2773680" y="660654"/>
                </a:lnTo>
                <a:lnTo>
                  <a:pt x="2767584" y="662178"/>
                </a:lnTo>
                <a:lnTo>
                  <a:pt x="2768346" y="662178"/>
                </a:lnTo>
                <a:lnTo>
                  <a:pt x="2768346" y="671491"/>
                </a:lnTo>
                <a:lnTo>
                  <a:pt x="2769870" y="671322"/>
                </a:lnTo>
                <a:lnTo>
                  <a:pt x="2776728" y="669798"/>
                </a:lnTo>
                <a:lnTo>
                  <a:pt x="2782824" y="667512"/>
                </a:lnTo>
                <a:lnTo>
                  <a:pt x="2788920" y="664464"/>
                </a:lnTo>
                <a:lnTo>
                  <a:pt x="2789682" y="663919"/>
                </a:lnTo>
                <a:close/>
              </a:path>
              <a:path w="3046095" h="673100">
                <a:moveTo>
                  <a:pt x="2789682" y="302387"/>
                </a:moveTo>
                <a:lnTo>
                  <a:pt x="2789682" y="301752"/>
                </a:lnTo>
                <a:lnTo>
                  <a:pt x="2788920" y="301752"/>
                </a:lnTo>
                <a:lnTo>
                  <a:pt x="2789682" y="302387"/>
                </a:lnTo>
                <a:close/>
              </a:path>
              <a:path w="3046095" h="673100">
                <a:moveTo>
                  <a:pt x="2801874" y="655211"/>
                </a:moveTo>
                <a:lnTo>
                  <a:pt x="2801874" y="641604"/>
                </a:lnTo>
                <a:lnTo>
                  <a:pt x="2793492" y="649986"/>
                </a:lnTo>
                <a:lnTo>
                  <a:pt x="2793492" y="649224"/>
                </a:lnTo>
                <a:lnTo>
                  <a:pt x="2788920" y="653034"/>
                </a:lnTo>
                <a:lnTo>
                  <a:pt x="2789682" y="653034"/>
                </a:lnTo>
                <a:lnTo>
                  <a:pt x="2789682" y="663919"/>
                </a:lnTo>
                <a:lnTo>
                  <a:pt x="2801874" y="655211"/>
                </a:lnTo>
                <a:close/>
              </a:path>
              <a:path w="3046095" h="673100">
                <a:moveTo>
                  <a:pt x="2801874" y="314096"/>
                </a:moveTo>
                <a:lnTo>
                  <a:pt x="2801874" y="313182"/>
                </a:lnTo>
                <a:lnTo>
                  <a:pt x="2801112" y="313182"/>
                </a:lnTo>
                <a:lnTo>
                  <a:pt x="2801874" y="314096"/>
                </a:lnTo>
                <a:close/>
              </a:path>
              <a:path w="3046095" h="673100">
                <a:moveTo>
                  <a:pt x="2814828" y="639165"/>
                </a:moveTo>
                <a:lnTo>
                  <a:pt x="2814828" y="610362"/>
                </a:lnTo>
                <a:lnTo>
                  <a:pt x="2814066" y="616458"/>
                </a:lnTo>
                <a:lnTo>
                  <a:pt x="2814066" y="615696"/>
                </a:lnTo>
                <a:lnTo>
                  <a:pt x="2812542" y="621792"/>
                </a:lnTo>
                <a:lnTo>
                  <a:pt x="2807970" y="632460"/>
                </a:lnTo>
                <a:lnTo>
                  <a:pt x="2804922" y="637794"/>
                </a:lnTo>
                <a:lnTo>
                  <a:pt x="2804922" y="637032"/>
                </a:lnTo>
                <a:lnTo>
                  <a:pt x="2801112" y="641604"/>
                </a:lnTo>
                <a:lnTo>
                  <a:pt x="2801874" y="641604"/>
                </a:lnTo>
                <a:lnTo>
                  <a:pt x="2801874" y="655211"/>
                </a:lnTo>
                <a:lnTo>
                  <a:pt x="2804922" y="653034"/>
                </a:lnTo>
                <a:lnTo>
                  <a:pt x="2814828" y="639165"/>
                </a:lnTo>
                <a:close/>
              </a:path>
              <a:path w="3046095" h="673100">
                <a:moveTo>
                  <a:pt x="3009900" y="16764"/>
                </a:moveTo>
                <a:lnTo>
                  <a:pt x="3006867" y="7666"/>
                </a:lnTo>
                <a:lnTo>
                  <a:pt x="3006622" y="7716"/>
                </a:lnTo>
                <a:lnTo>
                  <a:pt x="2961701" y="26479"/>
                </a:lnTo>
                <a:lnTo>
                  <a:pt x="3009900" y="16764"/>
                </a:lnTo>
                <a:close/>
              </a:path>
              <a:path w="3046095" h="673100">
                <a:moveTo>
                  <a:pt x="3045714" y="2286"/>
                </a:moveTo>
                <a:lnTo>
                  <a:pt x="3044952" y="0"/>
                </a:lnTo>
                <a:lnTo>
                  <a:pt x="3006867" y="7666"/>
                </a:lnTo>
                <a:lnTo>
                  <a:pt x="3009900" y="16764"/>
                </a:lnTo>
                <a:lnTo>
                  <a:pt x="3009900" y="17185"/>
                </a:lnTo>
                <a:lnTo>
                  <a:pt x="3045714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871861" y="3368294"/>
            <a:ext cx="2451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宋体"/>
                <a:cs typeface="宋体"/>
              </a:rPr>
              <a:t>托管机构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00FF"/>
                </a:solidFill>
                <a:latin typeface="宋体"/>
                <a:cs typeface="宋体"/>
              </a:rPr>
              <a:t>选择的随机数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69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35633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10773" y="2274061"/>
            <a:ext cx="465709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560"/>
              </a:lnSpc>
              <a:buClr>
                <a:srgbClr val="FD1813"/>
              </a:buClr>
              <a:buSzPct val="116071"/>
              <a:buFont typeface="Wingdings"/>
              <a:buChar char=""/>
              <a:tabLst>
                <a:tab pos="355600" algn="l"/>
              </a:tabLst>
            </a:pPr>
            <a:r>
              <a:rPr sz="2800" b="1" dirty="0">
                <a:latin typeface="新宋体"/>
                <a:cs typeface="新宋体"/>
              </a:rPr>
              <a:t>明确密钥管理的策略和机制</a:t>
            </a:r>
            <a:endParaRPr sz="2800" dirty="0">
              <a:latin typeface="新宋体"/>
              <a:cs typeface="新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773" y="3426205"/>
            <a:ext cx="251269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560"/>
              </a:lnSpc>
              <a:buClr>
                <a:srgbClr val="FD1813"/>
              </a:buClr>
              <a:buSzPct val="116071"/>
              <a:buFont typeface="Wingdings"/>
              <a:buChar char=""/>
              <a:tabLst>
                <a:tab pos="355600" algn="l"/>
              </a:tabLst>
            </a:pPr>
            <a:r>
              <a:rPr sz="2800" b="1" dirty="0">
                <a:latin typeface="新宋体"/>
                <a:cs typeface="新宋体"/>
              </a:rPr>
              <a:t>全面安全原则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773" y="4578350"/>
            <a:ext cx="251269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560"/>
              </a:lnSpc>
              <a:buClr>
                <a:srgbClr val="FD1813"/>
              </a:buClr>
              <a:buSzPct val="116071"/>
              <a:buFont typeface="Wingdings"/>
              <a:buChar char=""/>
              <a:tabLst>
                <a:tab pos="355600" algn="l"/>
              </a:tabLst>
            </a:pPr>
            <a:r>
              <a:rPr sz="2800" b="1" dirty="0">
                <a:latin typeface="新宋体"/>
                <a:cs typeface="新宋体"/>
              </a:rPr>
              <a:t>最小权利原则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0773" y="5730494"/>
            <a:ext cx="251269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560"/>
              </a:lnSpc>
              <a:buClr>
                <a:srgbClr val="FD1813"/>
              </a:buClr>
              <a:buSzPct val="116071"/>
              <a:buFont typeface="Wingdings"/>
              <a:buChar char=""/>
              <a:tabLst>
                <a:tab pos="355600" algn="l"/>
              </a:tabLst>
            </a:pPr>
            <a:r>
              <a:rPr sz="2800" b="1" dirty="0">
                <a:latin typeface="新宋体"/>
                <a:cs typeface="新宋体"/>
              </a:rPr>
              <a:t>责任分离原则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51639" y="1415796"/>
            <a:ext cx="4267187" cy="1046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47067" y="1411224"/>
            <a:ext cx="4272280" cy="1061085"/>
          </a:xfrm>
          <a:custGeom>
            <a:avLst/>
            <a:gdLst/>
            <a:ahLst/>
            <a:cxnLst/>
            <a:rect l="l" t="t" r="r" b="b"/>
            <a:pathLst>
              <a:path w="4272280" h="1061085">
                <a:moveTo>
                  <a:pt x="4271771" y="611886"/>
                </a:moveTo>
                <a:lnTo>
                  <a:pt x="4271771" y="83819"/>
                </a:lnTo>
                <a:lnTo>
                  <a:pt x="4262628" y="62483"/>
                </a:lnTo>
                <a:lnTo>
                  <a:pt x="4233672" y="27431"/>
                </a:lnTo>
                <a:lnTo>
                  <a:pt x="4193286" y="5333"/>
                </a:lnTo>
                <a:lnTo>
                  <a:pt x="4169664" y="761"/>
                </a:lnTo>
                <a:lnTo>
                  <a:pt x="4164329" y="0"/>
                </a:lnTo>
                <a:lnTo>
                  <a:pt x="112776" y="0"/>
                </a:lnTo>
                <a:lnTo>
                  <a:pt x="107442" y="762"/>
                </a:lnTo>
                <a:lnTo>
                  <a:pt x="95249" y="2286"/>
                </a:lnTo>
                <a:lnTo>
                  <a:pt x="54313" y="19542"/>
                </a:lnTo>
                <a:lnTo>
                  <a:pt x="13589" y="64546"/>
                </a:lnTo>
                <a:lnTo>
                  <a:pt x="761" y="107442"/>
                </a:lnTo>
                <a:lnTo>
                  <a:pt x="0" y="112776"/>
                </a:lnTo>
                <a:lnTo>
                  <a:pt x="0" y="576834"/>
                </a:lnTo>
                <a:lnTo>
                  <a:pt x="9549" y="622895"/>
                </a:lnTo>
                <a:lnTo>
                  <a:pt x="9906" y="623421"/>
                </a:lnTo>
                <a:lnTo>
                  <a:pt x="9906" y="108204"/>
                </a:lnTo>
                <a:lnTo>
                  <a:pt x="12191" y="96774"/>
                </a:lnTo>
                <a:lnTo>
                  <a:pt x="12191" y="97536"/>
                </a:lnTo>
                <a:lnTo>
                  <a:pt x="14477" y="86106"/>
                </a:lnTo>
                <a:lnTo>
                  <a:pt x="14477" y="86868"/>
                </a:lnTo>
                <a:lnTo>
                  <a:pt x="18287" y="76200"/>
                </a:lnTo>
                <a:lnTo>
                  <a:pt x="18287" y="76962"/>
                </a:lnTo>
                <a:lnTo>
                  <a:pt x="22859" y="67056"/>
                </a:lnTo>
                <a:lnTo>
                  <a:pt x="28193" y="57912"/>
                </a:lnTo>
                <a:lnTo>
                  <a:pt x="34290" y="50461"/>
                </a:lnTo>
                <a:lnTo>
                  <a:pt x="34290" y="49530"/>
                </a:lnTo>
                <a:lnTo>
                  <a:pt x="49529" y="34290"/>
                </a:lnTo>
                <a:lnTo>
                  <a:pt x="49529" y="35052"/>
                </a:lnTo>
                <a:lnTo>
                  <a:pt x="57912" y="28194"/>
                </a:lnTo>
                <a:lnTo>
                  <a:pt x="67055" y="22860"/>
                </a:lnTo>
                <a:lnTo>
                  <a:pt x="76199" y="18639"/>
                </a:lnTo>
                <a:lnTo>
                  <a:pt x="76199" y="18288"/>
                </a:lnTo>
                <a:lnTo>
                  <a:pt x="86105" y="14750"/>
                </a:lnTo>
                <a:lnTo>
                  <a:pt x="86105" y="14478"/>
                </a:lnTo>
                <a:lnTo>
                  <a:pt x="96773" y="12344"/>
                </a:lnTo>
                <a:lnTo>
                  <a:pt x="96773" y="12192"/>
                </a:lnTo>
                <a:lnTo>
                  <a:pt x="108204" y="9906"/>
                </a:lnTo>
                <a:lnTo>
                  <a:pt x="4168902" y="9905"/>
                </a:lnTo>
                <a:lnTo>
                  <a:pt x="4180332" y="12191"/>
                </a:lnTo>
                <a:lnTo>
                  <a:pt x="4180332" y="12344"/>
                </a:lnTo>
                <a:lnTo>
                  <a:pt x="4191000" y="14477"/>
                </a:lnTo>
                <a:lnTo>
                  <a:pt x="4191000" y="14750"/>
                </a:lnTo>
                <a:lnTo>
                  <a:pt x="4200906" y="18287"/>
                </a:lnTo>
                <a:lnTo>
                  <a:pt x="4200906" y="18639"/>
                </a:lnTo>
                <a:lnTo>
                  <a:pt x="4210050" y="22859"/>
                </a:lnTo>
                <a:lnTo>
                  <a:pt x="4219194" y="28193"/>
                </a:lnTo>
                <a:lnTo>
                  <a:pt x="4227576" y="35051"/>
                </a:lnTo>
                <a:lnTo>
                  <a:pt x="4227576" y="34289"/>
                </a:lnTo>
                <a:lnTo>
                  <a:pt x="4242816" y="49529"/>
                </a:lnTo>
                <a:lnTo>
                  <a:pt x="4242816" y="50461"/>
                </a:lnTo>
                <a:lnTo>
                  <a:pt x="4248912" y="57911"/>
                </a:lnTo>
                <a:lnTo>
                  <a:pt x="4248912" y="59054"/>
                </a:lnTo>
                <a:lnTo>
                  <a:pt x="4254246" y="67055"/>
                </a:lnTo>
                <a:lnTo>
                  <a:pt x="4258818" y="76961"/>
                </a:lnTo>
                <a:lnTo>
                  <a:pt x="4258818" y="76199"/>
                </a:lnTo>
                <a:lnTo>
                  <a:pt x="4262628" y="86867"/>
                </a:lnTo>
                <a:lnTo>
                  <a:pt x="4262628" y="86105"/>
                </a:lnTo>
                <a:lnTo>
                  <a:pt x="4264914" y="97535"/>
                </a:lnTo>
                <a:lnTo>
                  <a:pt x="4264914" y="96773"/>
                </a:lnTo>
                <a:lnTo>
                  <a:pt x="4267200" y="108203"/>
                </a:lnTo>
                <a:lnTo>
                  <a:pt x="4267200" y="621150"/>
                </a:lnTo>
                <a:lnTo>
                  <a:pt x="4271771" y="611886"/>
                </a:lnTo>
                <a:close/>
              </a:path>
              <a:path w="4272280" h="1061085">
                <a:moveTo>
                  <a:pt x="35052" y="646176"/>
                </a:moveTo>
                <a:lnTo>
                  <a:pt x="28194" y="637794"/>
                </a:lnTo>
                <a:lnTo>
                  <a:pt x="22860" y="628650"/>
                </a:lnTo>
                <a:lnTo>
                  <a:pt x="18288" y="618744"/>
                </a:lnTo>
                <a:lnTo>
                  <a:pt x="18288" y="619506"/>
                </a:lnTo>
                <a:lnTo>
                  <a:pt x="14478" y="608838"/>
                </a:lnTo>
                <a:lnTo>
                  <a:pt x="14478" y="609600"/>
                </a:lnTo>
                <a:lnTo>
                  <a:pt x="12192" y="598170"/>
                </a:lnTo>
                <a:lnTo>
                  <a:pt x="12192" y="598932"/>
                </a:lnTo>
                <a:lnTo>
                  <a:pt x="9906" y="587502"/>
                </a:lnTo>
                <a:lnTo>
                  <a:pt x="9906" y="623421"/>
                </a:lnTo>
                <a:lnTo>
                  <a:pt x="34290" y="659422"/>
                </a:lnTo>
                <a:lnTo>
                  <a:pt x="34290" y="646176"/>
                </a:lnTo>
                <a:lnTo>
                  <a:pt x="35052" y="646176"/>
                </a:lnTo>
                <a:close/>
              </a:path>
              <a:path w="4272280" h="1061085">
                <a:moveTo>
                  <a:pt x="35051" y="49530"/>
                </a:moveTo>
                <a:lnTo>
                  <a:pt x="34290" y="49530"/>
                </a:lnTo>
                <a:lnTo>
                  <a:pt x="34290" y="50461"/>
                </a:lnTo>
                <a:lnTo>
                  <a:pt x="35051" y="49530"/>
                </a:lnTo>
                <a:close/>
              </a:path>
              <a:path w="4272280" h="1061085">
                <a:moveTo>
                  <a:pt x="76962" y="677418"/>
                </a:moveTo>
                <a:lnTo>
                  <a:pt x="67056" y="672846"/>
                </a:lnTo>
                <a:lnTo>
                  <a:pt x="57912" y="666750"/>
                </a:lnTo>
                <a:lnTo>
                  <a:pt x="57912" y="667512"/>
                </a:lnTo>
                <a:lnTo>
                  <a:pt x="49530" y="660654"/>
                </a:lnTo>
                <a:lnTo>
                  <a:pt x="49530" y="661416"/>
                </a:lnTo>
                <a:lnTo>
                  <a:pt x="34290" y="646176"/>
                </a:lnTo>
                <a:lnTo>
                  <a:pt x="34290" y="659422"/>
                </a:lnTo>
                <a:lnTo>
                  <a:pt x="35094" y="660611"/>
                </a:lnTo>
                <a:lnTo>
                  <a:pt x="72810" y="686156"/>
                </a:lnTo>
                <a:lnTo>
                  <a:pt x="76200" y="686859"/>
                </a:lnTo>
                <a:lnTo>
                  <a:pt x="76200" y="677418"/>
                </a:lnTo>
                <a:lnTo>
                  <a:pt x="76962" y="677418"/>
                </a:lnTo>
                <a:close/>
              </a:path>
              <a:path w="4272280" h="1061085">
                <a:moveTo>
                  <a:pt x="76961" y="18288"/>
                </a:moveTo>
                <a:lnTo>
                  <a:pt x="76199" y="18288"/>
                </a:lnTo>
                <a:lnTo>
                  <a:pt x="76199" y="18639"/>
                </a:lnTo>
                <a:lnTo>
                  <a:pt x="76961" y="18288"/>
                </a:lnTo>
                <a:close/>
              </a:path>
              <a:path w="4272280" h="1061085">
                <a:moveTo>
                  <a:pt x="86868" y="681228"/>
                </a:moveTo>
                <a:lnTo>
                  <a:pt x="76200" y="677418"/>
                </a:lnTo>
                <a:lnTo>
                  <a:pt x="76200" y="686859"/>
                </a:lnTo>
                <a:lnTo>
                  <a:pt x="86106" y="688912"/>
                </a:lnTo>
                <a:lnTo>
                  <a:pt x="86106" y="681228"/>
                </a:lnTo>
                <a:lnTo>
                  <a:pt x="86868" y="681228"/>
                </a:lnTo>
                <a:close/>
              </a:path>
              <a:path w="4272280" h="1061085">
                <a:moveTo>
                  <a:pt x="86867" y="14478"/>
                </a:moveTo>
                <a:lnTo>
                  <a:pt x="86105" y="14478"/>
                </a:lnTo>
                <a:lnTo>
                  <a:pt x="86105" y="14750"/>
                </a:lnTo>
                <a:lnTo>
                  <a:pt x="86867" y="14478"/>
                </a:lnTo>
                <a:close/>
              </a:path>
              <a:path w="4272280" h="1061085">
                <a:moveTo>
                  <a:pt x="97536" y="683514"/>
                </a:moveTo>
                <a:lnTo>
                  <a:pt x="86106" y="681228"/>
                </a:lnTo>
                <a:lnTo>
                  <a:pt x="86106" y="688912"/>
                </a:lnTo>
                <a:lnTo>
                  <a:pt x="96774" y="691124"/>
                </a:lnTo>
                <a:lnTo>
                  <a:pt x="96774" y="683514"/>
                </a:lnTo>
                <a:lnTo>
                  <a:pt x="97536" y="683514"/>
                </a:lnTo>
                <a:close/>
              </a:path>
              <a:path w="4272280" h="1061085">
                <a:moveTo>
                  <a:pt x="97535" y="12192"/>
                </a:moveTo>
                <a:lnTo>
                  <a:pt x="96773" y="12192"/>
                </a:lnTo>
                <a:lnTo>
                  <a:pt x="96773" y="12344"/>
                </a:lnTo>
                <a:lnTo>
                  <a:pt x="97535" y="12192"/>
                </a:lnTo>
                <a:close/>
              </a:path>
              <a:path w="4272280" h="1061085">
                <a:moveTo>
                  <a:pt x="728472" y="685800"/>
                </a:moveTo>
                <a:lnTo>
                  <a:pt x="112776" y="685691"/>
                </a:lnTo>
                <a:lnTo>
                  <a:pt x="108204" y="685038"/>
                </a:lnTo>
                <a:lnTo>
                  <a:pt x="108204" y="685800"/>
                </a:lnTo>
                <a:lnTo>
                  <a:pt x="96774" y="683514"/>
                </a:lnTo>
                <a:lnTo>
                  <a:pt x="96774" y="691124"/>
                </a:lnTo>
                <a:lnTo>
                  <a:pt x="118872" y="695706"/>
                </a:lnTo>
                <a:lnTo>
                  <a:pt x="704182" y="695706"/>
                </a:lnTo>
                <a:lnTo>
                  <a:pt x="713232" y="687324"/>
                </a:lnTo>
                <a:lnTo>
                  <a:pt x="716280" y="695706"/>
                </a:lnTo>
                <a:lnTo>
                  <a:pt x="716280" y="697106"/>
                </a:lnTo>
                <a:lnTo>
                  <a:pt x="728472" y="685800"/>
                </a:lnTo>
                <a:close/>
              </a:path>
              <a:path w="4272280" h="1061085">
                <a:moveTo>
                  <a:pt x="716280" y="697106"/>
                </a:moveTo>
                <a:lnTo>
                  <a:pt x="716280" y="695706"/>
                </a:lnTo>
                <a:lnTo>
                  <a:pt x="704182" y="695706"/>
                </a:lnTo>
                <a:lnTo>
                  <a:pt x="310134" y="1060704"/>
                </a:lnTo>
                <a:lnTo>
                  <a:pt x="325373" y="1056929"/>
                </a:lnTo>
                <a:lnTo>
                  <a:pt x="325374" y="1046988"/>
                </a:lnTo>
                <a:lnTo>
                  <a:pt x="343950" y="1042382"/>
                </a:lnTo>
                <a:lnTo>
                  <a:pt x="716280" y="697106"/>
                </a:lnTo>
                <a:close/>
              </a:path>
              <a:path w="4272280" h="1061085">
                <a:moveTo>
                  <a:pt x="343950" y="1042382"/>
                </a:moveTo>
                <a:lnTo>
                  <a:pt x="325374" y="1046988"/>
                </a:lnTo>
                <a:lnTo>
                  <a:pt x="329946" y="1055370"/>
                </a:lnTo>
                <a:lnTo>
                  <a:pt x="343950" y="1042382"/>
                </a:lnTo>
                <a:close/>
              </a:path>
              <a:path w="4272280" h="1061085">
                <a:moveTo>
                  <a:pt x="4180332" y="692261"/>
                </a:moveTo>
                <a:lnTo>
                  <a:pt x="4180332" y="683513"/>
                </a:lnTo>
                <a:lnTo>
                  <a:pt x="4168902" y="685799"/>
                </a:lnTo>
                <a:lnTo>
                  <a:pt x="4168902" y="685037"/>
                </a:lnTo>
                <a:lnTo>
                  <a:pt x="4164329" y="685691"/>
                </a:lnTo>
                <a:lnTo>
                  <a:pt x="1782318" y="685800"/>
                </a:lnTo>
                <a:lnTo>
                  <a:pt x="343950" y="1042382"/>
                </a:lnTo>
                <a:lnTo>
                  <a:pt x="329946" y="1055370"/>
                </a:lnTo>
                <a:lnTo>
                  <a:pt x="325374" y="1046988"/>
                </a:lnTo>
                <a:lnTo>
                  <a:pt x="325373" y="1056929"/>
                </a:lnTo>
                <a:lnTo>
                  <a:pt x="1783080" y="695894"/>
                </a:lnTo>
                <a:lnTo>
                  <a:pt x="1783080" y="695706"/>
                </a:lnTo>
                <a:lnTo>
                  <a:pt x="4164329" y="695705"/>
                </a:lnTo>
                <a:lnTo>
                  <a:pt x="4169664" y="694943"/>
                </a:lnTo>
                <a:lnTo>
                  <a:pt x="4180332" y="692261"/>
                </a:lnTo>
                <a:close/>
              </a:path>
              <a:path w="4272280" h="1061085">
                <a:moveTo>
                  <a:pt x="716280" y="695706"/>
                </a:moveTo>
                <a:lnTo>
                  <a:pt x="713232" y="687324"/>
                </a:lnTo>
                <a:lnTo>
                  <a:pt x="704182" y="695706"/>
                </a:lnTo>
                <a:lnTo>
                  <a:pt x="716280" y="695706"/>
                </a:lnTo>
                <a:close/>
              </a:path>
              <a:path w="4272280" h="1061085">
                <a:moveTo>
                  <a:pt x="1783842" y="695706"/>
                </a:moveTo>
                <a:lnTo>
                  <a:pt x="1783080" y="695706"/>
                </a:lnTo>
                <a:lnTo>
                  <a:pt x="1783080" y="695894"/>
                </a:lnTo>
                <a:lnTo>
                  <a:pt x="1783842" y="695706"/>
                </a:lnTo>
                <a:close/>
              </a:path>
              <a:path w="4272280" h="1061085">
                <a:moveTo>
                  <a:pt x="4180332" y="12344"/>
                </a:moveTo>
                <a:lnTo>
                  <a:pt x="4180332" y="12191"/>
                </a:lnTo>
                <a:lnTo>
                  <a:pt x="4179570" y="12191"/>
                </a:lnTo>
                <a:lnTo>
                  <a:pt x="4180332" y="12344"/>
                </a:lnTo>
                <a:close/>
              </a:path>
              <a:path w="4272280" h="1061085">
                <a:moveTo>
                  <a:pt x="4191000" y="689578"/>
                </a:moveTo>
                <a:lnTo>
                  <a:pt x="4191000" y="681227"/>
                </a:lnTo>
                <a:lnTo>
                  <a:pt x="4179570" y="683513"/>
                </a:lnTo>
                <a:lnTo>
                  <a:pt x="4180332" y="683513"/>
                </a:lnTo>
                <a:lnTo>
                  <a:pt x="4180332" y="692261"/>
                </a:lnTo>
                <a:lnTo>
                  <a:pt x="4191000" y="689578"/>
                </a:lnTo>
                <a:close/>
              </a:path>
              <a:path w="4272280" h="1061085">
                <a:moveTo>
                  <a:pt x="4191000" y="14750"/>
                </a:moveTo>
                <a:lnTo>
                  <a:pt x="4191000" y="14477"/>
                </a:lnTo>
                <a:lnTo>
                  <a:pt x="4190238" y="14477"/>
                </a:lnTo>
                <a:lnTo>
                  <a:pt x="4191000" y="14750"/>
                </a:lnTo>
                <a:close/>
              </a:path>
              <a:path w="4272280" h="1061085">
                <a:moveTo>
                  <a:pt x="4200906" y="687087"/>
                </a:moveTo>
                <a:lnTo>
                  <a:pt x="4200906" y="677417"/>
                </a:lnTo>
                <a:lnTo>
                  <a:pt x="4190238" y="681227"/>
                </a:lnTo>
                <a:lnTo>
                  <a:pt x="4191000" y="681227"/>
                </a:lnTo>
                <a:lnTo>
                  <a:pt x="4191000" y="689578"/>
                </a:lnTo>
                <a:lnTo>
                  <a:pt x="4200906" y="687087"/>
                </a:lnTo>
                <a:close/>
              </a:path>
              <a:path w="4272280" h="1061085">
                <a:moveTo>
                  <a:pt x="4200906" y="18639"/>
                </a:moveTo>
                <a:lnTo>
                  <a:pt x="4200906" y="18287"/>
                </a:lnTo>
                <a:lnTo>
                  <a:pt x="4200144" y="18287"/>
                </a:lnTo>
                <a:lnTo>
                  <a:pt x="4200906" y="18639"/>
                </a:lnTo>
                <a:close/>
              </a:path>
              <a:path w="4272280" h="1061085">
                <a:moveTo>
                  <a:pt x="4242816" y="658103"/>
                </a:moveTo>
                <a:lnTo>
                  <a:pt x="4242816" y="646176"/>
                </a:lnTo>
                <a:lnTo>
                  <a:pt x="4227576" y="661415"/>
                </a:lnTo>
                <a:lnTo>
                  <a:pt x="4227576" y="660653"/>
                </a:lnTo>
                <a:lnTo>
                  <a:pt x="4219194" y="667511"/>
                </a:lnTo>
                <a:lnTo>
                  <a:pt x="4219194" y="666749"/>
                </a:lnTo>
                <a:lnTo>
                  <a:pt x="4210050" y="672845"/>
                </a:lnTo>
                <a:lnTo>
                  <a:pt x="4200144" y="677417"/>
                </a:lnTo>
                <a:lnTo>
                  <a:pt x="4200906" y="677417"/>
                </a:lnTo>
                <a:lnTo>
                  <a:pt x="4200906" y="687087"/>
                </a:lnTo>
                <a:lnTo>
                  <a:pt x="4203731" y="686377"/>
                </a:lnTo>
                <a:lnTo>
                  <a:pt x="4233014" y="668807"/>
                </a:lnTo>
                <a:lnTo>
                  <a:pt x="4242816" y="658103"/>
                </a:lnTo>
                <a:close/>
              </a:path>
              <a:path w="4272280" h="1061085">
                <a:moveTo>
                  <a:pt x="4242816" y="50461"/>
                </a:moveTo>
                <a:lnTo>
                  <a:pt x="4242816" y="49529"/>
                </a:lnTo>
                <a:lnTo>
                  <a:pt x="4242054" y="49529"/>
                </a:lnTo>
                <a:lnTo>
                  <a:pt x="4242816" y="50461"/>
                </a:lnTo>
                <a:close/>
              </a:path>
              <a:path w="4272280" h="1061085">
                <a:moveTo>
                  <a:pt x="4248912" y="651445"/>
                </a:moveTo>
                <a:lnTo>
                  <a:pt x="4248912" y="637793"/>
                </a:lnTo>
                <a:lnTo>
                  <a:pt x="4242054" y="646176"/>
                </a:lnTo>
                <a:lnTo>
                  <a:pt x="4242816" y="646176"/>
                </a:lnTo>
                <a:lnTo>
                  <a:pt x="4242816" y="658103"/>
                </a:lnTo>
                <a:lnTo>
                  <a:pt x="4248912" y="651445"/>
                </a:lnTo>
                <a:close/>
              </a:path>
              <a:path w="4272280" h="1061085">
                <a:moveTo>
                  <a:pt x="4248912" y="59054"/>
                </a:moveTo>
                <a:lnTo>
                  <a:pt x="4248912" y="57911"/>
                </a:lnTo>
                <a:lnTo>
                  <a:pt x="4248150" y="57911"/>
                </a:lnTo>
                <a:lnTo>
                  <a:pt x="4248912" y="59054"/>
                </a:lnTo>
                <a:close/>
              </a:path>
              <a:path w="4272280" h="1061085">
                <a:moveTo>
                  <a:pt x="4267200" y="621150"/>
                </a:moveTo>
                <a:lnTo>
                  <a:pt x="4267200" y="587501"/>
                </a:lnTo>
                <a:lnTo>
                  <a:pt x="4264914" y="598931"/>
                </a:lnTo>
                <a:lnTo>
                  <a:pt x="4264914" y="598169"/>
                </a:lnTo>
                <a:lnTo>
                  <a:pt x="4262628" y="609599"/>
                </a:lnTo>
                <a:lnTo>
                  <a:pt x="4262628" y="608837"/>
                </a:lnTo>
                <a:lnTo>
                  <a:pt x="4258818" y="619505"/>
                </a:lnTo>
                <a:lnTo>
                  <a:pt x="4258818" y="618743"/>
                </a:lnTo>
                <a:lnTo>
                  <a:pt x="4254246" y="628649"/>
                </a:lnTo>
                <a:lnTo>
                  <a:pt x="4248150" y="637793"/>
                </a:lnTo>
                <a:lnTo>
                  <a:pt x="4248912" y="637793"/>
                </a:lnTo>
                <a:lnTo>
                  <a:pt x="4248912" y="651445"/>
                </a:lnTo>
                <a:lnTo>
                  <a:pt x="4256149" y="643541"/>
                </a:lnTo>
                <a:lnTo>
                  <a:pt x="4267200" y="621150"/>
                </a:lnTo>
                <a:close/>
              </a:path>
              <a:path w="4272280" h="1061085">
                <a:moveTo>
                  <a:pt x="4267200" y="113537"/>
                </a:moveTo>
                <a:lnTo>
                  <a:pt x="4267200" y="108203"/>
                </a:lnTo>
                <a:lnTo>
                  <a:pt x="4266438" y="108203"/>
                </a:lnTo>
                <a:lnTo>
                  <a:pt x="4267200" y="113537"/>
                </a:lnTo>
                <a:close/>
              </a:path>
              <a:path w="4272280" h="1061085">
                <a:moveTo>
                  <a:pt x="4267200" y="587501"/>
                </a:moveTo>
                <a:lnTo>
                  <a:pt x="4267200" y="582167"/>
                </a:lnTo>
                <a:lnTo>
                  <a:pt x="4266438" y="587501"/>
                </a:lnTo>
                <a:lnTo>
                  <a:pt x="4267200" y="5875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63901" y="1489202"/>
            <a:ext cx="4168140" cy="5638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2080"/>
              </a:lnSpc>
              <a:spcBef>
                <a:spcPts val="235"/>
              </a:spcBef>
            </a:pPr>
            <a:r>
              <a:rPr sz="1800" b="1" dirty="0">
                <a:latin typeface="新宋体"/>
                <a:cs typeface="新宋体"/>
              </a:rPr>
              <a:t>策略是密钥管理系统的高级指导，而机 制是实现和执行策略的技术机构和方法。</a:t>
            </a:r>
            <a:endParaRPr sz="1800">
              <a:latin typeface="新宋体"/>
              <a:cs typeface="新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62641" y="2939795"/>
            <a:ext cx="6156185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25303" y="2935223"/>
            <a:ext cx="6193790" cy="1000760"/>
          </a:xfrm>
          <a:custGeom>
            <a:avLst/>
            <a:gdLst/>
            <a:ahLst/>
            <a:cxnLst/>
            <a:rect l="l" t="t" r="r" b="b"/>
            <a:pathLst>
              <a:path w="6193790" h="1000760">
                <a:moveTo>
                  <a:pt x="122726" y="743335"/>
                </a:moveTo>
                <a:lnTo>
                  <a:pt x="39279" y="739949"/>
                </a:lnTo>
                <a:lnTo>
                  <a:pt x="0" y="742950"/>
                </a:lnTo>
                <a:lnTo>
                  <a:pt x="0" y="748284"/>
                </a:lnTo>
                <a:lnTo>
                  <a:pt x="38100" y="749819"/>
                </a:lnTo>
                <a:lnTo>
                  <a:pt x="122726" y="743335"/>
                </a:lnTo>
                <a:close/>
              </a:path>
              <a:path w="6193790" h="1000760">
                <a:moveTo>
                  <a:pt x="39279" y="739949"/>
                </a:moveTo>
                <a:lnTo>
                  <a:pt x="38100" y="739902"/>
                </a:lnTo>
                <a:lnTo>
                  <a:pt x="38100" y="740039"/>
                </a:lnTo>
                <a:lnTo>
                  <a:pt x="39279" y="739949"/>
                </a:lnTo>
                <a:close/>
              </a:path>
              <a:path w="6193790" h="1000760">
                <a:moveTo>
                  <a:pt x="2170176" y="885444"/>
                </a:moveTo>
                <a:lnTo>
                  <a:pt x="2167128" y="877824"/>
                </a:lnTo>
                <a:lnTo>
                  <a:pt x="2167128" y="878585"/>
                </a:lnTo>
                <a:lnTo>
                  <a:pt x="2164842" y="870204"/>
                </a:lnTo>
                <a:lnTo>
                  <a:pt x="2164842" y="870966"/>
                </a:lnTo>
                <a:lnTo>
                  <a:pt x="2163318" y="862583"/>
                </a:lnTo>
                <a:lnTo>
                  <a:pt x="2161794" y="854963"/>
                </a:lnTo>
                <a:lnTo>
                  <a:pt x="2161032" y="846582"/>
                </a:lnTo>
                <a:lnTo>
                  <a:pt x="2161032" y="847344"/>
                </a:lnTo>
                <a:lnTo>
                  <a:pt x="2160270" y="838962"/>
                </a:lnTo>
                <a:lnTo>
                  <a:pt x="2160270" y="826007"/>
                </a:lnTo>
                <a:lnTo>
                  <a:pt x="122726" y="743335"/>
                </a:lnTo>
                <a:lnTo>
                  <a:pt x="38100" y="749808"/>
                </a:lnTo>
                <a:lnTo>
                  <a:pt x="2150364" y="834967"/>
                </a:lnTo>
                <a:lnTo>
                  <a:pt x="2150364" y="830580"/>
                </a:lnTo>
                <a:lnTo>
                  <a:pt x="2154936" y="835151"/>
                </a:lnTo>
                <a:lnTo>
                  <a:pt x="2154936" y="867519"/>
                </a:lnTo>
                <a:lnTo>
                  <a:pt x="2162111" y="892472"/>
                </a:lnTo>
                <a:lnTo>
                  <a:pt x="2169414" y="907122"/>
                </a:lnTo>
                <a:lnTo>
                  <a:pt x="2169414" y="885444"/>
                </a:lnTo>
                <a:lnTo>
                  <a:pt x="2170176" y="885444"/>
                </a:lnTo>
                <a:close/>
              </a:path>
              <a:path w="6193790" h="1000760">
                <a:moveTo>
                  <a:pt x="2154936" y="578357"/>
                </a:moveTo>
                <a:lnTo>
                  <a:pt x="39279" y="739949"/>
                </a:lnTo>
                <a:lnTo>
                  <a:pt x="122726" y="743335"/>
                </a:lnTo>
                <a:lnTo>
                  <a:pt x="2150364" y="588259"/>
                </a:lnTo>
                <a:lnTo>
                  <a:pt x="2150364" y="582930"/>
                </a:lnTo>
                <a:lnTo>
                  <a:pt x="2154936" y="578357"/>
                </a:lnTo>
                <a:close/>
              </a:path>
              <a:path w="6193790" h="1000760">
                <a:moveTo>
                  <a:pt x="6193535" y="863099"/>
                </a:moveTo>
                <a:lnTo>
                  <a:pt x="6193535" y="134923"/>
                </a:lnTo>
                <a:lnTo>
                  <a:pt x="6190711" y="118475"/>
                </a:lnTo>
                <a:lnTo>
                  <a:pt x="6172753" y="79823"/>
                </a:lnTo>
                <a:lnTo>
                  <a:pt x="6145915" y="47120"/>
                </a:lnTo>
                <a:lnTo>
                  <a:pt x="6111880" y="21894"/>
                </a:lnTo>
                <a:lnTo>
                  <a:pt x="6072329" y="5677"/>
                </a:lnTo>
                <a:lnTo>
                  <a:pt x="6028944" y="0"/>
                </a:lnTo>
                <a:lnTo>
                  <a:pt x="2320290" y="0"/>
                </a:lnTo>
                <a:lnTo>
                  <a:pt x="2266740" y="8777"/>
                </a:lnTo>
                <a:lnTo>
                  <a:pt x="2218944" y="34289"/>
                </a:lnTo>
                <a:lnTo>
                  <a:pt x="2187930" y="63823"/>
                </a:lnTo>
                <a:lnTo>
                  <a:pt x="2161382" y="109922"/>
                </a:lnTo>
                <a:lnTo>
                  <a:pt x="2151126" y="152399"/>
                </a:lnTo>
                <a:lnTo>
                  <a:pt x="2151126" y="161543"/>
                </a:lnTo>
                <a:lnTo>
                  <a:pt x="2150364" y="169925"/>
                </a:lnTo>
                <a:lnTo>
                  <a:pt x="2150364" y="578707"/>
                </a:lnTo>
                <a:lnTo>
                  <a:pt x="2154936" y="578357"/>
                </a:lnTo>
                <a:lnTo>
                  <a:pt x="2154936" y="587909"/>
                </a:lnTo>
                <a:lnTo>
                  <a:pt x="2160270" y="587502"/>
                </a:lnTo>
                <a:lnTo>
                  <a:pt x="2160270" y="161543"/>
                </a:lnTo>
                <a:lnTo>
                  <a:pt x="2161032" y="153161"/>
                </a:lnTo>
                <a:lnTo>
                  <a:pt x="2161032" y="153923"/>
                </a:lnTo>
                <a:lnTo>
                  <a:pt x="2161794" y="145541"/>
                </a:lnTo>
                <a:lnTo>
                  <a:pt x="2163318" y="137921"/>
                </a:lnTo>
                <a:lnTo>
                  <a:pt x="2164841" y="129539"/>
                </a:lnTo>
                <a:lnTo>
                  <a:pt x="2164841" y="130301"/>
                </a:lnTo>
                <a:lnTo>
                  <a:pt x="2167128" y="121919"/>
                </a:lnTo>
                <a:lnTo>
                  <a:pt x="2167128" y="122681"/>
                </a:lnTo>
                <a:lnTo>
                  <a:pt x="2169414" y="116966"/>
                </a:lnTo>
                <a:lnTo>
                  <a:pt x="2169414" y="115061"/>
                </a:lnTo>
                <a:lnTo>
                  <a:pt x="2172462" y="107441"/>
                </a:lnTo>
                <a:lnTo>
                  <a:pt x="2175510" y="101955"/>
                </a:lnTo>
                <a:lnTo>
                  <a:pt x="2175510" y="100583"/>
                </a:lnTo>
                <a:lnTo>
                  <a:pt x="2183130" y="86867"/>
                </a:lnTo>
                <a:lnTo>
                  <a:pt x="2187702" y="80009"/>
                </a:lnTo>
                <a:lnTo>
                  <a:pt x="2187702" y="80771"/>
                </a:lnTo>
                <a:lnTo>
                  <a:pt x="2191512" y="75056"/>
                </a:lnTo>
                <a:lnTo>
                  <a:pt x="2191512" y="73913"/>
                </a:lnTo>
                <a:lnTo>
                  <a:pt x="2196846" y="67817"/>
                </a:lnTo>
                <a:lnTo>
                  <a:pt x="2201418" y="63245"/>
                </a:lnTo>
                <a:lnTo>
                  <a:pt x="2201418" y="62483"/>
                </a:lnTo>
                <a:lnTo>
                  <a:pt x="2206752" y="56387"/>
                </a:lnTo>
                <a:lnTo>
                  <a:pt x="2212847" y="51053"/>
                </a:lnTo>
                <a:lnTo>
                  <a:pt x="2212847" y="51815"/>
                </a:lnTo>
                <a:lnTo>
                  <a:pt x="2218182" y="46481"/>
                </a:lnTo>
                <a:lnTo>
                  <a:pt x="2224278" y="41147"/>
                </a:lnTo>
                <a:lnTo>
                  <a:pt x="2224278" y="41909"/>
                </a:lnTo>
                <a:lnTo>
                  <a:pt x="2230374" y="37845"/>
                </a:lnTo>
                <a:lnTo>
                  <a:pt x="2230374" y="37337"/>
                </a:lnTo>
                <a:lnTo>
                  <a:pt x="2237232" y="32765"/>
                </a:lnTo>
                <a:lnTo>
                  <a:pt x="2250947" y="25145"/>
                </a:lnTo>
                <a:lnTo>
                  <a:pt x="2250947" y="25907"/>
                </a:lnTo>
                <a:lnTo>
                  <a:pt x="2257806" y="22097"/>
                </a:lnTo>
                <a:lnTo>
                  <a:pt x="2265426" y="19049"/>
                </a:lnTo>
                <a:lnTo>
                  <a:pt x="2265426" y="19811"/>
                </a:lnTo>
                <a:lnTo>
                  <a:pt x="2272284" y="17068"/>
                </a:lnTo>
                <a:lnTo>
                  <a:pt x="2272284" y="16763"/>
                </a:lnTo>
                <a:lnTo>
                  <a:pt x="2279904" y="14685"/>
                </a:lnTo>
                <a:lnTo>
                  <a:pt x="2279904" y="14477"/>
                </a:lnTo>
                <a:lnTo>
                  <a:pt x="2288286" y="12953"/>
                </a:lnTo>
                <a:lnTo>
                  <a:pt x="2295906" y="11429"/>
                </a:lnTo>
                <a:lnTo>
                  <a:pt x="2303526" y="10737"/>
                </a:lnTo>
                <a:lnTo>
                  <a:pt x="2311908" y="9905"/>
                </a:lnTo>
                <a:lnTo>
                  <a:pt x="6037326" y="9905"/>
                </a:lnTo>
                <a:lnTo>
                  <a:pt x="6045708" y="10667"/>
                </a:lnTo>
                <a:lnTo>
                  <a:pt x="6053328" y="11429"/>
                </a:lnTo>
                <a:lnTo>
                  <a:pt x="6060948" y="12953"/>
                </a:lnTo>
                <a:lnTo>
                  <a:pt x="6069330" y="14477"/>
                </a:lnTo>
                <a:lnTo>
                  <a:pt x="6069330" y="14685"/>
                </a:lnTo>
                <a:lnTo>
                  <a:pt x="6076950" y="16763"/>
                </a:lnTo>
                <a:lnTo>
                  <a:pt x="6076950" y="17068"/>
                </a:lnTo>
                <a:lnTo>
                  <a:pt x="6083808" y="19811"/>
                </a:lnTo>
                <a:lnTo>
                  <a:pt x="6083808" y="19049"/>
                </a:lnTo>
                <a:lnTo>
                  <a:pt x="6091428" y="22097"/>
                </a:lnTo>
                <a:lnTo>
                  <a:pt x="6098286" y="25907"/>
                </a:lnTo>
                <a:lnTo>
                  <a:pt x="6098286" y="25145"/>
                </a:lnTo>
                <a:lnTo>
                  <a:pt x="6112002" y="32765"/>
                </a:lnTo>
                <a:lnTo>
                  <a:pt x="6118860" y="37337"/>
                </a:lnTo>
                <a:lnTo>
                  <a:pt x="6118860" y="37845"/>
                </a:lnTo>
                <a:lnTo>
                  <a:pt x="6124956" y="41909"/>
                </a:lnTo>
                <a:lnTo>
                  <a:pt x="6124956" y="41147"/>
                </a:lnTo>
                <a:lnTo>
                  <a:pt x="6131052" y="46481"/>
                </a:lnTo>
                <a:lnTo>
                  <a:pt x="6136386" y="51053"/>
                </a:lnTo>
                <a:lnTo>
                  <a:pt x="6142482" y="56387"/>
                </a:lnTo>
                <a:lnTo>
                  <a:pt x="6147816" y="62483"/>
                </a:lnTo>
                <a:lnTo>
                  <a:pt x="6147816" y="63245"/>
                </a:lnTo>
                <a:lnTo>
                  <a:pt x="6152388" y="67817"/>
                </a:lnTo>
                <a:lnTo>
                  <a:pt x="6156960" y="73913"/>
                </a:lnTo>
                <a:lnTo>
                  <a:pt x="6161532" y="80771"/>
                </a:lnTo>
                <a:lnTo>
                  <a:pt x="6161532" y="80009"/>
                </a:lnTo>
                <a:lnTo>
                  <a:pt x="6166104" y="86867"/>
                </a:lnTo>
                <a:lnTo>
                  <a:pt x="6173724" y="100583"/>
                </a:lnTo>
                <a:lnTo>
                  <a:pt x="6173724" y="101955"/>
                </a:lnTo>
                <a:lnTo>
                  <a:pt x="6176772" y="107441"/>
                </a:lnTo>
                <a:lnTo>
                  <a:pt x="6179820" y="115061"/>
                </a:lnTo>
                <a:lnTo>
                  <a:pt x="6179820" y="116966"/>
                </a:lnTo>
                <a:lnTo>
                  <a:pt x="6182106" y="122681"/>
                </a:lnTo>
                <a:lnTo>
                  <a:pt x="6182106" y="121919"/>
                </a:lnTo>
                <a:lnTo>
                  <a:pt x="6184392" y="130301"/>
                </a:lnTo>
                <a:lnTo>
                  <a:pt x="6184392" y="129539"/>
                </a:lnTo>
                <a:lnTo>
                  <a:pt x="6185916" y="137921"/>
                </a:lnTo>
                <a:lnTo>
                  <a:pt x="6187440" y="145541"/>
                </a:lnTo>
                <a:lnTo>
                  <a:pt x="6188202" y="153923"/>
                </a:lnTo>
                <a:lnTo>
                  <a:pt x="6188202" y="153161"/>
                </a:lnTo>
                <a:lnTo>
                  <a:pt x="6188964" y="161543"/>
                </a:lnTo>
                <a:lnTo>
                  <a:pt x="6188964" y="887236"/>
                </a:lnTo>
                <a:lnTo>
                  <a:pt x="6193535" y="863099"/>
                </a:lnTo>
                <a:close/>
              </a:path>
              <a:path w="6193790" h="1000760">
                <a:moveTo>
                  <a:pt x="2154936" y="587909"/>
                </a:moveTo>
                <a:lnTo>
                  <a:pt x="2154936" y="578357"/>
                </a:lnTo>
                <a:lnTo>
                  <a:pt x="2150364" y="582930"/>
                </a:lnTo>
                <a:lnTo>
                  <a:pt x="2150364" y="588259"/>
                </a:lnTo>
                <a:lnTo>
                  <a:pt x="2154936" y="587909"/>
                </a:lnTo>
                <a:close/>
              </a:path>
              <a:path w="6193790" h="1000760">
                <a:moveTo>
                  <a:pt x="2154936" y="835151"/>
                </a:moveTo>
                <a:lnTo>
                  <a:pt x="2150364" y="830580"/>
                </a:lnTo>
                <a:lnTo>
                  <a:pt x="2150764" y="834983"/>
                </a:lnTo>
                <a:lnTo>
                  <a:pt x="2154936" y="835151"/>
                </a:lnTo>
                <a:close/>
              </a:path>
              <a:path w="6193790" h="1000760">
                <a:moveTo>
                  <a:pt x="2150764" y="834983"/>
                </a:moveTo>
                <a:lnTo>
                  <a:pt x="2150364" y="830580"/>
                </a:lnTo>
                <a:lnTo>
                  <a:pt x="2150364" y="834967"/>
                </a:lnTo>
                <a:lnTo>
                  <a:pt x="2150764" y="834983"/>
                </a:lnTo>
                <a:close/>
              </a:path>
              <a:path w="6193790" h="1000760">
                <a:moveTo>
                  <a:pt x="2154936" y="867519"/>
                </a:moveTo>
                <a:lnTo>
                  <a:pt x="2154936" y="835151"/>
                </a:lnTo>
                <a:lnTo>
                  <a:pt x="2150764" y="834983"/>
                </a:lnTo>
                <a:lnTo>
                  <a:pt x="2151126" y="838962"/>
                </a:lnTo>
                <a:lnTo>
                  <a:pt x="2151126" y="848106"/>
                </a:lnTo>
                <a:lnTo>
                  <a:pt x="2154174" y="864869"/>
                </a:lnTo>
                <a:lnTo>
                  <a:pt x="2154936" y="867519"/>
                </a:lnTo>
                <a:close/>
              </a:path>
              <a:path w="6193790" h="1000760">
                <a:moveTo>
                  <a:pt x="2170176" y="115061"/>
                </a:moveTo>
                <a:lnTo>
                  <a:pt x="2169414" y="115061"/>
                </a:lnTo>
                <a:lnTo>
                  <a:pt x="2169414" y="116966"/>
                </a:lnTo>
                <a:lnTo>
                  <a:pt x="2170176" y="115061"/>
                </a:lnTo>
                <a:close/>
              </a:path>
              <a:path w="6193790" h="1000760">
                <a:moveTo>
                  <a:pt x="2176272" y="899921"/>
                </a:moveTo>
                <a:lnTo>
                  <a:pt x="2172462" y="893063"/>
                </a:lnTo>
                <a:lnTo>
                  <a:pt x="2169414" y="885444"/>
                </a:lnTo>
                <a:lnTo>
                  <a:pt x="2169414" y="907122"/>
                </a:lnTo>
                <a:lnTo>
                  <a:pt x="2174900" y="918129"/>
                </a:lnTo>
                <a:lnTo>
                  <a:pt x="2175510" y="918966"/>
                </a:lnTo>
                <a:lnTo>
                  <a:pt x="2175510" y="899921"/>
                </a:lnTo>
                <a:lnTo>
                  <a:pt x="2176272" y="899921"/>
                </a:lnTo>
                <a:close/>
              </a:path>
              <a:path w="6193790" h="1000760">
                <a:moveTo>
                  <a:pt x="2176272" y="100583"/>
                </a:moveTo>
                <a:lnTo>
                  <a:pt x="2175510" y="100583"/>
                </a:lnTo>
                <a:lnTo>
                  <a:pt x="2175510" y="101955"/>
                </a:lnTo>
                <a:lnTo>
                  <a:pt x="2176272" y="100583"/>
                </a:lnTo>
                <a:close/>
              </a:path>
              <a:path w="6193790" h="1000760">
                <a:moveTo>
                  <a:pt x="2192274" y="926591"/>
                </a:moveTo>
                <a:lnTo>
                  <a:pt x="2187702" y="919733"/>
                </a:lnTo>
                <a:lnTo>
                  <a:pt x="2187702" y="920495"/>
                </a:lnTo>
                <a:lnTo>
                  <a:pt x="2183130" y="913638"/>
                </a:lnTo>
                <a:lnTo>
                  <a:pt x="2175510" y="899921"/>
                </a:lnTo>
                <a:lnTo>
                  <a:pt x="2175510" y="918966"/>
                </a:lnTo>
                <a:lnTo>
                  <a:pt x="2191512" y="940948"/>
                </a:lnTo>
                <a:lnTo>
                  <a:pt x="2191512" y="926591"/>
                </a:lnTo>
                <a:lnTo>
                  <a:pt x="2192274" y="926591"/>
                </a:lnTo>
                <a:close/>
              </a:path>
              <a:path w="6193790" h="1000760">
                <a:moveTo>
                  <a:pt x="2192274" y="73913"/>
                </a:moveTo>
                <a:lnTo>
                  <a:pt x="2191512" y="73913"/>
                </a:lnTo>
                <a:lnTo>
                  <a:pt x="2191512" y="75056"/>
                </a:lnTo>
                <a:lnTo>
                  <a:pt x="2192274" y="73913"/>
                </a:lnTo>
                <a:close/>
              </a:path>
              <a:path w="6193790" h="1000760">
                <a:moveTo>
                  <a:pt x="2231136" y="963168"/>
                </a:moveTo>
                <a:lnTo>
                  <a:pt x="2224278" y="958595"/>
                </a:lnTo>
                <a:lnTo>
                  <a:pt x="2218182" y="954024"/>
                </a:lnTo>
                <a:lnTo>
                  <a:pt x="2212848" y="948689"/>
                </a:lnTo>
                <a:lnTo>
                  <a:pt x="2212848" y="949451"/>
                </a:lnTo>
                <a:lnTo>
                  <a:pt x="2206752" y="944118"/>
                </a:lnTo>
                <a:lnTo>
                  <a:pt x="2201418" y="938021"/>
                </a:lnTo>
                <a:lnTo>
                  <a:pt x="2196846" y="932688"/>
                </a:lnTo>
                <a:lnTo>
                  <a:pt x="2191512" y="926591"/>
                </a:lnTo>
                <a:lnTo>
                  <a:pt x="2191512" y="940948"/>
                </a:lnTo>
                <a:lnTo>
                  <a:pt x="2191803" y="941349"/>
                </a:lnTo>
                <a:lnTo>
                  <a:pt x="2212086" y="961644"/>
                </a:lnTo>
                <a:lnTo>
                  <a:pt x="2218944" y="966216"/>
                </a:lnTo>
                <a:lnTo>
                  <a:pt x="2225802" y="971550"/>
                </a:lnTo>
                <a:lnTo>
                  <a:pt x="2230374" y="974089"/>
                </a:lnTo>
                <a:lnTo>
                  <a:pt x="2230374" y="963168"/>
                </a:lnTo>
                <a:lnTo>
                  <a:pt x="2231136" y="963168"/>
                </a:lnTo>
                <a:close/>
              </a:path>
              <a:path w="6193790" h="1000760">
                <a:moveTo>
                  <a:pt x="2202180" y="62483"/>
                </a:moveTo>
                <a:lnTo>
                  <a:pt x="2201418" y="62483"/>
                </a:lnTo>
                <a:lnTo>
                  <a:pt x="2201418" y="63245"/>
                </a:lnTo>
                <a:lnTo>
                  <a:pt x="2202180" y="62483"/>
                </a:lnTo>
                <a:close/>
              </a:path>
              <a:path w="6193790" h="1000760">
                <a:moveTo>
                  <a:pt x="2231136" y="37337"/>
                </a:moveTo>
                <a:lnTo>
                  <a:pt x="2230374" y="37337"/>
                </a:lnTo>
                <a:lnTo>
                  <a:pt x="2230374" y="37845"/>
                </a:lnTo>
                <a:lnTo>
                  <a:pt x="2231136" y="37337"/>
                </a:lnTo>
                <a:close/>
              </a:path>
              <a:path w="6193790" h="1000760">
                <a:moveTo>
                  <a:pt x="2273046" y="983741"/>
                </a:moveTo>
                <a:lnTo>
                  <a:pt x="2265426" y="980694"/>
                </a:lnTo>
                <a:lnTo>
                  <a:pt x="2265426" y="981456"/>
                </a:lnTo>
                <a:lnTo>
                  <a:pt x="2257806" y="978407"/>
                </a:lnTo>
                <a:lnTo>
                  <a:pt x="2250948" y="974597"/>
                </a:lnTo>
                <a:lnTo>
                  <a:pt x="2250948" y="975360"/>
                </a:lnTo>
                <a:lnTo>
                  <a:pt x="2237232" y="967739"/>
                </a:lnTo>
                <a:lnTo>
                  <a:pt x="2230374" y="963168"/>
                </a:lnTo>
                <a:lnTo>
                  <a:pt x="2230374" y="974089"/>
                </a:lnTo>
                <a:lnTo>
                  <a:pt x="2232660" y="975360"/>
                </a:lnTo>
                <a:lnTo>
                  <a:pt x="2241442" y="980995"/>
                </a:lnTo>
                <a:lnTo>
                  <a:pt x="2250762" y="985380"/>
                </a:lnTo>
                <a:lnTo>
                  <a:pt x="2269998" y="992885"/>
                </a:lnTo>
                <a:lnTo>
                  <a:pt x="2272284" y="993571"/>
                </a:lnTo>
                <a:lnTo>
                  <a:pt x="2272284" y="983741"/>
                </a:lnTo>
                <a:lnTo>
                  <a:pt x="2273046" y="983741"/>
                </a:lnTo>
                <a:close/>
              </a:path>
              <a:path w="6193790" h="1000760">
                <a:moveTo>
                  <a:pt x="2273046" y="16763"/>
                </a:moveTo>
                <a:lnTo>
                  <a:pt x="2272284" y="16763"/>
                </a:lnTo>
                <a:lnTo>
                  <a:pt x="2272284" y="17068"/>
                </a:lnTo>
                <a:lnTo>
                  <a:pt x="2273046" y="16763"/>
                </a:lnTo>
                <a:close/>
              </a:path>
              <a:path w="6193790" h="1000760">
                <a:moveTo>
                  <a:pt x="2280666" y="986028"/>
                </a:moveTo>
                <a:lnTo>
                  <a:pt x="2272284" y="983741"/>
                </a:lnTo>
                <a:lnTo>
                  <a:pt x="2272284" y="993571"/>
                </a:lnTo>
                <a:lnTo>
                  <a:pt x="2277618" y="995172"/>
                </a:lnTo>
                <a:lnTo>
                  <a:pt x="2279904" y="995587"/>
                </a:lnTo>
                <a:lnTo>
                  <a:pt x="2279904" y="986028"/>
                </a:lnTo>
                <a:lnTo>
                  <a:pt x="2280666" y="986028"/>
                </a:lnTo>
                <a:close/>
              </a:path>
              <a:path w="6193790" h="1000760">
                <a:moveTo>
                  <a:pt x="2280666" y="14477"/>
                </a:moveTo>
                <a:lnTo>
                  <a:pt x="2279904" y="14477"/>
                </a:lnTo>
                <a:lnTo>
                  <a:pt x="2279904" y="14685"/>
                </a:lnTo>
                <a:lnTo>
                  <a:pt x="2280666" y="14477"/>
                </a:lnTo>
                <a:close/>
              </a:path>
              <a:path w="6193790" h="1000760">
                <a:moveTo>
                  <a:pt x="6045708" y="998156"/>
                </a:moveTo>
                <a:lnTo>
                  <a:pt x="6045708" y="989837"/>
                </a:lnTo>
                <a:lnTo>
                  <a:pt x="6037326" y="990599"/>
                </a:lnTo>
                <a:lnTo>
                  <a:pt x="2311908" y="990600"/>
                </a:lnTo>
                <a:lnTo>
                  <a:pt x="2303526" y="989838"/>
                </a:lnTo>
                <a:lnTo>
                  <a:pt x="2295906" y="989076"/>
                </a:lnTo>
                <a:lnTo>
                  <a:pt x="2288286" y="987551"/>
                </a:lnTo>
                <a:lnTo>
                  <a:pt x="2279904" y="986028"/>
                </a:lnTo>
                <a:lnTo>
                  <a:pt x="2279904" y="995587"/>
                </a:lnTo>
                <a:lnTo>
                  <a:pt x="2302764" y="999744"/>
                </a:lnTo>
                <a:lnTo>
                  <a:pt x="2311908" y="999744"/>
                </a:lnTo>
                <a:lnTo>
                  <a:pt x="2320290" y="1000506"/>
                </a:lnTo>
                <a:lnTo>
                  <a:pt x="6028944" y="1000505"/>
                </a:lnTo>
                <a:lnTo>
                  <a:pt x="6037326" y="999743"/>
                </a:lnTo>
                <a:lnTo>
                  <a:pt x="6045708" y="998156"/>
                </a:lnTo>
                <a:close/>
              </a:path>
              <a:path w="6193790" h="1000760">
                <a:moveTo>
                  <a:pt x="2304288" y="10667"/>
                </a:moveTo>
                <a:lnTo>
                  <a:pt x="2303526" y="10667"/>
                </a:lnTo>
                <a:lnTo>
                  <a:pt x="2304288" y="10667"/>
                </a:lnTo>
                <a:close/>
              </a:path>
              <a:path w="6193790" h="1000760">
                <a:moveTo>
                  <a:pt x="2304288" y="989838"/>
                </a:moveTo>
                <a:lnTo>
                  <a:pt x="2303526" y="989768"/>
                </a:lnTo>
                <a:lnTo>
                  <a:pt x="2304288" y="989838"/>
                </a:lnTo>
                <a:close/>
              </a:path>
              <a:path w="6193790" h="1000760">
                <a:moveTo>
                  <a:pt x="6045708" y="10737"/>
                </a:moveTo>
                <a:lnTo>
                  <a:pt x="6044946" y="10667"/>
                </a:lnTo>
                <a:lnTo>
                  <a:pt x="6045708" y="10737"/>
                </a:lnTo>
                <a:close/>
              </a:path>
              <a:path w="6193790" h="1000760">
                <a:moveTo>
                  <a:pt x="6069330" y="993681"/>
                </a:moveTo>
                <a:lnTo>
                  <a:pt x="6069330" y="986027"/>
                </a:lnTo>
                <a:lnTo>
                  <a:pt x="6060948" y="987551"/>
                </a:lnTo>
                <a:lnTo>
                  <a:pt x="6053328" y="989075"/>
                </a:lnTo>
                <a:lnTo>
                  <a:pt x="6044946" y="989837"/>
                </a:lnTo>
                <a:lnTo>
                  <a:pt x="6045708" y="989837"/>
                </a:lnTo>
                <a:lnTo>
                  <a:pt x="6045708" y="998156"/>
                </a:lnTo>
                <a:lnTo>
                  <a:pt x="6069330" y="993681"/>
                </a:lnTo>
                <a:close/>
              </a:path>
              <a:path w="6193790" h="1000760">
                <a:moveTo>
                  <a:pt x="6069330" y="14685"/>
                </a:moveTo>
                <a:lnTo>
                  <a:pt x="6069330" y="14477"/>
                </a:lnTo>
                <a:lnTo>
                  <a:pt x="6068568" y="14477"/>
                </a:lnTo>
                <a:lnTo>
                  <a:pt x="6069330" y="14685"/>
                </a:lnTo>
                <a:close/>
              </a:path>
              <a:path w="6193790" h="1000760">
                <a:moveTo>
                  <a:pt x="6076950" y="992238"/>
                </a:moveTo>
                <a:lnTo>
                  <a:pt x="6076950" y="983741"/>
                </a:lnTo>
                <a:lnTo>
                  <a:pt x="6068568" y="986027"/>
                </a:lnTo>
                <a:lnTo>
                  <a:pt x="6069330" y="986027"/>
                </a:lnTo>
                <a:lnTo>
                  <a:pt x="6069330" y="993681"/>
                </a:lnTo>
                <a:lnTo>
                  <a:pt x="6076950" y="992238"/>
                </a:lnTo>
                <a:close/>
              </a:path>
              <a:path w="6193790" h="1000760">
                <a:moveTo>
                  <a:pt x="6076950" y="17068"/>
                </a:moveTo>
                <a:lnTo>
                  <a:pt x="6076950" y="16763"/>
                </a:lnTo>
                <a:lnTo>
                  <a:pt x="6076188" y="16763"/>
                </a:lnTo>
                <a:lnTo>
                  <a:pt x="6076950" y="17068"/>
                </a:lnTo>
                <a:close/>
              </a:path>
              <a:path w="6193790" h="1000760">
                <a:moveTo>
                  <a:pt x="6118860" y="972772"/>
                </a:moveTo>
                <a:lnTo>
                  <a:pt x="6118860" y="963167"/>
                </a:lnTo>
                <a:lnTo>
                  <a:pt x="6111880" y="967807"/>
                </a:lnTo>
                <a:lnTo>
                  <a:pt x="6098286" y="975359"/>
                </a:lnTo>
                <a:lnTo>
                  <a:pt x="6098286" y="974597"/>
                </a:lnTo>
                <a:lnTo>
                  <a:pt x="6091428" y="978407"/>
                </a:lnTo>
                <a:lnTo>
                  <a:pt x="6083808" y="981455"/>
                </a:lnTo>
                <a:lnTo>
                  <a:pt x="6083808" y="980693"/>
                </a:lnTo>
                <a:lnTo>
                  <a:pt x="6076188" y="983741"/>
                </a:lnTo>
                <a:lnTo>
                  <a:pt x="6076950" y="983741"/>
                </a:lnTo>
                <a:lnTo>
                  <a:pt x="6076950" y="992238"/>
                </a:lnTo>
                <a:lnTo>
                  <a:pt x="6086359" y="990456"/>
                </a:lnTo>
                <a:lnTo>
                  <a:pt x="6118860" y="972772"/>
                </a:lnTo>
                <a:close/>
              </a:path>
              <a:path w="6193790" h="1000760">
                <a:moveTo>
                  <a:pt x="6118860" y="37845"/>
                </a:moveTo>
                <a:lnTo>
                  <a:pt x="6118860" y="37337"/>
                </a:lnTo>
                <a:lnTo>
                  <a:pt x="6118098" y="37337"/>
                </a:lnTo>
                <a:lnTo>
                  <a:pt x="6118860" y="37845"/>
                </a:lnTo>
                <a:close/>
              </a:path>
              <a:path w="6193790" h="1000760">
                <a:moveTo>
                  <a:pt x="6147816" y="948872"/>
                </a:moveTo>
                <a:lnTo>
                  <a:pt x="6147816" y="938021"/>
                </a:lnTo>
                <a:lnTo>
                  <a:pt x="6136386" y="949451"/>
                </a:lnTo>
                <a:lnTo>
                  <a:pt x="6136386" y="948689"/>
                </a:lnTo>
                <a:lnTo>
                  <a:pt x="6131052" y="954023"/>
                </a:lnTo>
                <a:lnTo>
                  <a:pt x="6124956" y="958595"/>
                </a:lnTo>
                <a:lnTo>
                  <a:pt x="6118098" y="963167"/>
                </a:lnTo>
                <a:lnTo>
                  <a:pt x="6118860" y="963167"/>
                </a:lnTo>
                <a:lnTo>
                  <a:pt x="6118860" y="972772"/>
                </a:lnTo>
                <a:lnTo>
                  <a:pt x="6129950" y="966738"/>
                </a:lnTo>
                <a:lnTo>
                  <a:pt x="6147816" y="948872"/>
                </a:lnTo>
                <a:close/>
              </a:path>
              <a:path w="6193790" h="1000760">
                <a:moveTo>
                  <a:pt x="6147816" y="63245"/>
                </a:moveTo>
                <a:lnTo>
                  <a:pt x="6147816" y="62483"/>
                </a:lnTo>
                <a:lnTo>
                  <a:pt x="6147054" y="62483"/>
                </a:lnTo>
                <a:lnTo>
                  <a:pt x="6147816" y="63245"/>
                </a:lnTo>
                <a:close/>
              </a:path>
              <a:path w="6193790" h="1000760">
                <a:moveTo>
                  <a:pt x="6173724" y="915740"/>
                </a:moveTo>
                <a:lnTo>
                  <a:pt x="6173724" y="899921"/>
                </a:lnTo>
                <a:lnTo>
                  <a:pt x="6166104" y="913637"/>
                </a:lnTo>
                <a:lnTo>
                  <a:pt x="6161532" y="920495"/>
                </a:lnTo>
                <a:lnTo>
                  <a:pt x="6161532" y="919733"/>
                </a:lnTo>
                <a:lnTo>
                  <a:pt x="6156960" y="926591"/>
                </a:lnTo>
                <a:lnTo>
                  <a:pt x="6152388" y="932687"/>
                </a:lnTo>
                <a:lnTo>
                  <a:pt x="6147054" y="938021"/>
                </a:lnTo>
                <a:lnTo>
                  <a:pt x="6147816" y="938021"/>
                </a:lnTo>
                <a:lnTo>
                  <a:pt x="6147816" y="948872"/>
                </a:lnTo>
                <a:lnTo>
                  <a:pt x="6165102" y="931586"/>
                </a:lnTo>
                <a:lnTo>
                  <a:pt x="6173724" y="915740"/>
                </a:lnTo>
                <a:close/>
              </a:path>
              <a:path w="6193790" h="1000760">
                <a:moveTo>
                  <a:pt x="6173724" y="101955"/>
                </a:moveTo>
                <a:lnTo>
                  <a:pt x="6173724" y="100583"/>
                </a:lnTo>
                <a:lnTo>
                  <a:pt x="6172962" y="100583"/>
                </a:lnTo>
                <a:lnTo>
                  <a:pt x="6173724" y="101955"/>
                </a:lnTo>
                <a:close/>
              </a:path>
              <a:path w="6193790" h="1000760">
                <a:moveTo>
                  <a:pt x="6179820" y="904537"/>
                </a:moveTo>
                <a:lnTo>
                  <a:pt x="6179820" y="885443"/>
                </a:lnTo>
                <a:lnTo>
                  <a:pt x="6176772" y="893063"/>
                </a:lnTo>
                <a:lnTo>
                  <a:pt x="6172962" y="899921"/>
                </a:lnTo>
                <a:lnTo>
                  <a:pt x="6173724" y="899921"/>
                </a:lnTo>
                <a:lnTo>
                  <a:pt x="6173724" y="915740"/>
                </a:lnTo>
                <a:lnTo>
                  <a:pt x="6179820" y="904537"/>
                </a:lnTo>
                <a:close/>
              </a:path>
              <a:path w="6193790" h="1000760">
                <a:moveTo>
                  <a:pt x="6179820" y="116966"/>
                </a:moveTo>
                <a:lnTo>
                  <a:pt x="6179820" y="115061"/>
                </a:lnTo>
                <a:lnTo>
                  <a:pt x="6179058" y="115061"/>
                </a:lnTo>
                <a:lnTo>
                  <a:pt x="6179820" y="116966"/>
                </a:lnTo>
                <a:close/>
              </a:path>
              <a:path w="6193790" h="1000760">
                <a:moveTo>
                  <a:pt x="6188964" y="887236"/>
                </a:moveTo>
                <a:lnTo>
                  <a:pt x="6188964" y="838961"/>
                </a:lnTo>
                <a:lnTo>
                  <a:pt x="6188202" y="847343"/>
                </a:lnTo>
                <a:lnTo>
                  <a:pt x="6188202" y="846581"/>
                </a:lnTo>
                <a:lnTo>
                  <a:pt x="6187440" y="854963"/>
                </a:lnTo>
                <a:lnTo>
                  <a:pt x="6185916" y="862583"/>
                </a:lnTo>
                <a:lnTo>
                  <a:pt x="6184392" y="870965"/>
                </a:lnTo>
                <a:lnTo>
                  <a:pt x="6184392" y="870203"/>
                </a:lnTo>
                <a:lnTo>
                  <a:pt x="6182106" y="878585"/>
                </a:lnTo>
                <a:lnTo>
                  <a:pt x="6182106" y="877823"/>
                </a:lnTo>
                <a:lnTo>
                  <a:pt x="6179058" y="885443"/>
                </a:lnTo>
                <a:lnTo>
                  <a:pt x="6179820" y="885443"/>
                </a:lnTo>
                <a:lnTo>
                  <a:pt x="6179820" y="904537"/>
                </a:lnTo>
                <a:lnTo>
                  <a:pt x="6188820" y="887995"/>
                </a:lnTo>
                <a:lnTo>
                  <a:pt x="6188964" y="8872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06979" y="3027679"/>
            <a:ext cx="37077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新宋体"/>
                <a:cs typeface="新宋体"/>
              </a:rPr>
              <a:t>指必须在密钥的产生、存储、分发、 装入、使用、备份、更换和销毁等全 过程中对密钥采取妥善的安全管理。</a:t>
            </a:r>
            <a:endParaRPr sz="1800">
              <a:latin typeface="新宋体"/>
              <a:cs typeface="新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30459" y="4616196"/>
            <a:ext cx="5173967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2359" y="4611623"/>
            <a:ext cx="5217795" cy="695960"/>
          </a:xfrm>
          <a:custGeom>
            <a:avLst/>
            <a:gdLst/>
            <a:ahLst/>
            <a:cxnLst/>
            <a:rect l="l" t="t" r="r" b="b"/>
            <a:pathLst>
              <a:path w="5217795" h="695960">
                <a:moveTo>
                  <a:pt x="1940800" y="114300"/>
                </a:moveTo>
                <a:lnTo>
                  <a:pt x="0" y="249174"/>
                </a:lnTo>
                <a:lnTo>
                  <a:pt x="0" y="255270"/>
                </a:lnTo>
                <a:lnTo>
                  <a:pt x="38100" y="256065"/>
                </a:lnTo>
                <a:lnTo>
                  <a:pt x="38100" y="246888"/>
                </a:lnTo>
                <a:lnTo>
                  <a:pt x="139841" y="248966"/>
                </a:lnTo>
                <a:lnTo>
                  <a:pt x="1930908" y="124576"/>
                </a:lnTo>
                <a:lnTo>
                  <a:pt x="1930908" y="118872"/>
                </a:lnTo>
                <a:lnTo>
                  <a:pt x="1940707" y="119625"/>
                </a:lnTo>
                <a:lnTo>
                  <a:pt x="1940800" y="114300"/>
                </a:lnTo>
                <a:close/>
              </a:path>
              <a:path w="5217795" h="695960">
                <a:moveTo>
                  <a:pt x="139841" y="248966"/>
                </a:moveTo>
                <a:lnTo>
                  <a:pt x="38100" y="246888"/>
                </a:lnTo>
                <a:lnTo>
                  <a:pt x="38100" y="256032"/>
                </a:lnTo>
                <a:lnTo>
                  <a:pt x="139841" y="248966"/>
                </a:lnTo>
                <a:close/>
              </a:path>
              <a:path w="5217795" h="695960">
                <a:moveTo>
                  <a:pt x="1965959" y="646176"/>
                </a:moveTo>
                <a:lnTo>
                  <a:pt x="1959102" y="637794"/>
                </a:lnTo>
                <a:lnTo>
                  <a:pt x="1953768" y="628650"/>
                </a:lnTo>
                <a:lnTo>
                  <a:pt x="1949195" y="618744"/>
                </a:lnTo>
                <a:lnTo>
                  <a:pt x="1949195" y="619506"/>
                </a:lnTo>
                <a:lnTo>
                  <a:pt x="1945386" y="608838"/>
                </a:lnTo>
                <a:lnTo>
                  <a:pt x="1945386" y="609600"/>
                </a:lnTo>
                <a:lnTo>
                  <a:pt x="1943100" y="598170"/>
                </a:lnTo>
                <a:lnTo>
                  <a:pt x="1943100" y="598932"/>
                </a:lnTo>
                <a:lnTo>
                  <a:pt x="1940814" y="587502"/>
                </a:lnTo>
                <a:lnTo>
                  <a:pt x="1940814" y="285750"/>
                </a:lnTo>
                <a:lnTo>
                  <a:pt x="139841" y="248966"/>
                </a:lnTo>
                <a:lnTo>
                  <a:pt x="38100" y="256032"/>
                </a:lnTo>
                <a:lnTo>
                  <a:pt x="1930908" y="295560"/>
                </a:lnTo>
                <a:lnTo>
                  <a:pt x="1930908" y="290322"/>
                </a:lnTo>
                <a:lnTo>
                  <a:pt x="1935480" y="295656"/>
                </a:lnTo>
                <a:lnTo>
                  <a:pt x="1935480" y="608700"/>
                </a:lnTo>
                <a:lnTo>
                  <a:pt x="1942609" y="627283"/>
                </a:lnTo>
                <a:lnTo>
                  <a:pt x="1953360" y="645805"/>
                </a:lnTo>
                <a:lnTo>
                  <a:pt x="1965198" y="659755"/>
                </a:lnTo>
                <a:lnTo>
                  <a:pt x="1965198" y="646176"/>
                </a:lnTo>
                <a:lnTo>
                  <a:pt x="1965959" y="646176"/>
                </a:lnTo>
                <a:close/>
              </a:path>
              <a:path w="5217795" h="695960">
                <a:moveTo>
                  <a:pt x="5217414" y="118872"/>
                </a:moveTo>
                <a:lnTo>
                  <a:pt x="5217414" y="112776"/>
                </a:lnTo>
                <a:lnTo>
                  <a:pt x="5216652" y="107442"/>
                </a:lnTo>
                <a:lnTo>
                  <a:pt x="5215128" y="95250"/>
                </a:lnTo>
                <a:lnTo>
                  <a:pt x="5200164" y="57912"/>
                </a:lnTo>
                <a:lnTo>
                  <a:pt x="5173980" y="27432"/>
                </a:lnTo>
                <a:lnTo>
                  <a:pt x="5140247" y="8042"/>
                </a:lnTo>
                <a:lnTo>
                  <a:pt x="5098542" y="0"/>
                </a:lnTo>
                <a:lnTo>
                  <a:pt x="2049780" y="0"/>
                </a:lnTo>
                <a:lnTo>
                  <a:pt x="2006565" y="8381"/>
                </a:lnTo>
                <a:lnTo>
                  <a:pt x="1970151" y="31141"/>
                </a:lnTo>
                <a:lnTo>
                  <a:pt x="1944023" y="65192"/>
                </a:lnTo>
                <a:lnTo>
                  <a:pt x="1931670" y="107442"/>
                </a:lnTo>
                <a:lnTo>
                  <a:pt x="1930908" y="112776"/>
                </a:lnTo>
                <a:lnTo>
                  <a:pt x="1930908" y="114988"/>
                </a:lnTo>
                <a:lnTo>
                  <a:pt x="1940800" y="114300"/>
                </a:lnTo>
                <a:lnTo>
                  <a:pt x="1940814" y="113538"/>
                </a:lnTo>
                <a:lnTo>
                  <a:pt x="1940814" y="108204"/>
                </a:lnTo>
                <a:lnTo>
                  <a:pt x="1943100" y="96774"/>
                </a:lnTo>
                <a:lnTo>
                  <a:pt x="1943100" y="97536"/>
                </a:lnTo>
                <a:lnTo>
                  <a:pt x="1945386" y="86106"/>
                </a:lnTo>
                <a:lnTo>
                  <a:pt x="1945386" y="86868"/>
                </a:lnTo>
                <a:lnTo>
                  <a:pt x="1949195" y="76200"/>
                </a:lnTo>
                <a:lnTo>
                  <a:pt x="1949195" y="76962"/>
                </a:lnTo>
                <a:lnTo>
                  <a:pt x="1953768" y="67056"/>
                </a:lnTo>
                <a:lnTo>
                  <a:pt x="1959102" y="57912"/>
                </a:lnTo>
                <a:lnTo>
                  <a:pt x="1965197" y="50461"/>
                </a:lnTo>
                <a:lnTo>
                  <a:pt x="1965197" y="49530"/>
                </a:lnTo>
                <a:lnTo>
                  <a:pt x="1980438" y="34290"/>
                </a:lnTo>
                <a:lnTo>
                  <a:pt x="1980438" y="35052"/>
                </a:lnTo>
                <a:lnTo>
                  <a:pt x="1988820" y="28194"/>
                </a:lnTo>
                <a:lnTo>
                  <a:pt x="1997964" y="22860"/>
                </a:lnTo>
                <a:lnTo>
                  <a:pt x="2007108" y="18639"/>
                </a:lnTo>
                <a:lnTo>
                  <a:pt x="2007108" y="18288"/>
                </a:lnTo>
                <a:lnTo>
                  <a:pt x="2017014" y="14750"/>
                </a:lnTo>
                <a:lnTo>
                  <a:pt x="2017014" y="14478"/>
                </a:lnTo>
                <a:lnTo>
                  <a:pt x="2027682" y="12344"/>
                </a:lnTo>
                <a:lnTo>
                  <a:pt x="2027682" y="12192"/>
                </a:lnTo>
                <a:lnTo>
                  <a:pt x="2039112" y="9906"/>
                </a:lnTo>
                <a:lnTo>
                  <a:pt x="5109209" y="9905"/>
                </a:lnTo>
                <a:lnTo>
                  <a:pt x="5120640" y="12191"/>
                </a:lnTo>
                <a:lnTo>
                  <a:pt x="5120640" y="12344"/>
                </a:lnTo>
                <a:lnTo>
                  <a:pt x="5131308" y="14478"/>
                </a:lnTo>
                <a:lnTo>
                  <a:pt x="5131308" y="14750"/>
                </a:lnTo>
                <a:lnTo>
                  <a:pt x="5141214" y="18288"/>
                </a:lnTo>
                <a:lnTo>
                  <a:pt x="5141214" y="18639"/>
                </a:lnTo>
                <a:lnTo>
                  <a:pt x="5150358" y="22860"/>
                </a:lnTo>
                <a:lnTo>
                  <a:pt x="5159502" y="28194"/>
                </a:lnTo>
                <a:lnTo>
                  <a:pt x="5167883" y="35052"/>
                </a:lnTo>
                <a:lnTo>
                  <a:pt x="5167883" y="34290"/>
                </a:lnTo>
                <a:lnTo>
                  <a:pt x="5183124" y="49530"/>
                </a:lnTo>
                <a:lnTo>
                  <a:pt x="5183124" y="50461"/>
                </a:lnTo>
                <a:lnTo>
                  <a:pt x="5189220" y="57911"/>
                </a:lnTo>
                <a:lnTo>
                  <a:pt x="5189220" y="59055"/>
                </a:lnTo>
                <a:lnTo>
                  <a:pt x="5194554" y="67056"/>
                </a:lnTo>
                <a:lnTo>
                  <a:pt x="5199126" y="76962"/>
                </a:lnTo>
                <a:lnTo>
                  <a:pt x="5199126" y="76200"/>
                </a:lnTo>
                <a:lnTo>
                  <a:pt x="5202936" y="86868"/>
                </a:lnTo>
                <a:lnTo>
                  <a:pt x="5202936" y="86106"/>
                </a:lnTo>
                <a:lnTo>
                  <a:pt x="5205222" y="97536"/>
                </a:lnTo>
                <a:lnTo>
                  <a:pt x="5205222" y="96774"/>
                </a:lnTo>
                <a:lnTo>
                  <a:pt x="5207508" y="108204"/>
                </a:lnTo>
                <a:lnTo>
                  <a:pt x="5207508" y="113538"/>
                </a:lnTo>
                <a:lnTo>
                  <a:pt x="5207601" y="118872"/>
                </a:lnTo>
                <a:lnTo>
                  <a:pt x="5217414" y="118872"/>
                </a:lnTo>
                <a:close/>
              </a:path>
              <a:path w="5217795" h="695960">
                <a:moveTo>
                  <a:pt x="1940707" y="119625"/>
                </a:moveTo>
                <a:lnTo>
                  <a:pt x="1930908" y="118872"/>
                </a:lnTo>
                <a:lnTo>
                  <a:pt x="1936241" y="124206"/>
                </a:lnTo>
                <a:lnTo>
                  <a:pt x="1936241" y="156972"/>
                </a:lnTo>
                <a:lnTo>
                  <a:pt x="1940052" y="156972"/>
                </a:lnTo>
                <a:lnTo>
                  <a:pt x="1940707" y="119625"/>
                </a:lnTo>
                <a:close/>
              </a:path>
              <a:path w="5217795" h="695960">
                <a:moveTo>
                  <a:pt x="1936241" y="124206"/>
                </a:moveTo>
                <a:lnTo>
                  <a:pt x="1930908" y="118872"/>
                </a:lnTo>
                <a:lnTo>
                  <a:pt x="1930908" y="124576"/>
                </a:lnTo>
                <a:lnTo>
                  <a:pt x="1936241" y="124206"/>
                </a:lnTo>
                <a:close/>
              </a:path>
              <a:path w="5217795" h="695960">
                <a:moveTo>
                  <a:pt x="1936241" y="156972"/>
                </a:moveTo>
                <a:lnTo>
                  <a:pt x="1936241" y="124206"/>
                </a:lnTo>
                <a:lnTo>
                  <a:pt x="1930908" y="124576"/>
                </a:lnTo>
                <a:lnTo>
                  <a:pt x="1930908" y="156972"/>
                </a:lnTo>
                <a:lnTo>
                  <a:pt x="1936241" y="156972"/>
                </a:lnTo>
                <a:close/>
              </a:path>
              <a:path w="5217795" h="695960">
                <a:moveTo>
                  <a:pt x="1935480" y="295656"/>
                </a:moveTo>
                <a:lnTo>
                  <a:pt x="1930908" y="290322"/>
                </a:lnTo>
                <a:lnTo>
                  <a:pt x="1930908" y="295560"/>
                </a:lnTo>
                <a:lnTo>
                  <a:pt x="1935480" y="295656"/>
                </a:lnTo>
                <a:close/>
              </a:path>
              <a:path w="5217795" h="695960">
                <a:moveTo>
                  <a:pt x="1935480" y="608700"/>
                </a:moveTo>
                <a:lnTo>
                  <a:pt x="1935480" y="295656"/>
                </a:lnTo>
                <a:lnTo>
                  <a:pt x="1930908" y="295560"/>
                </a:lnTo>
                <a:lnTo>
                  <a:pt x="1930908" y="582930"/>
                </a:lnTo>
                <a:lnTo>
                  <a:pt x="1931670" y="588264"/>
                </a:lnTo>
                <a:lnTo>
                  <a:pt x="1934961" y="607349"/>
                </a:lnTo>
                <a:lnTo>
                  <a:pt x="1935480" y="608700"/>
                </a:lnTo>
                <a:close/>
              </a:path>
              <a:path w="5217795" h="695960">
                <a:moveTo>
                  <a:pt x="1940814" y="119634"/>
                </a:moveTo>
                <a:lnTo>
                  <a:pt x="1940814" y="114300"/>
                </a:lnTo>
                <a:lnTo>
                  <a:pt x="1940707" y="119625"/>
                </a:lnTo>
                <a:close/>
              </a:path>
              <a:path w="5217795" h="695960">
                <a:moveTo>
                  <a:pt x="1965959" y="49530"/>
                </a:moveTo>
                <a:lnTo>
                  <a:pt x="1965197" y="49530"/>
                </a:lnTo>
                <a:lnTo>
                  <a:pt x="1965197" y="50461"/>
                </a:lnTo>
                <a:lnTo>
                  <a:pt x="1965959" y="49530"/>
                </a:lnTo>
                <a:close/>
              </a:path>
              <a:path w="5217795" h="695960">
                <a:moveTo>
                  <a:pt x="2007870" y="677418"/>
                </a:moveTo>
                <a:lnTo>
                  <a:pt x="1997964" y="672846"/>
                </a:lnTo>
                <a:lnTo>
                  <a:pt x="1988820" y="666750"/>
                </a:lnTo>
                <a:lnTo>
                  <a:pt x="1988820" y="667512"/>
                </a:lnTo>
                <a:lnTo>
                  <a:pt x="1980438" y="660654"/>
                </a:lnTo>
                <a:lnTo>
                  <a:pt x="1980438" y="661416"/>
                </a:lnTo>
                <a:lnTo>
                  <a:pt x="1965198" y="646176"/>
                </a:lnTo>
                <a:lnTo>
                  <a:pt x="1965198" y="659755"/>
                </a:lnTo>
                <a:lnTo>
                  <a:pt x="1965959" y="660654"/>
                </a:lnTo>
                <a:lnTo>
                  <a:pt x="1974342" y="668274"/>
                </a:lnTo>
                <a:lnTo>
                  <a:pt x="1983486" y="675132"/>
                </a:lnTo>
                <a:lnTo>
                  <a:pt x="1999014" y="683852"/>
                </a:lnTo>
                <a:lnTo>
                  <a:pt x="2007108" y="687112"/>
                </a:lnTo>
                <a:lnTo>
                  <a:pt x="2007108" y="677418"/>
                </a:lnTo>
                <a:lnTo>
                  <a:pt x="2007870" y="677418"/>
                </a:lnTo>
                <a:close/>
              </a:path>
              <a:path w="5217795" h="695960">
                <a:moveTo>
                  <a:pt x="2007870" y="18288"/>
                </a:moveTo>
                <a:lnTo>
                  <a:pt x="2007108" y="18288"/>
                </a:lnTo>
                <a:lnTo>
                  <a:pt x="2007108" y="18639"/>
                </a:lnTo>
                <a:lnTo>
                  <a:pt x="2007870" y="18288"/>
                </a:lnTo>
                <a:close/>
              </a:path>
              <a:path w="5217795" h="695960">
                <a:moveTo>
                  <a:pt x="2017776" y="681228"/>
                </a:moveTo>
                <a:lnTo>
                  <a:pt x="2007108" y="677418"/>
                </a:lnTo>
                <a:lnTo>
                  <a:pt x="2007108" y="687112"/>
                </a:lnTo>
                <a:lnTo>
                  <a:pt x="2015142" y="690348"/>
                </a:lnTo>
                <a:lnTo>
                  <a:pt x="2017014" y="690795"/>
                </a:lnTo>
                <a:lnTo>
                  <a:pt x="2017014" y="681228"/>
                </a:lnTo>
                <a:lnTo>
                  <a:pt x="2017776" y="681228"/>
                </a:lnTo>
                <a:close/>
              </a:path>
              <a:path w="5217795" h="695960">
                <a:moveTo>
                  <a:pt x="2017776" y="14478"/>
                </a:moveTo>
                <a:lnTo>
                  <a:pt x="2017014" y="14478"/>
                </a:lnTo>
                <a:lnTo>
                  <a:pt x="2017014" y="14750"/>
                </a:lnTo>
                <a:lnTo>
                  <a:pt x="2017776" y="14478"/>
                </a:lnTo>
                <a:close/>
              </a:path>
              <a:path w="5217795" h="695960">
                <a:moveTo>
                  <a:pt x="2028444" y="683514"/>
                </a:moveTo>
                <a:lnTo>
                  <a:pt x="2017014" y="681228"/>
                </a:lnTo>
                <a:lnTo>
                  <a:pt x="2017014" y="690795"/>
                </a:lnTo>
                <a:lnTo>
                  <a:pt x="2027682" y="693343"/>
                </a:lnTo>
                <a:lnTo>
                  <a:pt x="2027682" y="683514"/>
                </a:lnTo>
                <a:lnTo>
                  <a:pt x="2028444" y="683514"/>
                </a:lnTo>
                <a:close/>
              </a:path>
              <a:path w="5217795" h="695960">
                <a:moveTo>
                  <a:pt x="2028444" y="12192"/>
                </a:moveTo>
                <a:lnTo>
                  <a:pt x="2027682" y="12192"/>
                </a:lnTo>
                <a:lnTo>
                  <a:pt x="2027682" y="12344"/>
                </a:lnTo>
                <a:lnTo>
                  <a:pt x="2028444" y="12192"/>
                </a:lnTo>
                <a:close/>
              </a:path>
              <a:path w="5217795" h="695960">
                <a:moveTo>
                  <a:pt x="5120640" y="691124"/>
                </a:moveTo>
                <a:lnTo>
                  <a:pt x="5120640" y="683514"/>
                </a:lnTo>
                <a:lnTo>
                  <a:pt x="5109209" y="685800"/>
                </a:lnTo>
                <a:lnTo>
                  <a:pt x="5109209" y="685038"/>
                </a:lnTo>
                <a:lnTo>
                  <a:pt x="5103876" y="685800"/>
                </a:lnTo>
                <a:lnTo>
                  <a:pt x="2044445" y="685800"/>
                </a:lnTo>
                <a:lnTo>
                  <a:pt x="2039112" y="685038"/>
                </a:lnTo>
                <a:lnTo>
                  <a:pt x="2039112" y="685800"/>
                </a:lnTo>
                <a:lnTo>
                  <a:pt x="2027682" y="683514"/>
                </a:lnTo>
                <a:lnTo>
                  <a:pt x="2027682" y="693343"/>
                </a:lnTo>
                <a:lnTo>
                  <a:pt x="2032015" y="694379"/>
                </a:lnTo>
                <a:lnTo>
                  <a:pt x="2049780" y="695706"/>
                </a:lnTo>
                <a:lnTo>
                  <a:pt x="5098542" y="695706"/>
                </a:lnTo>
                <a:lnTo>
                  <a:pt x="5120640" y="691124"/>
                </a:lnTo>
                <a:close/>
              </a:path>
              <a:path w="5217795" h="695960">
                <a:moveTo>
                  <a:pt x="5120640" y="12344"/>
                </a:moveTo>
                <a:lnTo>
                  <a:pt x="5120640" y="12191"/>
                </a:lnTo>
                <a:lnTo>
                  <a:pt x="5119878" y="12191"/>
                </a:lnTo>
                <a:lnTo>
                  <a:pt x="5120640" y="12344"/>
                </a:lnTo>
                <a:close/>
              </a:path>
              <a:path w="5217795" h="695960">
                <a:moveTo>
                  <a:pt x="5131308" y="688912"/>
                </a:moveTo>
                <a:lnTo>
                  <a:pt x="5131308" y="681228"/>
                </a:lnTo>
                <a:lnTo>
                  <a:pt x="5119878" y="683514"/>
                </a:lnTo>
                <a:lnTo>
                  <a:pt x="5120640" y="683514"/>
                </a:lnTo>
                <a:lnTo>
                  <a:pt x="5120640" y="691124"/>
                </a:lnTo>
                <a:lnTo>
                  <a:pt x="5131308" y="688912"/>
                </a:lnTo>
                <a:close/>
              </a:path>
              <a:path w="5217795" h="695960">
                <a:moveTo>
                  <a:pt x="5131308" y="14750"/>
                </a:moveTo>
                <a:lnTo>
                  <a:pt x="5131308" y="14478"/>
                </a:lnTo>
                <a:lnTo>
                  <a:pt x="5130546" y="14478"/>
                </a:lnTo>
                <a:lnTo>
                  <a:pt x="5131308" y="14750"/>
                </a:lnTo>
                <a:close/>
              </a:path>
              <a:path w="5217795" h="695960">
                <a:moveTo>
                  <a:pt x="5141214" y="686859"/>
                </a:moveTo>
                <a:lnTo>
                  <a:pt x="5141214" y="677418"/>
                </a:lnTo>
                <a:lnTo>
                  <a:pt x="5130546" y="681228"/>
                </a:lnTo>
                <a:lnTo>
                  <a:pt x="5131308" y="681228"/>
                </a:lnTo>
                <a:lnTo>
                  <a:pt x="5131308" y="688912"/>
                </a:lnTo>
                <a:lnTo>
                  <a:pt x="5141214" y="686859"/>
                </a:lnTo>
                <a:close/>
              </a:path>
              <a:path w="5217795" h="695960">
                <a:moveTo>
                  <a:pt x="5141214" y="18639"/>
                </a:moveTo>
                <a:lnTo>
                  <a:pt x="5141214" y="18288"/>
                </a:lnTo>
                <a:lnTo>
                  <a:pt x="5140452" y="18288"/>
                </a:lnTo>
                <a:lnTo>
                  <a:pt x="5141214" y="18639"/>
                </a:lnTo>
                <a:close/>
              </a:path>
              <a:path w="5217795" h="695960">
                <a:moveTo>
                  <a:pt x="5183124" y="659422"/>
                </a:moveTo>
                <a:lnTo>
                  <a:pt x="5183124" y="646176"/>
                </a:lnTo>
                <a:lnTo>
                  <a:pt x="5167883" y="661416"/>
                </a:lnTo>
                <a:lnTo>
                  <a:pt x="5167883" y="660654"/>
                </a:lnTo>
                <a:lnTo>
                  <a:pt x="5159502" y="667512"/>
                </a:lnTo>
                <a:lnTo>
                  <a:pt x="5159502" y="666750"/>
                </a:lnTo>
                <a:lnTo>
                  <a:pt x="5150358" y="672846"/>
                </a:lnTo>
                <a:lnTo>
                  <a:pt x="5140452" y="677418"/>
                </a:lnTo>
                <a:lnTo>
                  <a:pt x="5141214" y="677418"/>
                </a:lnTo>
                <a:lnTo>
                  <a:pt x="5141214" y="686859"/>
                </a:lnTo>
                <a:lnTo>
                  <a:pt x="5144603" y="686156"/>
                </a:lnTo>
                <a:lnTo>
                  <a:pt x="5182319" y="660611"/>
                </a:lnTo>
                <a:lnTo>
                  <a:pt x="5183124" y="659422"/>
                </a:lnTo>
                <a:close/>
              </a:path>
              <a:path w="5217795" h="695960">
                <a:moveTo>
                  <a:pt x="5183124" y="50461"/>
                </a:moveTo>
                <a:lnTo>
                  <a:pt x="5183124" y="49530"/>
                </a:lnTo>
                <a:lnTo>
                  <a:pt x="5182362" y="49530"/>
                </a:lnTo>
                <a:lnTo>
                  <a:pt x="5183124" y="50461"/>
                </a:lnTo>
                <a:close/>
              </a:path>
              <a:path w="5217795" h="695960">
                <a:moveTo>
                  <a:pt x="5189220" y="650422"/>
                </a:moveTo>
                <a:lnTo>
                  <a:pt x="5189220" y="637794"/>
                </a:lnTo>
                <a:lnTo>
                  <a:pt x="5182362" y="646176"/>
                </a:lnTo>
                <a:lnTo>
                  <a:pt x="5183124" y="646176"/>
                </a:lnTo>
                <a:lnTo>
                  <a:pt x="5183124" y="659422"/>
                </a:lnTo>
                <a:lnTo>
                  <a:pt x="5189220" y="650422"/>
                </a:lnTo>
                <a:close/>
              </a:path>
              <a:path w="5217795" h="695960">
                <a:moveTo>
                  <a:pt x="5189220" y="59055"/>
                </a:moveTo>
                <a:lnTo>
                  <a:pt x="5189220" y="57911"/>
                </a:lnTo>
                <a:lnTo>
                  <a:pt x="5188458" y="57911"/>
                </a:lnTo>
                <a:lnTo>
                  <a:pt x="5189220" y="59055"/>
                </a:lnTo>
                <a:close/>
              </a:path>
              <a:path w="5217795" h="695960">
                <a:moveTo>
                  <a:pt x="5217414" y="576834"/>
                </a:moveTo>
                <a:lnTo>
                  <a:pt x="5217414" y="156972"/>
                </a:lnTo>
                <a:lnTo>
                  <a:pt x="5208270" y="156972"/>
                </a:lnTo>
                <a:lnTo>
                  <a:pt x="5207614" y="119625"/>
                </a:lnTo>
                <a:lnTo>
                  <a:pt x="5207508" y="587502"/>
                </a:lnTo>
                <a:lnTo>
                  <a:pt x="5205222" y="598932"/>
                </a:lnTo>
                <a:lnTo>
                  <a:pt x="5205222" y="598170"/>
                </a:lnTo>
                <a:lnTo>
                  <a:pt x="5202936" y="609600"/>
                </a:lnTo>
                <a:lnTo>
                  <a:pt x="5202936" y="608838"/>
                </a:lnTo>
                <a:lnTo>
                  <a:pt x="5199126" y="619506"/>
                </a:lnTo>
                <a:lnTo>
                  <a:pt x="5199126" y="618744"/>
                </a:lnTo>
                <a:lnTo>
                  <a:pt x="5194554" y="628650"/>
                </a:lnTo>
                <a:lnTo>
                  <a:pt x="5188458" y="637794"/>
                </a:lnTo>
                <a:lnTo>
                  <a:pt x="5189220" y="637794"/>
                </a:lnTo>
                <a:lnTo>
                  <a:pt x="5189220" y="650422"/>
                </a:lnTo>
                <a:lnTo>
                  <a:pt x="5207864" y="622895"/>
                </a:lnTo>
                <a:lnTo>
                  <a:pt x="5217414" y="576834"/>
                </a:lnTo>
                <a:close/>
              </a:path>
              <a:path w="5217795" h="695960">
                <a:moveTo>
                  <a:pt x="5207508" y="113538"/>
                </a:moveTo>
                <a:lnTo>
                  <a:pt x="5207508" y="108204"/>
                </a:lnTo>
                <a:lnTo>
                  <a:pt x="5206746" y="108204"/>
                </a:lnTo>
                <a:lnTo>
                  <a:pt x="5207508" y="113538"/>
                </a:lnTo>
                <a:close/>
              </a:path>
              <a:path w="5217795" h="695960">
                <a:moveTo>
                  <a:pt x="5207508" y="587502"/>
                </a:moveTo>
                <a:lnTo>
                  <a:pt x="5207508" y="582168"/>
                </a:lnTo>
                <a:lnTo>
                  <a:pt x="5206746" y="587502"/>
                </a:lnTo>
                <a:lnTo>
                  <a:pt x="5207508" y="587502"/>
                </a:lnTo>
                <a:close/>
              </a:path>
              <a:path w="5217795" h="695960">
                <a:moveTo>
                  <a:pt x="5207614" y="119625"/>
                </a:moveTo>
                <a:lnTo>
                  <a:pt x="5207601" y="118872"/>
                </a:lnTo>
                <a:lnTo>
                  <a:pt x="5207508" y="119634"/>
                </a:lnTo>
                <a:close/>
              </a:path>
              <a:path w="5217795" h="695960">
                <a:moveTo>
                  <a:pt x="5217414" y="118872"/>
                </a:moveTo>
                <a:lnTo>
                  <a:pt x="5207601" y="118872"/>
                </a:lnTo>
                <a:lnTo>
                  <a:pt x="5207614" y="119625"/>
                </a:lnTo>
                <a:lnTo>
                  <a:pt x="5217414" y="118872"/>
                </a:lnTo>
                <a:close/>
              </a:path>
              <a:path w="5217795" h="695960">
                <a:moveTo>
                  <a:pt x="5217414" y="156972"/>
                </a:moveTo>
                <a:lnTo>
                  <a:pt x="5217414" y="118872"/>
                </a:lnTo>
                <a:lnTo>
                  <a:pt x="5207614" y="119625"/>
                </a:lnTo>
                <a:lnTo>
                  <a:pt x="5208270" y="156972"/>
                </a:lnTo>
                <a:lnTo>
                  <a:pt x="5217414" y="156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40101" y="4689602"/>
            <a:ext cx="3017520" cy="5638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2080"/>
              </a:lnSpc>
              <a:spcBef>
                <a:spcPts val="235"/>
              </a:spcBef>
            </a:pPr>
            <a:r>
              <a:rPr sz="1800" b="1" dirty="0">
                <a:latin typeface="新宋体"/>
                <a:cs typeface="新宋体"/>
              </a:rPr>
              <a:t>指只分配给用户进行某一事务 处理所需的最小的密钥集合。</a:t>
            </a:r>
            <a:endParaRPr sz="1800">
              <a:latin typeface="新宋体"/>
              <a:cs typeface="新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62641" y="5911596"/>
            <a:ext cx="5317985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24541" y="5907023"/>
            <a:ext cx="5361940" cy="772160"/>
          </a:xfrm>
          <a:custGeom>
            <a:avLst/>
            <a:gdLst/>
            <a:ahLst/>
            <a:cxnLst/>
            <a:rect l="l" t="t" r="r" b="b"/>
            <a:pathLst>
              <a:path w="5361940" h="772159">
                <a:moveTo>
                  <a:pt x="1927860" y="127253"/>
                </a:moveTo>
                <a:lnTo>
                  <a:pt x="762" y="91439"/>
                </a:lnTo>
                <a:lnTo>
                  <a:pt x="0" y="97535"/>
                </a:lnTo>
                <a:lnTo>
                  <a:pt x="38102" y="102070"/>
                </a:lnTo>
                <a:lnTo>
                  <a:pt x="38862" y="92201"/>
                </a:lnTo>
                <a:lnTo>
                  <a:pt x="137067" y="103939"/>
                </a:lnTo>
                <a:lnTo>
                  <a:pt x="1922526" y="136976"/>
                </a:lnTo>
                <a:lnTo>
                  <a:pt x="1922526" y="131825"/>
                </a:lnTo>
                <a:lnTo>
                  <a:pt x="1927860" y="127253"/>
                </a:lnTo>
                <a:close/>
              </a:path>
              <a:path w="5361940" h="772159">
                <a:moveTo>
                  <a:pt x="137067" y="103939"/>
                </a:moveTo>
                <a:lnTo>
                  <a:pt x="38862" y="92201"/>
                </a:lnTo>
                <a:lnTo>
                  <a:pt x="38102" y="102070"/>
                </a:lnTo>
                <a:lnTo>
                  <a:pt x="38862" y="102122"/>
                </a:lnTo>
                <a:lnTo>
                  <a:pt x="137067" y="103939"/>
                </a:lnTo>
                <a:close/>
              </a:path>
              <a:path w="5361940" h="772159">
                <a:moveTo>
                  <a:pt x="1933956" y="658367"/>
                </a:moveTo>
                <a:lnTo>
                  <a:pt x="1932432" y="646175"/>
                </a:lnTo>
                <a:lnTo>
                  <a:pt x="1932432" y="318515"/>
                </a:lnTo>
                <a:lnTo>
                  <a:pt x="137067" y="103939"/>
                </a:lnTo>
                <a:lnTo>
                  <a:pt x="38471" y="102114"/>
                </a:lnTo>
                <a:lnTo>
                  <a:pt x="1922526" y="326353"/>
                </a:lnTo>
                <a:lnTo>
                  <a:pt x="1922526" y="322325"/>
                </a:lnTo>
                <a:lnTo>
                  <a:pt x="1927098" y="326897"/>
                </a:lnTo>
                <a:lnTo>
                  <a:pt x="1927098" y="671499"/>
                </a:lnTo>
                <a:lnTo>
                  <a:pt x="1930244" y="683483"/>
                </a:lnTo>
                <a:lnTo>
                  <a:pt x="1933194" y="690064"/>
                </a:lnTo>
                <a:lnTo>
                  <a:pt x="1933194" y="658367"/>
                </a:lnTo>
                <a:lnTo>
                  <a:pt x="1933956" y="658367"/>
                </a:lnTo>
                <a:close/>
              </a:path>
              <a:path w="5361940" h="772159">
                <a:moveTo>
                  <a:pt x="5361432" y="646937"/>
                </a:moveTo>
                <a:lnTo>
                  <a:pt x="5361432" y="131825"/>
                </a:lnTo>
                <a:lnTo>
                  <a:pt x="5360670" y="124967"/>
                </a:lnTo>
                <a:lnTo>
                  <a:pt x="5349062" y="76382"/>
                </a:lnTo>
                <a:lnTo>
                  <a:pt x="5320069" y="36571"/>
                </a:lnTo>
                <a:lnTo>
                  <a:pt x="5278611" y="9716"/>
                </a:lnTo>
                <a:lnTo>
                  <a:pt x="5229606" y="0"/>
                </a:lnTo>
                <a:lnTo>
                  <a:pt x="2054352" y="0"/>
                </a:lnTo>
                <a:lnTo>
                  <a:pt x="2006346" y="9461"/>
                </a:lnTo>
                <a:lnTo>
                  <a:pt x="1970532" y="30479"/>
                </a:lnTo>
                <a:lnTo>
                  <a:pt x="1941609" y="63955"/>
                </a:lnTo>
                <a:lnTo>
                  <a:pt x="1925574" y="105155"/>
                </a:lnTo>
                <a:lnTo>
                  <a:pt x="1922526" y="124967"/>
                </a:lnTo>
                <a:lnTo>
                  <a:pt x="1922526" y="127154"/>
                </a:lnTo>
                <a:lnTo>
                  <a:pt x="1927860" y="127253"/>
                </a:lnTo>
                <a:lnTo>
                  <a:pt x="1927860" y="137075"/>
                </a:lnTo>
                <a:lnTo>
                  <a:pt x="1932432" y="137159"/>
                </a:lnTo>
                <a:lnTo>
                  <a:pt x="1932432" y="125729"/>
                </a:lnTo>
                <a:lnTo>
                  <a:pt x="1934718" y="107441"/>
                </a:lnTo>
                <a:lnTo>
                  <a:pt x="1937766" y="95249"/>
                </a:lnTo>
                <a:lnTo>
                  <a:pt x="1937766" y="96011"/>
                </a:lnTo>
                <a:lnTo>
                  <a:pt x="1941576" y="83819"/>
                </a:lnTo>
                <a:lnTo>
                  <a:pt x="1941576" y="84581"/>
                </a:lnTo>
                <a:lnTo>
                  <a:pt x="1946910" y="73151"/>
                </a:lnTo>
                <a:lnTo>
                  <a:pt x="1946910" y="73913"/>
                </a:lnTo>
                <a:lnTo>
                  <a:pt x="1953006" y="63245"/>
                </a:lnTo>
                <a:lnTo>
                  <a:pt x="1953006" y="64007"/>
                </a:lnTo>
                <a:lnTo>
                  <a:pt x="1959864" y="55092"/>
                </a:lnTo>
                <a:lnTo>
                  <a:pt x="1959864" y="54101"/>
                </a:lnTo>
                <a:lnTo>
                  <a:pt x="1967484" y="45789"/>
                </a:lnTo>
                <a:lnTo>
                  <a:pt x="1968246" y="44957"/>
                </a:lnTo>
                <a:lnTo>
                  <a:pt x="1976628" y="37337"/>
                </a:lnTo>
                <a:lnTo>
                  <a:pt x="1976628" y="38099"/>
                </a:lnTo>
                <a:lnTo>
                  <a:pt x="1985772" y="31066"/>
                </a:lnTo>
                <a:lnTo>
                  <a:pt x="1985772" y="30479"/>
                </a:lnTo>
                <a:lnTo>
                  <a:pt x="1995678" y="24819"/>
                </a:lnTo>
                <a:lnTo>
                  <a:pt x="1995678" y="24383"/>
                </a:lnTo>
                <a:lnTo>
                  <a:pt x="2006346" y="19405"/>
                </a:lnTo>
                <a:lnTo>
                  <a:pt x="2006346" y="19049"/>
                </a:lnTo>
                <a:lnTo>
                  <a:pt x="2017776" y="15478"/>
                </a:lnTo>
                <a:lnTo>
                  <a:pt x="2017776" y="15239"/>
                </a:lnTo>
                <a:lnTo>
                  <a:pt x="2036064" y="10667"/>
                </a:lnTo>
                <a:lnTo>
                  <a:pt x="2036064" y="11429"/>
                </a:lnTo>
                <a:lnTo>
                  <a:pt x="2048256" y="9905"/>
                </a:lnTo>
                <a:lnTo>
                  <a:pt x="5235702" y="9905"/>
                </a:lnTo>
                <a:lnTo>
                  <a:pt x="5253990" y="12191"/>
                </a:lnTo>
                <a:lnTo>
                  <a:pt x="5266182" y="15239"/>
                </a:lnTo>
                <a:lnTo>
                  <a:pt x="5266182" y="15478"/>
                </a:lnTo>
                <a:lnTo>
                  <a:pt x="5277612" y="19049"/>
                </a:lnTo>
                <a:lnTo>
                  <a:pt x="5277612" y="19405"/>
                </a:lnTo>
                <a:lnTo>
                  <a:pt x="5288280" y="24383"/>
                </a:lnTo>
                <a:lnTo>
                  <a:pt x="5288280" y="24819"/>
                </a:lnTo>
                <a:lnTo>
                  <a:pt x="5298186" y="30479"/>
                </a:lnTo>
                <a:lnTo>
                  <a:pt x="5298186" y="31066"/>
                </a:lnTo>
                <a:lnTo>
                  <a:pt x="5307330" y="38099"/>
                </a:lnTo>
                <a:lnTo>
                  <a:pt x="5307330" y="37337"/>
                </a:lnTo>
                <a:lnTo>
                  <a:pt x="5315712" y="45719"/>
                </a:lnTo>
                <a:lnTo>
                  <a:pt x="5315712" y="44957"/>
                </a:lnTo>
                <a:lnTo>
                  <a:pt x="5324094" y="54101"/>
                </a:lnTo>
                <a:lnTo>
                  <a:pt x="5324094" y="55092"/>
                </a:lnTo>
                <a:lnTo>
                  <a:pt x="5330952" y="64007"/>
                </a:lnTo>
                <a:lnTo>
                  <a:pt x="5330952" y="63245"/>
                </a:lnTo>
                <a:lnTo>
                  <a:pt x="5337048" y="73913"/>
                </a:lnTo>
                <a:lnTo>
                  <a:pt x="5337048" y="73151"/>
                </a:lnTo>
                <a:lnTo>
                  <a:pt x="5342382" y="84581"/>
                </a:lnTo>
                <a:lnTo>
                  <a:pt x="5342382" y="85851"/>
                </a:lnTo>
                <a:lnTo>
                  <a:pt x="5346192" y="96011"/>
                </a:lnTo>
                <a:lnTo>
                  <a:pt x="5346192" y="95249"/>
                </a:lnTo>
                <a:lnTo>
                  <a:pt x="5349240" y="107441"/>
                </a:lnTo>
                <a:lnTo>
                  <a:pt x="5351526" y="125729"/>
                </a:lnTo>
                <a:lnTo>
                  <a:pt x="5351526" y="684640"/>
                </a:lnTo>
                <a:lnTo>
                  <a:pt x="5361432" y="646937"/>
                </a:lnTo>
                <a:close/>
              </a:path>
              <a:path w="5361940" h="772159">
                <a:moveTo>
                  <a:pt x="1927860" y="137075"/>
                </a:moveTo>
                <a:lnTo>
                  <a:pt x="1927860" y="127253"/>
                </a:lnTo>
                <a:lnTo>
                  <a:pt x="1922526" y="131825"/>
                </a:lnTo>
                <a:lnTo>
                  <a:pt x="1922526" y="136976"/>
                </a:lnTo>
                <a:lnTo>
                  <a:pt x="1927860" y="137075"/>
                </a:lnTo>
                <a:close/>
              </a:path>
              <a:path w="5361940" h="772159">
                <a:moveTo>
                  <a:pt x="1927098" y="326897"/>
                </a:moveTo>
                <a:lnTo>
                  <a:pt x="1922526" y="322325"/>
                </a:lnTo>
                <a:lnTo>
                  <a:pt x="1922526" y="326353"/>
                </a:lnTo>
                <a:lnTo>
                  <a:pt x="1927098" y="326897"/>
                </a:lnTo>
                <a:close/>
              </a:path>
              <a:path w="5361940" h="772159">
                <a:moveTo>
                  <a:pt x="1927098" y="671499"/>
                </a:moveTo>
                <a:lnTo>
                  <a:pt x="1927098" y="326897"/>
                </a:lnTo>
                <a:lnTo>
                  <a:pt x="1922526" y="326353"/>
                </a:lnTo>
                <a:lnTo>
                  <a:pt x="1922526" y="646937"/>
                </a:lnTo>
                <a:lnTo>
                  <a:pt x="1923288" y="653033"/>
                </a:lnTo>
                <a:lnTo>
                  <a:pt x="1924050" y="659891"/>
                </a:lnTo>
                <a:lnTo>
                  <a:pt x="1927098" y="671499"/>
                </a:lnTo>
                <a:close/>
              </a:path>
              <a:path w="5361940" h="772159">
                <a:moveTo>
                  <a:pt x="1960626" y="717803"/>
                </a:moveTo>
                <a:lnTo>
                  <a:pt x="1953006" y="707897"/>
                </a:lnTo>
                <a:lnTo>
                  <a:pt x="1953006" y="708659"/>
                </a:lnTo>
                <a:lnTo>
                  <a:pt x="1946910" y="697991"/>
                </a:lnTo>
                <a:lnTo>
                  <a:pt x="1946910" y="698753"/>
                </a:lnTo>
                <a:lnTo>
                  <a:pt x="1941576" y="687323"/>
                </a:lnTo>
                <a:lnTo>
                  <a:pt x="1941576" y="688085"/>
                </a:lnTo>
                <a:lnTo>
                  <a:pt x="1937766" y="675893"/>
                </a:lnTo>
                <a:lnTo>
                  <a:pt x="1937766" y="676655"/>
                </a:lnTo>
                <a:lnTo>
                  <a:pt x="1933194" y="658367"/>
                </a:lnTo>
                <a:lnTo>
                  <a:pt x="1933194" y="690064"/>
                </a:lnTo>
                <a:lnTo>
                  <a:pt x="1939832" y="704878"/>
                </a:lnTo>
                <a:lnTo>
                  <a:pt x="1953150" y="724164"/>
                </a:lnTo>
                <a:lnTo>
                  <a:pt x="1959864" y="730831"/>
                </a:lnTo>
                <a:lnTo>
                  <a:pt x="1959864" y="717803"/>
                </a:lnTo>
                <a:lnTo>
                  <a:pt x="1960626" y="717803"/>
                </a:lnTo>
                <a:close/>
              </a:path>
              <a:path w="5361940" h="772159">
                <a:moveTo>
                  <a:pt x="1960626" y="54101"/>
                </a:moveTo>
                <a:lnTo>
                  <a:pt x="1959864" y="54101"/>
                </a:lnTo>
                <a:lnTo>
                  <a:pt x="1959864" y="55092"/>
                </a:lnTo>
                <a:lnTo>
                  <a:pt x="1960626" y="54101"/>
                </a:lnTo>
                <a:close/>
              </a:path>
              <a:path w="5361940" h="772159">
                <a:moveTo>
                  <a:pt x="1968246" y="726185"/>
                </a:moveTo>
                <a:lnTo>
                  <a:pt x="1959864" y="717803"/>
                </a:lnTo>
                <a:lnTo>
                  <a:pt x="1959864" y="730831"/>
                </a:lnTo>
                <a:lnTo>
                  <a:pt x="1967484" y="738399"/>
                </a:lnTo>
                <a:lnTo>
                  <a:pt x="1967484" y="726185"/>
                </a:lnTo>
                <a:lnTo>
                  <a:pt x="1968246" y="726185"/>
                </a:lnTo>
                <a:close/>
              </a:path>
              <a:path w="5361940" h="772159">
                <a:moveTo>
                  <a:pt x="1968246" y="44957"/>
                </a:moveTo>
                <a:lnTo>
                  <a:pt x="1967484" y="45719"/>
                </a:lnTo>
                <a:lnTo>
                  <a:pt x="1967881" y="45355"/>
                </a:lnTo>
                <a:lnTo>
                  <a:pt x="1968246" y="44957"/>
                </a:lnTo>
                <a:close/>
              </a:path>
              <a:path w="5361940" h="772159">
                <a:moveTo>
                  <a:pt x="1967881" y="45355"/>
                </a:moveTo>
                <a:lnTo>
                  <a:pt x="1967484" y="45719"/>
                </a:lnTo>
                <a:lnTo>
                  <a:pt x="1967881" y="45355"/>
                </a:lnTo>
                <a:close/>
              </a:path>
              <a:path w="5361940" h="772159">
                <a:moveTo>
                  <a:pt x="1986534" y="741425"/>
                </a:moveTo>
                <a:lnTo>
                  <a:pt x="1976628" y="733805"/>
                </a:lnTo>
                <a:lnTo>
                  <a:pt x="1976628" y="734567"/>
                </a:lnTo>
                <a:lnTo>
                  <a:pt x="1967484" y="726185"/>
                </a:lnTo>
                <a:lnTo>
                  <a:pt x="1967484" y="738399"/>
                </a:lnTo>
                <a:lnTo>
                  <a:pt x="1970532" y="741425"/>
                </a:lnTo>
                <a:lnTo>
                  <a:pt x="1980438" y="749045"/>
                </a:lnTo>
                <a:lnTo>
                  <a:pt x="1985772" y="752246"/>
                </a:lnTo>
                <a:lnTo>
                  <a:pt x="1985772" y="741425"/>
                </a:lnTo>
                <a:lnTo>
                  <a:pt x="1986534" y="741425"/>
                </a:lnTo>
                <a:close/>
              </a:path>
              <a:path w="5361940" h="772159">
                <a:moveTo>
                  <a:pt x="1968246" y="45021"/>
                </a:moveTo>
                <a:lnTo>
                  <a:pt x="1967881" y="45355"/>
                </a:lnTo>
                <a:lnTo>
                  <a:pt x="1968246" y="45021"/>
                </a:lnTo>
                <a:close/>
              </a:path>
              <a:path w="5361940" h="772159">
                <a:moveTo>
                  <a:pt x="1986534" y="30479"/>
                </a:moveTo>
                <a:lnTo>
                  <a:pt x="1985772" y="30479"/>
                </a:lnTo>
                <a:lnTo>
                  <a:pt x="1985772" y="31066"/>
                </a:lnTo>
                <a:lnTo>
                  <a:pt x="1986534" y="30479"/>
                </a:lnTo>
                <a:close/>
              </a:path>
              <a:path w="5361940" h="772159">
                <a:moveTo>
                  <a:pt x="1996440" y="747521"/>
                </a:moveTo>
                <a:lnTo>
                  <a:pt x="1985772" y="741425"/>
                </a:lnTo>
                <a:lnTo>
                  <a:pt x="1985772" y="752246"/>
                </a:lnTo>
                <a:lnTo>
                  <a:pt x="1991868" y="755903"/>
                </a:lnTo>
                <a:lnTo>
                  <a:pt x="1995678" y="757623"/>
                </a:lnTo>
                <a:lnTo>
                  <a:pt x="1995678" y="747521"/>
                </a:lnTo>
                <a:lnTo>
                  <a:pt x="1996440" y="747521"/>
                </a:lnTo>
                <a:close/>
              </a:path>
              <a:path w="5361940" h="772159">
                <a:moveTo>
                  <a:pt x="1996440" y="24383"/>
                </a:moveTo>
                <a:lnTo>
                  <a:pt x="1995678" y="24383"/>
                </a:lnTo>
                <a:lnTo>
                  <a:pt x="1995678" y="24819"/>
                </a:lnTo>
                <a:lnTo>
                  <a:pt x="1996440" y="24383"/>
                </a:lnTo>
                <a:close/>
              </a:path>
              <a:path w="5361940" h="772159">
                <a:moveTo>
                  <a:pt x="2007108" y="752855"/>
                </a:moveTo>
                <a:lnTo>
                  <a:pt x="1995678" y="747521"/>
                </a:lnTo>
                <a:lnTo>
                  <a:pt x="1995678" y="757623"/>
                </a:lnTo>
                <a:lnTo>
                  <a:pt x="2006346" y="762437"/>
                </a:lnTo>
                <a:lnTo>
                  <a:pt x="2006346" y="752855"/>
                </a:lnTo>
                <a:lnTo>
                  <a:pt x="2007108" y="752855"/>
                </a:lnTo>
                <a:close/>
              </a:path>
              <a:path w="5361940" h="772159">
                <a:moveTo>
                  <a:pt x="2007108" y="19049"/>
                </a:moveTo>
                <a:lnTo>
                  <a:pt x="2006346" y="19049"/>
                </a:lnTo>
                <a:lnTo>
                  <a:pt x="2006346" y="19405"/>
                </a:lnTo>
                <a:lnTo>
                  <a:pt x="2007108" y="19049"/>
                </a:lnTo>
                <a:close/>
              </a:path>
              <a:path w="5361940" h="772159">
                <a:moveTo>
                  <a:pt x="2018538" y="756665"/>
                </a:moveTo>
                <a:lnTo>
                  <a:pt x="2006346" y="752855"/>
                </a:lnTo>
                <a:lnTo>
                  <a:pt x="2006346" y="762437"/>
                </a:lnTo>
                <a:lnTo>
                  <a:pt x="2017776" y="766181"/>
                </a:lnTo>
                <a:lnTo>
                  <a:pt x="2017776" y="756665"/>
                </a:lnTo>
                <a:lnTo>
                  <a:pt x="2018538" y="756665"/>
                </a:lnTo>
                <a:close/>
              </a:path>
              <a:path w="5361940" h="772159">
                <a:moveTo>
                  <a:pt x="2018538" y="15239"/>
                </a:moveTo>
                <a:lnTo>
                  <a:pt x="2017776" y="15239"/>
                </a:lnTo>
                <a:lnTo>
                  <a:pt x="2017776" y="15478"/>
                </a:lnTo>
                <a:lnTo>
                  <a:pt x="2018538" y="15239"/>
                </a:lnTo>
                <a:close/>
              </a:path>
              <a:path w="5361940" h="772159">
                <a:moveTo>
                  <a:pt x="5266182" y="764477"/>
                </a:moveTo>
                <a:lnTo>
                  <a:pt x="5266182" y="756665"/>
                </a:lnTo>
                <a:lnTo>
                  <a:pt x="5253990" y="759713"/>
                </a:lnTo>
                <a:lnTo>
                  <a:pt x="5235702" y="761999"/>
                </a:lnTo>
                <a:lnTo>
                  <a:pt x="2048256" y="761999"/>
                </a:lnTo>
                <a:lnTo>
                  <a:pt x="2029968" y="759713"/>
                </a:lnTo>
                <a:lnTo>
                  <a:pt x="2017776" y="756665"/>
                </a:lnTo>
                <a:lnTo>
                  <a:pt x="2017776" y="766181"/>
                </a:lnTo>
                <a:lnTo>
                  <a:pt x="2022147" y="767610"/>
                </a:lnTo>
                <a:lnTo>
                  <a:pt x="2038352" y="770895"/>
                </a:lnTo>
                <a:lnTo>
                  <a:pt x="2054352" y="771905"/>
                </a:lnTo>
                <a:lnTo>
                  <a:pt x="5229606" y="771905"/>
                </a:lnTo>
                <a:lnTo>
                  <a:pt x="5266182" y="764477"/>
                </a:lnTo>
                <a:close/>
              </a:path>
              <a:path w="5361940" h="772159">
                <a:moveTo>
                  <a:pt x="5266182" y="15478"/>
                </a:moveTo>
                <a:lnTo>
                  <a:pt x="5266182" y="15239"/>
                </a:lnTo>
                <a:lnTo>
                  <a:pt x="5265420" y="15239"/>
                </a:lnTo>
                <a:lnTo>
                  <a:pt x="5266182" y="15478"/>
                </a:lnTo>
                <a:close/>
              </a:path>
              <a:path w="5361940" h="772159">
                <a:moveTo>
                  <a:pt x="5277612" y="752093"/>
                </a:moveTo>
                <a:lnTo>
                  <a:pt x="5265420" y="756665"/>
                </a:lnTo>
                <a:lnTo>
                  <a:pt x="5266182" y="756665"/>
                </a:lnTo>
                <a:lnTo>
                  <a:pt x="5266182" y="764477"/>
                </a:lnTo>
                <a:lnTo>
                  <a:pt x="5276850" y="762310"/>
                </a:lnTo>
                <a:lnTo>
                  <a:pt x="5276850" y="752855"/>
                </a:lnTo>
                <a:lnTo>
                  <a:pt x="5277612" y="752093"/>
                </a:lnTo>
                <a:close/>
              </a:path>
              <a:path w="5361940" h="772159">
                <a:moveTo>
                  <a:pt x="5277612" y="19405"/>
                </a:moveTo>
                <a:lnTo>
                  <a:pt x="5277612" y="19049"/>
                </a:lnTo>
                <a:lnTo>
                  <a:pt x="5276850" y="19049"/>
                </a:lnTo>
                <a:lnTo>
                  <a:pt x="5277612" y="19405"/>
                </a:lnTo>
                <a:close/>
              </a:path>
              <a:path w="5361940" h="772159">
                <a:moveTo>
                  <a:pt x="5288280" y="756122"/>
                </a:moveTo>
                <a:lnTo>
                  <a:pt x="5288280" y="747521"/>
                </a:lnTo>
                <a:lnTo>
                  <a:pt x="5276850" y="752855"/>
                </a:lnTo>
                <a:lnTo>
                  <a:pt x="5276850" y="762310"/>
                </a:lnTo>
                <a:lnTo>
                  <a:pt x="5279519" y="761768"/>
                </a:lnTo>
                <a:lnTo>
                  <a:pt x="5288280" y="756122"/>
                </a:lnTo>
                <a:close/>
              </a:path>
              <a:path w="5361940" h="772159">
                <a:moveTo>
                  <a:pt x="5288280" y="24819"/>
                </a:moveTo>
                <a:lnTo>
                  <a:pt x="5288280" y="24383"/>
                </a:lnTo>
                <a:lnTo>
                  <a:pt x="5287518" y="24383"/>
                </a:lnTo>
                <a:lnTo>
                  <a:pt x="5288280" y="24819"/>
                </a:lnTo>
                <a:close/>
              </a:path>
              <a:path w="5361940" h="772159">
                <a:moveTo>
                  <a:pt x="5298186" y="749736"/>
                </a:moveTo>
                <a:lnTo>
                  <a:pt x="5298186" y="741425"/>
                </a:lnTo>
                <a:lnTo>
                  <a:pt x="5287518" y="747521"/>
                </a:lnTo>
                <a:lnTo>
                  <a:pt x="5288280" y="747521"/>
                </a:lnTo>
                <a:lnTo>
                  <a:pt x="5288280" y="756122"/>
                </a:lnTo>
                <a:lnTo>
                  <a:pt x="5298186" y="749736"/>
                </a:lnTo>
                <a:close/>
              </a:path>
              <a:path w="5361940" h="772159">
                <a:moveTo>
                  <a:pt x="5298186" y="31066"/>
                </a:moveTo>
                <a:lnTo>
                  <a:pt x="5298186" y="30479"/>
                </a:lnTo>
                <a:lnTo>
                  <a:pt x="5297424" y="30479"/>
                </a:lnTo>
                <a:lnTo>
                  <a:pt x="5298186" y="31066"/>
                </a:lnTo>
                <a:close/>
              </a:path>
              <a:path w="5361940" h="772159">
                <a:moveTo>
                  <a:pt x="5324094" y="730106"/>
                </a:moveTo>
                <a:lnTo>
                  <a:pt x="5324094" y="717803"/>
                </a:lnTo>
                <a:lnTo>
                  <a:pt x="5307330" y="734567"/>
                </a:lnTo>
                <a:lnTo>
                  <a:pt x="5307330" y="733805"/>
                </a:lnTo>
                <a:lnTo>
                  <a:pt x="5297424" y="741425"/>
                </a:lnTo>
                <a:lnTo>
                  <a:pt x="5298186" y="741425"/>
                </a:lnTo>
                <a:lnTo>
                  <a:pt x="5298186" y="749736"/>
                </a:lnTo>
                <a:lnTo>
                  <a:pt x="5320145" y="735582"/>
                </a:lnTo>
                <a:lnTo>
                  <a:pt x="5324094" y="730106"/>
                </a:lnTo>
                <a:close/>
              </a:path>
              <a:path w="5361940" h="772159">
                <a:moveTo>
                  <a:pt x="5324094" y="55092"/>
                </a:moveTo>
                <a:lnTo>
                  <a:pt x="5324094" y="54101"/>
                </a:lnTo>
                <a:lnTo>
                  <a:pt x="5323332" y="54101"/>
                </a:lnTo>
                <a:lnTo>
                  <a:pt x="5324094" y="55092"/>
                </a:lnTo>
                <a:close/>
              </a:path>
              <a:path w="5361940" h="772159">
                <a:moveTo>
                  <a:pt x="5351526" y="684640"/>
                </a:moveTo>
                <a:lnTo>
                  <a:pt x="5351526" y="646175"/>
                </a:lnTo>
                <a:lnTo>
                  <a:pt x="5349240" y="664463"/>
                </a:lnTo>
                <a:lnTo>
                  <a:pt x="5346192" y="676655"/>
                </a:lnTo>
                <a:lnTo>
                  <a:pt x="5346192" y="675893"/>
                </a:lnTo>
                <a:lnTo>
                  <a:pt x="5342382" y="688085"/>
                </a:lnTo>
                <a:lnTo>
                  <a:pt x="5342382" y="687323"/>
                </a:lnTo>
                <a:lnTo>
                  <a:pt x="5337048" y="698753"/>
                </a:lnTo>
                <a:lnTo>
                  <a:pt x="5337048" y="697991"/>
                </a:lnTo>
                <a:lnTo>
                  <a:pt x="5330952" y="708659"/>
                </a:lnTo>
                <a:lnTo>
                  <a:pt x="5330952" y="707897"/>
                </a:lnTo>
                <a:lnTo>
                  <a:pt x="5323332" y="717803"/>
                </a:lnTo>
                <a:lnTo>
                  <a:pt x="5324094" y="717803"/>
                </a:lnTo>
                <a:lnTo>
                  <a:pt x="5324094" y="730106"/>
                </a:lnTo>
                <a:lnTo>
                  <a:pt x="5348458" y="696316"/>
                </a:lnTo>
                <a:lnTo>
                  <a:pt x="5351526" y="684640"/>
                </a:lnTo>
                <a:close/>
              </a:path>
              <a:path w="5361940" h="772159">
                <a:moveTo>
                  <a:pt x="5342382" y="85851"/>
                </a:moveTo>
                <a:lnTo>
                  <a:pt x="5342382" y="84581"/>
                </a:lnTo>
                <a:lnTo>
                  <a:pt x="5341620" y="83819"/>
                </a:lnTo>
                <a:lnTo>
                  <a:pt x="5342382" y="8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67711" y="5988811"/>
            <a:ext cx="3359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新宋体"/>
                <a:cs typeface="新宋体"/>
              </a:rPr>
              <a:t>指一个密钥应当专职一种功能，  不要让一个密钥兼任几种功</a:t>
            </a:r>
            <a:r>
              <a:rPr sz="1800" b="1" spc="-10" dirty="0">
                <a:latin typeface="新宋体"/>
                <a:cs typeface="新宋体"/>
              </a:rPr>
              <a:t>能</a:t>
            </a:r>
            <a:r>
              <a:rPr sz="1800" b="1" spc="-65" dirty="0">
                <a:latin typeface="新宋体"/>
                <a:cs typeface="新宋体"/>
              </a:rPr>
              <a:t> </a:t>
            </a:r>
            <a:r>
              <a:rPr sz="1800" dirty="0">
                <a:latin typeface="新宋体"/>
                <a:cs typeface="新宋体"/>
              </a:rPr>
              <a:t>。</a:t>
            </a:r>
            <a:endParaRPr sz="1800">
              <a:latin typeface="新宋体"/>
              <a:cs typeface="新宋体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B094ADEA-1257-489A-BD98-766144D68CAC}"/>
              </a:ext>
            </a:extLst>
          </p:cNvPr>
          <p:cNvSpPr txBox="1">
            <a:spLocks/>
          </p:cNvSpPr>
          <p:nvPr/>
        </p:nvSpPr>
        <p:spPr>
          <a:xfrm>
            <a:off x="1282579" y="695198"/>
            <a:ext cx="287972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50" b="0" i="0">
                <a:solidFill>
                  <a:srgbClr val="FF000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密钥管理的原则</a:t>
            </a:r>
            <a:endParaRPr lang="zh-CN" altLang="en-US" sz="3200" kern="0" dirty="0"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64115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托管加密芯片加密</a:t>
            </a:r>
            <a:r>
              <a:rPr sz="3200" b="1" spc="-10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sz="3200" b="1" spc="-5" dirty="0">
                <a:solidFill>
                  <a:schemeClr val="tx1"/>
                </a:solidFill>
                <a:latin typeface="黑体"/>
                <a:cs typeface="黑体"/>
              </a:rPr>
              <a:t>生成数据恢复域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64615" y="3625596"/>
            <a:ext cx="2554211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27277" y="3621023"/>
            <a:ext cx="2592070" cy="467359"/>
          </a:xfrm>
          <a:custGeom>
            <a:avLst/>
            <a:gdLst/>
            <a:ahLst/>
            <a:cxnLst/>
            <a:rect l="l" t="t" r="r" b="b"/>
            <a:pathLst>
              <a:path w="2592070" h="467360">
                <a:moveTo>
                  <a:pt x="154005" y="136902"/>
                </a:moveTo>
                <a:lnTo>
                  <a:pt x="38100" y="131826"/>
                </a:lnTo>
                <a:lnTo>
                  <a:pt x="0" y="133350"/>
                </a:lnTo>
                <a:lnTo>
                  <a:pt x="0" y="139446"/>
                </a:lnTo>
                <a:lnTo>
                  <a:pt x="44995" y="141444"/>
                </a:lnTo>
                <a:lnTo>
                  <a:pt x="154005" y="136902"/>
                </a:lnTo>
                <a:close/>
              </a:path>
              <a:path w="2592070" h="467360">
                <a:moveTo>
                  <a:pt x="1373124" y="86106"/>
                </a:moveTo>
                <a:lnTo>
                  <a:pt x="1367790" y="80772"/>
                </a:lnTo>
                <a:lnTo>
                  <a:pt x="1367790" y="76610"/>
                </a:lnTo>
                <a:lnTo>
                  <a:pt x="38100" y="131769"/>
                </a:lnTo>
                <a:lnTo>
                  <a:pt x="154005" y="136902"/>
                </a:lnTo>
                <a:lnTo>
                  <a:pt x="1367790" y="86328"/>
                </a:lnTo>
                <a:lnTo>
                  <a:pt x="1367790" y="80772"/>
                </a:lnTo>
                <a:lnTo>
                  <a:pt x="1368207" y="76593"/>
                </a:lnTo>
                <a:lnTo>
                  <a:pt x="1368207" y="86310"/>
                </a:lnTo>
                <a:lnTo>
                  <a:pt x="1373124" y="86106"/>
                </a:lnTo>
                <a:close/>
              </a:path>
              <a:path w="2592070" h="467360">
                <a:moveTo>
                  <a:pt x="44995" y="141444"/>
                </a:moveTo>
                <a:lnTo>
                  <a:pt x="38100" y="141138"/>
                </a:lnTo>
                <a:lnTo>
                  <a:pt x="38100" y="141732"/>
                </a:lnTo>
                <a:lnTo>
                  <a:pt x="44995" y="141444"/>
                </a:lnTo>
                <a:close/>
              </a:path>
              <a:path w="2592070" h="467360">
                <a:moveTo>
                  <a:pt x="1427988" y="454152"/>
                </a:moveTo>
                <a:lnTo>
                  <a:pt x="1390136" y="426459"/>
                </a:lnTo>
                <a:lnTo>
                  <a:pt x="1380744" y="406908"/>
                </a:lnTo>
                <a:lnTo>
                  <a:pt x="1380744" y="407670"/>
                </a:lnTo>
                <a:lnTo>
                  <a:pt x="1379220" y="400050"/>
                </a:lnTo>
                <a:lnTo>
                  <a:pt x="1379220" y="400812"/>
                </a:lnTo>
                <a:lnTo>
                  <a:pt x="1377696" y="393192"/>
                </a:lnTo>
                <a:lnTo>
                  <a:pt x="1377696" y="190500"/>
                </a:lnTo>
                <a:lnTo>
                  <a:pt x="154005" y="136902"/>
                </a:lnTo>
                <a:lnTo>
                  <a:pt x="44995" y="141444"/>
                </a:lnTo>
                <a:lnTo>
                  <a:pt x="1367790" y="200202"/>
                </a:lnTo>
                <a:lnTo>
                  <a:pt x="1367790" y="195072"/>
                </a:lnTo>
                <a:lnTo>
                  <a:pt x="1372362" y="200406"/>
                </a:lnTo>
                <a:lnTo>
                  <a:pt x="1372362" y="411607"/>
                </a:lnTo>
                <a:lnTo>
                  <a:pt x="1373450" y="414919"/>
                </a:lnTo>
                <a:lnTo>
                  <a:pt x="1377700" y="424491"/>
                </a:lnTo>
                <a:lnTo>
                  <a:pt x="1383281" y="433272"/>
                </a:lnTo>
                <a:lnTo>
                  <a:pt x="1391412" y="443484"/>
                </a:lnTo>
                <a:lnTo>
                  <a:pt x="1397627" y="448160"/>
                </a:lnTo>
                <a:lnTo>
                  <a:pt x="1403604" y="453390"/>
                </a:lnTo>
                <a:lnTo>
                  <a:pt x="1415034" y="459337"/>
                </a:lnTo>
                <a:lnTo>
                  <a:pt x="1425144" y="463410"/>
                </a:lnTo>
                <a:lnTo>
                  <a:pt x="1427226" y="463900"/>
                </a:lnTo>
                <a:lnTo>
                  <a:pt x="1427226" y="454152"/>
                </a:lnTo>
                <a:lnTo>
                  <a:pt x="1427988" y="454152"/>
                </a:lnTo>
                <a:close/>
              </a:path>
              <a:path w="2592070" h="467360">
                <a:moveTo>
                  <a:pt x="1377579" y="76204"/>
                </a:moveTo>
                <a:lnTo>
                  <a:pt x="1368207" y="76593"/>
                </a:lnTo>
                <a:lnTo>
                  <a:pt x="1367790" y="80772"/>
                </a:lnTo>
                <a:lnTo>
                  <a:pt x="1377310" y="81504"/>
                </a:lnTo>
                <a:lnTo>
                  <a:pt x="1377579" y="76204"/>
                </a:lnTo>
                <a:close/>
              </a:path>
              <a:path w="2592070" h="467360">
                <a:moveTo>
                  <a:pt x="1377310" y="81504"/>
                </a:moveTo>
                <a:lnTo>
                  <a:pt x="1367790" y="80772"/>
                </a:lnTo>
                <a:lnTo>
                  <a:pt x="1373124" y="86106"/>
                </a:lnTo>
                <a:lnTo>
                  <a:pt x="1373124" y="118872"/>
                </a:lnTo>
                <a:lnTo>
                  <a:pt x="1375410" y="118872"/>
                </a:lnTo>
                <a:lnTo>
                  <a:pt x="1377310" y="81504"/>
                </a:lnTo>
                <a:close/>
              </a:path>
              <a:path w="2592070" h="467360">
                <a:moveTo>
                  <a:pt x="1373124" y="118872"/>
                </a:moveTo>
                <a:lnTo>
                  <a:pt x="1373124" y="86106"/>
                </a:lnTo>
                <a:lnTo>
                  <a:pt x="1367790" y="86328"/>
                </a:lnTo>
                <a:lnTo>
                  <a:pt x="1367790" y="118872"/>
                </a:lnTo>
                <a:lnTo>
                  <a:pt x="1373124" y="118872"/>
                </a:lnTo>
                <a:close/>
              </a:path>
              <a:path w="2592070" h="467360">
                <a:moveTo>
                  <a:pt x="1372362" y="200406"/>
                </a:moveTo>
                <a:lnTo>
                  <a:pt x="1367790" y="195072"/>
                </a:lnTo>
                <a:lnTo>
                  <a:pt x="1367790" y="200202"/>
                </a:lnTo>
                <a:lnTo>
                  <a:pt x="1372362" y="200406"/>
                </a:lnTo>
                <a:close/>
              </a:path>
              <a:path w="2592070" h="467360">
                <a:moveTo>
                  <a:pt x="1372362" y="411607"/>
                </a:moveTo>
                <a:lnTo>
                  <a:pt x="1372362" y="200406"/>
                </a:lnTo>
                <a:lnTo>
                  <a:pt x="1367790" y="200202"/>
                </a:lnTo>
                <a:lnTo>
                  <a:pt x="1367790" y="386334"/>
                </a:lnTo>
                <a:lnTo>
                  <a:pt x="1369314" y="402336"/>
                </a:lnTo>
                <a:lnTo>
                  <a:pt x="1372362" y="411607"/>
                </a:lnTo>
                <a:close/>
              </a:path>
              <a:path w="2592070" h="467360">
                <a:moveTo>
                  <a:pt x="2591561" y="80772"/>
                </a:moveTo>
                <a:lnTo>
                  <a:pt x="2591561" y="53371"/>
                </a:lnTo>
                <a:lnTo>
                  <a:pt x="2588707" y="46296"/>
                </a:lnTo>
                <a:lnTo>
                  <a:pt x="2561082" y="13716"/>
                </a:lnTo>
                <a:lnTo>
                  <a:pt x="2516124" y="0"/>
                </a:lnTo>
                <a:lnTo>
                  <a:pt x="1448562" y="0"/>
                </a:lnTo>
                <a:lnTo>
                  <a:pt x="1397627" y="18468"/>
                </a:lnTo>
                <a:lnTo>
                  <a:pt x="1369314" y="64770"/>
                </a:lnTo>
                <a:lnTo>
                  <a:pt x="1368207" y="76593"/>
                </a:lnTo>
                <a:lnTo>
                  <a:pt x="1377579" y="76204"/>
                </a:lnTo>
                <a:lnTo>
                  <a:pt x="1377700" y="73890"/>
                </a:lnTo>
                <a:lnTo>
                  <a:pt x="1379220" y="66294"/>
                </a:lnTo>
                <a:lnTo>
                  <a:pt x="1379220" y="67056"/>
                </a:lnTo>
                <a:lnTo>
                  <a:pt x="1380744" y="59436"/>
                </a:lnTo>
                <a:lnTo>
                  <a:pt x="1380744" y="60198"/>
                </a:lnTo>
                <a:lnTo>
                  <a:pt x="1408436" y="22346"/>
                </a:lnTo>
                <a:lnTo>
                  <a:pt x="1427226" y="13208"/>
                </a:lnTo>
                <a:lnTo>
                  <a:pt x="1427226" y="12954"/>
                </a:lnTo>
                <a:lnTo>
                  <a:pt x="1434084" y="11582"/>
                </a:lnTo>
                <a:lnTo>
                  <a:pt x="1434084" y="11430"/>
                </a:lnTo>
                <a:lnTo>
                  <a:pt x="1441704" y="9906"/>
                </a:lnTo>
                <a:lnTo>
                  <a:pt x="2522982" y="9906"/>
                </a:lnTo>
                <a:lnTo>
                  <a:pt x="2530602" y="11430"/>
                </a:lnTo>
                <a:lnTo>
                  <a:pt x="2530602" y="11582"/>
                </a:lnTo>
                <a:lnTo>
                  <a:pt x="2537460" y="12954"/>
                </a:lnTo>
                <a:lnTo>
                  <a:pt x="2537460" y="13208"/>
                </a:lnTo>
                <a:lnTo>
                  <a:pt x="2543600" y="15264"/>
                </a:lnTo>
                <a:lnTo>
                  <a:pt x="2556251" y="22341"/>
                </a:lnTo>
                <a:lnTo>
                  <a:pt x="2566335" y="30560"/>
                </a:lnTo>
                <a:lnTo>
                  <a:pt x="2574554" y="40644"/>
                </a:lnTo>
                <a:lnTo>
                  <a:pt x="2581656" y="53340"/>
                </a:lnTo>
                <a:lnTo>
                  <a:pt x="2583942" y="60198"/>
                </a:lnTo>
                <a:lnTo>
                  <a:pt x="2583942" y="59436"/>
                </a:lnTo>
                <a:lnTo>
                  <a:pt x="2585466" y="67056"/>
                </a:lnTo>
                <a:lnTo>
                  <a:pt x="2585466" y="66294"/>
                </a:lnTo>
                <a:lnTo>
                  <a:pt x="2586990" y="73914"/>
                </a:lnTo>
                <a:lnTo>
                  <a:pt x="2587338" y="80772"/>
                </a:lnTo>
                <a:lnTo>
                  <a:pt x="2591561" y="80772"/>
                </a:lnTo>
                <a:close/>
              </a:path>
              <a:path w="2592070" h="467360">
                <a:moveTo>
                  <a:pt x="1377696" y="81534"/>
                </a:moveTo>
                <a:lnTo>
                  <a:pt x="1377696" y="76200"/>
                </a:lnTo>
                <a:lnTo>
                  <a:pt x="1377310" y="81504"/>
                </a:lnTo>
                <a:lnTo>
                  <a:pt x="1377696" y="81534"/>
                </a:lnTo>
                <a:close/>
              </a:path>
              <a:path w="2592070" h="467360">
                <a:moveTo>
                  <a:pt x="1427988" y="12954"/>
                </a:moveTo>
                <a:lnTo>
                  <a:pt x="1427226" y="12954"/>
                </a:lnTo>
                <a:lnTo>
                  <a:pt x="1427226" y="13208"/>
                </a:lnTo>
                <a:lnTo>
                  <a:pt x="1427988" y="12954"/>
                </a:lnTo>
                <a:close/>
              </a:path>
              <a:path w="2592070" h="467360">
                <a:moveTo>
                  <a:pt x="1434846" y="455676"/>
                </a:moveTo>
                <a:lnTo>
                  <a:pt x="1427226" y="454152"/>
                </a:lnTo>
                <a:lnTo>
                  <a:pt x="1427226" y="463900"/>
                </a:lnTo>
                <a:lnTo>
                  <a:pt x="1434084" y="465515"/>
                </a:lnTo>
                <a:lnTo>
                  <a:pt x="1434084" y="455676"/>
                </a:lnTo>
                <a:lnTo>
                  <a:pt x="1434846" y="455676"/>
                </a:lnTo>
                <a:close/>
              </a:path>
              <a:path w="2592070" h="467360">
                <a:moveTo>
                  <a:pt x="1434846" y="11430"/>
                </a:moveTo>
                <a:lnTo>
                  <a:pt x="1434084" y="11430"/>
                </a:lnTo>
                <a:lnTo>
                  <a:pt x="1434084" y="11582"/>
                </a:lnTo>
                <a:lnTo>
                  <a:pt x="1434846" y="11430"/>
                </a:lnTo>
                <a:close/>
              </a:path>
              <a:path w="2592070" h="467360">
                <a:moveTo>
                  <a:pt x="2530602" y="464020"/>
                </a:moveTo>
                <a:lnTo>
                  <a:pt x="2530602" y="455676"/>
                </a:lnTo>
                <a:lnTo>
                  <a:pt x="2522982" y="457200"/>
                </a:lnTo>
                <a:lnTo>
                  <a:pt x="1441704" y="457200"/>
                </a:lnTo>
                <a:lnTo>
                  <a:pt x="1434084" y="455676"/>
                </a:lnTo>
                <a:lnTo>
                  <a:pt x="1434084" y="465515"/>
                </a:lnTo>
                <a:lnTo>
                  <a:pt x="1435724" y="465902"/>
                </a:lnTo>
                <a:lnTo>
                  <a:pt x="1448562" y="467106"/>
                </a:lnTo>
                <a:lnTo>
                  <a:pt x="2516124" y="467106"/>
                </a:lnTo>
                <a:lnTo>
                  <a:pt x="2530602" y="464020"/>
                </a:lnTo>
                <a:close/>
              </a:path>
              <a:path w="2592070" h="467360">
                <a:moveTo>
                  <a:pt x="2530602" y="11582"/>
                </a:moveTo>
                <a:lnTo>
                  <a:pt x="2530602" y="11430"/>
                </a:lnTo>
                <a:lnTo>
                  <a:pt x="2529840" y="11430"/>
                </a:lnTo>
                <a:lnTo>
                  <a:pt x="2530602" y="11582"/>
                </a:lnTo>
                <a:close/>
              </a:path>
              <a:path w="2592070" h="467360">
                <a:moveTo>
                  <a:pt x="2537460" y="462559"/>
                </a:moveTo>
                <a:lnTo>
                  <a:pt x="2537460" y="454152"/>
                </a:lnTo>
                <a:lnTo>
                  <a:pt x="2529840" y="455676"/>
                </a:lnTo>
                <a:lnTo>
                  <a:pt x="2530602" y="455676"/>
                </a:lnTo>
                <a:lnTo>
                  <a:pt x="2530602" y="464020"/>
                </a:lnTo>
                <a:lnTo>
                  <a:pt x="2537460" y="462559"/>
                </a:lnTo>
                <a:close/>
              </a:path>
              <a:path w="2592070" h="467360">
                <a:moveTo>
                  <a:pt x="2537460" y="13208"/>
                </a:moveTo>
                <a:lnTo>
                  <a:pt x="2537460" y="12954"/>
                </a:lnTo>
                <a:lnTo>
                  <a:pt x="2536698" y="12954"/>
                </a:lnTo>
                <a:lnTo>
                  <a:pt x="2537460" y="13208"/>
                </a:lnTo>
                <a:close/>
              </a:path>
              <a:path w="2592070" h="467360">
                <a:moveTo>
                  <a:pt x="2591561" y="411365"/>
                </a:moveTo>
                <a:lnTo>
                  <a:pt x="2591561" y="118872"/>
                </a:lnTo>
                <a:lnTo>
                  <a:pt x="2589276" y="118872"/>
                </a:lnTo>
                <a:lnTo>
                  <a:pt x="2587375" y="81504"/>
                </a:lnTo>
                <a:lnTo>
                  <a:pt x="2586990" y="81534"/>
                </a:lnTo>
                <a:lnTo>
                  <a:pt x="2586990" y="393192"/>
                </a:lnTo>
                <a:lnTo>
                  <a:pt x="2585466" y="400812"/>
                </a:lnTo>
                <a:lnTo>
                  <a:pt x="2585466" y="400050"/>
                </a:lnTo>
                <a:lnTo>
                  <a:pt x="2583942" y="407670"/>
                </a:lnTo>
                <a:lnTo>
                  <a:pt x="2583942" y="406908"/>
                </a:lnTo>
                <a:lnTo>
                  <a:pt x="2556251" y="444764"/>
                </a:lnTo>
                <a:lnTo>
                  <a:pt x="2536698" y="454152"/>
                </a:lnTo>
                <a:lnTo>
                  <a:pt x="2537460" y="454152"/>
                </a:lnTo>
                <a:lnTo>
                  <a:pt x="2537460" y="462559"/>
                </a:lnTo>
                <a:lnTo>
                  <a:pt x="2547589" y="460400"/>
                </a:lnTo>
                <a:lnTo>
                  <a:pt x="2573016" y="443226"/>
                </a:lnTo>
                <a:lnTo>
                  <a:pt x="2590190" y="417799"/>
                </a:lnTo>
                <a:lnTo>
                  <a:pt x="2591561" y="411365"/>
                </a:lnTo>
                <a:close/>
              </a:path>
              <a:path w="2592070" h="467360">
                <a:moveTo>
                  <a:pt x="2591561" y="81182"/>
                </a:moveTo>
                <a:lnTo>
                  <a:pt x="2591561" y="80772"/>
                </a:lnTo>
                <a:lnTo>
                  <a:pt x="2587338" y="80772"/>
                </a:lnTo>
                <a:lnTo>
                  <a:pt x="2587375" y="81504"/>
                </a:lnTo>
                <a:lnTo>
                  <a:pt x="2591561" y="81182"/>
                </a:lnTo>
                <a:close/>
              </a:path>
              <a:path w="2592070" h="467360">
                <a:moveTo>
                  <a:pt x="2591561" y="118872"/>
                </a:moveTo>
                <a:lnTo>
                  <a:pt x="2591561" y="81182"/>
                </a:lnTo>
                <a:lnTo>
                  <a:pt x="2587375" y="81504"/>
                </a:lnTo>
                <a:lnTo>
                  <a:pt x="2589276" y="118872"/>
                </a:lnTo>
                <a:lnTo>
                  <a:pt x="2591561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13247" y="3676903"/>
            <a:ext cx="791210" cy="3302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0000FF"/>
                </a:solidFill>
                <a:latin typeface="新宋体"/>
                <a:cs typeface="新宋体"/>
              </a:rPr>
              <a:t>校验码</a:t>
            </a:r>
            <a:endParaRPr sz="2000" dirty="0">
              <a:latin typeface="新宋体"/>
              <a:cs typeface="新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61523" y="1644395"/>
            <a:ext cx="2528303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23423" y="1639823"/>
            <a:ext cx="2571750" cy="391160"/>
          </a:xfrm>
          <a:custGeom>
            <a:avLst/>
            <a:gdLst/>
            <a:ahLst/>
            <a:cxnLst/>
            <a:rect l="l" t="t" r="r" b="b"/>
            <a:pathLst>
              <a:path w="2571750" h="391160">
                <a:moveTo>
                  <a:pt x="1119377" y="222504"/>
                </a:moveTo>
                <a:lnTo>
                  <a:pt x="0" y="194310"/>
                </a:lnTo>
                <a:lnTo>
                  <a:pt x="0" y="200406"/>
                </a:lnTo>
                <a:lnTo>
                  <a:pt x="38099" y="204714"/>
                </a:lnTo>
                <a:lnTo>
                  <a:pt x="38099" y="195834"/>
                </a:lnTo>
                <a:lnTo>
                  <a:pt x="142247" y="207609"/>
                </a:lnTo>
                <a:lnTo>
                  <a:pt x="1114043" y="232159"/>
                </a:lnTo>
                <a:lnTo>
                  <a:pt x="1114043" y="227076"/>
                </a:lnTo>
                <a:lnTo>
                  <a:pt x="1119377" y="222504"/>
                </a:lnTo>
                <a:close/>
              </a:path>
              <a:path w="2571750" h="391160">
                <a:moveTo>
                  <a:pt x="142247" y="207609"/>
                </a:moveTo>
                <a:lnTo>
                  <a:pt x="38099" y="195834"/>
                </a:lnTo>
                <a:lnTo>
                  <a:pt x="38099" y="204714"/>
                </a:lnTo>
                <a:lnTo>
                  <a:pt x="41102" y="205053"/>
                </a:lnTo>
                <a:lnTo>
                  <a:pt x="142247" y="207609"/>
                </a:lnTo>
                <a:close/>
              </a:path>
              <a:path w="2571750" h="391160">
                <a:moveTo>
                  <a:pt x="41102" y="205053"/>
                </a:moveTo>
                <a:lnTo>
                  <a:pt x="38099" y="204714"/>
                </a:lnTo>
                <a:lnTo>
                  <a:pt x="38099" y="204978"/>
                </a:lnTo>
                <a:lnTo>
                  <a:pt x="41102" y="205053"/>
                </a:lnTo>
                <a:close/>
              </a:path>
              <a:path w="2571750" h="391160">
                <a:moveTo>
                  <a:pt x="1137665" y="359664"/>
                </a:moveTo>
                <a:lnTo>
                  <a:pt x="1133855" y="355092"/>
                </a:lnTo>
                <a:lnTo>
                  <a:pt x="1133855" y="355854"/>
                </a:lnTo>
                <a:lnTo>
                  <a:pt x="1130807" y="350520"/>
                </a:lnTo>
                <a:lnTo>
                  <a:pt x="1126235" y="339852"/>
                </a:lnTo>
                <a:lnTo>
                  <a:pt x="1124711" y="333756"/>
                </a:lnTo>
                <a:lnTo>
                  <a:pt x="1124711" y="334518"/>
                </a:lnTo>
                <a:lnTo>
                  <a:pt x="1123949" y="328422"/>
                </a:lnTo>
                <a:lnTo>
                  <a:pt x="1123187" y="318516"/>
                </a:lnTo>
                <a:lnTo>
                  <a:pt x="142247" y="207609"/>
                </a:lnTo>
                <a:lnTo>
                  <a:pt x="41102" y="205053"/>
                </a:lnTo>
                <a:lnTo>
                  <a:pt x="1114043" y="326381"/>
                </a:lnTo>
                <a:lnTo>
                  <a:pt x="1114043" y="322326"/>
                </a:lnTo>
                <a:lnTo>
                  <a:pt x="1118615" y="326898"/>
                </a:lnTo>
                <a:lnTo>
                  <a:pt x="1118615" y="346964"/>
                </a:lnTo>
                <a:lnTo>
                  <a:pt x="1119377" y="348996"/>
                </a:lnTo>
                <a:lnTo>
                  <a:pt x="1124273" y="357704"/>
                </a:lnTo>
                <a:lnTo>
                  <a:pt x="1129841" y="365836"/>
                </a:lnTo>
                <a:lnTo>
                  <a:pt x="1136464" y="372977"/>
                </a:lnTo>
                <a:lnTo>
                  <a:pt x="1136903" y="373291"/>
                </a:lnTo>
                <a:lnTo>
                  <a:pt x="1136903" y="359664"/>
                </a:lnTo>
                <a:lnTo>
                  <a:pt x="1137665" y="359664"/>
                </a:lnTo>
                <a:close/>
              </a:path>
              <a:path w="2571750" h="391160">
                <a:moveTo>
                  <a:pt x="2571749" y="322326"/>
                </a:moveTo>
                <a:lnTo>
                  <a:pt x="2571749" y="68580"/>
                </a:lnTo>
                <a:lnTo>
                  <a:pt x="2570987" y="61722"/>
                </a:lnTo>
                <a:lnTo>
                  <a:pt x="2564320" y="37652"/>
                </a:lnTo>
                <a:lnTo>
                  <a:pt x="2549109" y="17968"/>
                </a:lnTo>
                <a:lnTo>
                  <a:pt x="2527882" y="4730"/>
                </a:lnTo>
                <a:lnTo>
                  <a:pt x="2503169" y="0"/>
                </a:lnTo>
                <a:lnTo>
                  <a:pt x="1182623" y="0"/>
                </a:lnTo>
                <a:lnTo>
                  <a:pt x="1133855" y="19812"/>
                </a:lnTo>
                <a:lnTo>
                  <a:pt x="1115567" y="54864"/>
                </a:lnTo>
                <a:lnTo>
                  <a:pt x="1114043" y="68580"/>
                </a:lnTo>
                <a:lnTo>
                  <a:pt x="1114043" y="222369"/>
                </a:lnTo>
                <a:lnTo>
                  <a:pt x="1119377" y="222504"/>
                </a:lnTo>
                <a:lnTo>
                  <a:pt x="1119377" y="232294"/>
                </a:lnTo>
                <a:lnTo>
                  <a:pt x="1123949" y="232410"/>
                </a:lnTo>
                <a:lnTo>
                  <a:pt x="1123949" y="62484"/>
                </a:lnTo>
                <a:lnTo>
                  <a:pt x="1124711" y="56388"/>
                </a:lnTo>
                <a:lnTo>
                  <a:pt x="1124711" y="57150"/>
                </a:lnTo>
                <a:lnTo>
                  <a:pt x="1126235" y="51054"/>
                </a:lnTo>
                <a:lnTo>
                  <a:pt x="1130807" y="40386"/>
                </a:lnTo>
                <a:lnTo>
                  <a:pt x="1133855" y="35052"/>
                </a:lnTo>
                <a:lnTo>
                  <a:pt x="1133855" y="35814"/>
                </a:lnTo>
                <a:lnTo>
                  <a:pt x="1136903" y="32156"/>
                </a:lnTo>
                <a:lnTo>
                  <a:pt x="1136903" y="31242"/>
                </a:lnTo>
                <a:lnTo>
                  <a:pt x="1145285" y="22860"/>
                </a:lnTo>
                <a:lnTo>
                  <a:pt x="1145285" y="23622"/>
                </a:lnTo>
                <a:lnTo>
                  <a:pt x="1149095" y="20447"/>
                </a:lnTo>
                <a:lnTo>
                  <a:pt x="1149095" y="19812"/>
                </a:lnTo>
                <a:lnTo>
                  <a:pt x="1154429" y="16764"/>
                </a:lnTo>
                <a:lnTo>
                  <a:pt x="1165097" y="12192"/>
                </a:lnTo>
                <a:lnTo>
                  <a:pt x="1170431" y="10858"/>
                </a:lnTo>
                <a:lnTo>
                  <a:pt x="1170431" y="10668"/>
                </a:lnTo>
                <a:lnTo>
                  <a:pt x="1176527" y="9906"/>
                </a:lnTo>
                <a:lnTo>
                  <a:pt x="2510028" y="10001"/>
                </a:lnTo>
                <a:lnTo>
                  <a:pt x="2515361" y="10668"/>
                </a:lnTo>
                <a:lnTo>
                  <a:pt x="2515361" y="10858"/>
                </a:lnTo>
                <a:lnTo>
                  <a:pt x="2520695" y="12192"/>
                </a:lnTo>
                <a:lnTo>
                  <a:pt x="2531363" y="16764"/>
                </a:lnTo>
                <a:lnTo>
                  <a:pt x="2536697" y="19812"/>
                </a:lnTo>
                <a:lnTo>
                  <a:pt x="2536697" y="20447"/>
                </a:lnTo>
                <a:lnTo>
                  <a:pt x="2540507" y="23622"/>
                </a:lnTo>
                <a:lnTo>
                  <a:pt x="2540507" y="22860"/>
                </a:lnTo>
                <a:lnTo>
                  <a:pt x="2548890" y="31242"/>
                </a:lnTo>
                <a:lnTo>
                  <a:pt x="2548890" y="32156"/>
                </a:lnTo>
                <a:lnTo>
                  <a:pt x="2551937" y="35814"/>
                </a:lnTo>
                <a:lnTo>
                  <a:pt x="2551937" y="35052"/>
                </a:lnTo>
                <a:lnTo>
                  <a:pt x="2554985" y="40386"/>
                </a:lnTo>
                <a:lnTo>
                  <a:pt x="2559557" y="51054"/>
                </a:lnTo>
                <a:lnTo>
                  <a:pt x="2561081" y="57150"/>
                </a:lnTo>
                <a:lnTo>
                  <a:pt x="2561081" y="56388"/>
                </a:lnTo>
                <a:lnTo>
                  <a:pt x="2561843" y="62484"/>
                </a:lnTo>
                <a:lnTo>
                  <a:pt x="2561843" y="356182"/>
                </a:lnTo>
                <a:lnTo>
                  <a:pt x="2565079" y="351630"/>
                </a:lnTo>
                <a:lnTo>
                  <a:pt x="2570987" y="329184"/>
                </a:lnTo>
                <a:lnTo>
                  <a:pt x="2571749" y="322326"/>
                </a:lnTo>
                <a:close/>
              </a:path>
              <a:path w="2571750" h="391160">
                <a:moveTo>
                  <a:pt x="1119377" y="232294"/>
                </a:moveTo>
                <a:lnTo>
                  <a:pt x="1119377" y="222504"/>
                </a:lnTo>
                <a:lnTo>
                  <a:pt x="1114043" y="227076"/>
                </a:lnTo>
                <a:lnTo>
                  <a:pt x="1114043" y="232159"/>
                </a:lnTo>
                <a:lnTo>
                  <a:pt x="1119377" y="232294"/>
                </a:lnTo>
                <a:close/>
              </a:path>
              <a:path w="2571750" h="391160">
                <a:moveTo>
                  <a:pt x="1118615" y="326898"/>
                </a:moveTo>
                <a:lnTo>
                  <a:pt x="1114043" y="322326"/>
                </a:lnTo>
                <a:lnTo>
                  <a:pt x="1114500" y="326432"/>
                </a:lnTo>
                <a:lnTo>
                  <a:pt x="1118615" y="326898"/>
                </a:lnTo>
                <a:close/>
              </a:path>
              <a:path w="2571750" h="391160">
                <a:moveTo>
                  <a:pt x="1114500" y="326432"/>
                </a:moveTo>
                <a:lnTo>
                  <a:pt x="1114043" y="322326"/>
                </a:lnTo>
                <a:lnTo>
                  <a:pt x="1114043" y="326381"/>
                </a:lnTo>
                <a:lnTo>
                  <a:pt x="1114500" y="326432"/>
                </a:lnTo>
                <a:close/>
              </a:path>
              <a:path w="2571750" h="391160">
                <a:moveTo>
                  <a:pt x="1118615" y="346964"/>
                </a:moveTo>
                <a:lnTo>
                  <a:pt x="1118615" y="326898"/>
                </a:lnTo>
                <a:lnTo>
                  <a:pt x="1114500" y="326432"/>
                </a:lnTo>
                <a:lnTo>
                  <a:pt x="1115567" y="336042"/>
                </a:lnTo>
                <a:lnTo>
                  <a:pt x="1117091" y="342900"/>
                </a:lnTo>
                <a:lnTo>
                  <a:pt x="1118615" y="346964"/>
                </a:lnTo>
                <a:close/>
              </a:path>
              <a:path w="2571750" h="391160">
                <a:moveTo>
                  <a:pt x="1137665" y="31242"/>
                </a:moveTo>
                <a:lnTo>
                  <a:pt x="1136903" y="31242"/>
                </a:lnTo>
                <a:lnTo>
                  <a:pt x="1136903" y="32156"/>
                </a:lnTo>
                <a:lnTo>
                  <a:pt x="1137665" y="31242"/>
                </a:lnTo>
                <a:close/>
              </a:path>
              <a:path w="2571750" h="391160">
                <a:moveTo>
                  <a:pt x="1149857" y="371094"/>
                </a:moveTo>
                <a:lnTo>
                  <a:pt x="1145285" y="367284"/>
                </a:lnTo>
                <a:lnTo>
                  <a:pt x="1145285" y="368046"/>
                </a:lnTo>
                <a:lnTo>
                  <a:pt x="1136903" y="359664"/>
                </a:lnTo>
                <a:lnTo>
                  <a:pt x="1136903" y="373291"/>
                </a:lnTo>
                <a:lnTo>
                  <a:pt x="1149095" y="381980"/>
                </a:lnTo>
                <a:lnTo>
                  <a:pt x="1149095" y="371094"/>
                </a:lnTo>
                <a:lnTo>
                  <a:pt x="1149857" y="371094"/>
                </a:lnTo>
                <a:close/>
              </a:path>
              <a:path w="2571750" h="391160">
                <a:moveTo>
                  <a:pt x="1149857" y="19812"/>
                </a:moveTo>
                <a:lnTo>
                  <a:pt x="1149095" y="19812"/>
                </a:lnTo>
                <a:lnTo>
                  <a:pt x="1149095" y="20447"/>
                </a:lnTo>
                <a:lnTo>
                  <a:pt x="1149857" y="19812"/>
                </a:lnTo>
                <a:close/>
              </a:path>
              <a:path w="2571750" h="391160">
                <a:moveTo>
                  <a:pt x="1171193" y="380238"/>
                </a:moveTo>
                <a:lnTo>
                  <a:pt x="1165097" y="378714"/>
                </a:lnTo>
                <a:lnTo>
                  <a:pt x="1154429" y="374142"/>
                </a:lnTo>
                <a:lnTo>
                  <a:pt x="1149095" y="371094"/>
                </a:lnTo>
                <a:lnTo>
                  <a:pt x="1149095" y="381980"/>
                </a:lnTo>
                <a:lnTo>
                  <a:pt x="1170431" y="389551"/>
                </a:lnTo>
                <a:lnTo>
                  <a:pt x="1170431" y="380238"/>
                </a:lnTo>
                <a:lnTo>
                  <a:pt x="1171193" y="380238"/>
                </a:lnTo>
                <a:close/>
              </a:path>
              <a:path w="2571750" h="391160">
                <a:moveTo>
                  <a:pt x="1171193" y="10668"/>
                </a:moveTo>
                <a:lnTo>
                  <a:pt x="1170431" y="10668"/>
                </a:lnTo>
                <a:lnTo>
                  <a:pt x="1170431" y="10858"/>
                </a:lnTo>
                <a:lnTo>
                  <a:pt x="1171193" y="10668"/>
                </a:lnTo>
                <a:close/>
              </a:path>
              <a:path w="2571750" h="391160">
                <a:moveTo>
                  <a:pt x="2515361" y="388739"/>
                </a:moveTo>
                <a:lnTo>
                  <a:pt x="2515361" y="380238"/>
                </a:lnTo>
                <a:lnTo>
                  <a:pt x="2510028" y="380904"/>
                </a:lnTo>
                <a:lnTo>
                  <a:pt x="1176527" y="381000"/>
                </a:lnTo>
                <a:lnTo>
                  <a:pt x="1170431" y="380238"/>
                </a:lnTo>
                <a:lnTo>
                  <a:pt x="1170431" y="389551"/>
                </a:lnTo>
                <a:lnTo>
                  <a:pt x="1182623" y="390906"/>
                </a:lnTo>
                <a:lnTo>
                  <a:pt x="2503169" y="390906"/>
                </a:lnTo>
                <a:lnTo>
                  <a:pt x="2510028" y="390144"/>
                </a:lnTo>
                <a:lnTo>
                  <a:pt x="2515361" y="388739"/>
                </a:lnTo>
                <a:close/>
              </a:path>
              <a:path w="2571750" h="391160">
                <a:moveTo>
                  <a:pt x="2515361" y="10858"/>
                </a:moveTo>
                <a:lnTo>
                  <a:pt x="2515361" y="10668"/>
                </a:lnTo>
                <a:lnTo>
                  <a:pt x="2514599" y="10668"/>
                </a:lnTo>
                <a:lnTo>
                  <a:pt x="2515361" y="10858"/>
                </a:lnTo>
                <a:close/>
              </a:path>
              <a:path w="2571750" h="391160">
                <a:moveTo>
                  <a:pt x="2536697" y="381233"/>
                </a:moveTo>
                <a:lnTo>
                  <a:pt x="2536697" y="371094"/>
                </a:lnTo>
                <a:lnTo>
                  <a:pt x="2531363" y="374142"/>
                </a:lnTo>
                <a:lnTo>
                  <a:pt x="2520695" y="378714"/>
                </a:lnTo>
                <a:lnTo>
                  <a:pt x="2514599" y="380238"/>
                </a:lnTo>
                <a:lnTo>
                  <a:pt x="2515361" y="380238"/>
                </a:lnTo>
                <a:lnTo>
                  <a:pt x="2515361" y="388739"/>
                </a:lnTo>
                <a:lnTo>
                  <a:pt x="2532474" y="384235"/>
                </a:lnTo>
                <a:lnTo>
                  <a:pt x="2536697" y="381233"/>
                </a:lnTo>
                <a:close/>
              </a:path>
              <a:path w="2571750" h="391160">
                <a:moveTo>
                  <a:pt x="2536697" y="20447"/>
                </a:moveTo>
                <a:lnTo>
                  <a:pt x="2536697" y="19812"/>
                </a:lnTo>
                <a:lnTo>
                  <a:pt x="2535935" y="19812"/>
                </a:lnTo>
                <a:lnTo>
                  <a:pt x="2536697" y="20447"/>
                </a:lnTo>
                <a:close/>
              </a:path>
              <a:path w="2571750" h="391160">
                <a:moveTo>
                  <a:pt x="2548890" y="372567"/>
                </a:moveTo>
                <a:lnTo>
                  <a:pt x="2548890" y="359664"/>
                </a:lnTo>
                <a:lnTo>
                  <a:pt x="2540507" y="368046"/>
                </a:lnTo>
                <a:lnTo>
                  <a:pt x="2540507" y="367284"/>
                </a:lnTo>
                <a:lnTo>
                  <a:pt x="2535935" y="371094"/>
                </a:lnTo>
                <a:lnTo>
                  <a:pt x="2536697" y="371094"/>
                </a:lnTo>
                <a:lnTo>
                  <a:pt x="2536697" y="381233"/>
                </a:lnTo>
                <a:lnTo>
                  <a:pt x="2548890" y="372567"/>
                </a:lnTo>
                <a:close/>
              </a:path>
              <a:path w="2571750" h="391160">
                <a:moveTo>
                  <a:pt x="2548890" y="32156"/>
                </a:moveTo>
                <a:lnTo>
                  <a:pt x="2548890" y="31242"/>
                </a:lnTo>
                <a:lnTo>
                  <a:pt x="2548128" y="31242"/>
                </a:lnTo>
                <a:lnTo>
                  <a:pt x="2548890" y="32156"/>
                </a:lnTo>
                <a:close/>
              </a:path>
              <a:path w="2571750" h="391160">
                <a:moveTo>
                  <a:pt x="2561843" y="356182"/>
                </a:moveTo>
                <a:lnTo>
                  <a:pt x="2561843" y="328422"/>
                </a:lnTo>
                <a:lnTo>
                  <a:pt x="2561081" y="334518"/>
                </a:lnTo>
                <a:lnTo>
                  <a:pt x="2561081" y="333756"/>
                </a:lnTo>
                <a:lnTo>
                  <a:pt x="2559557" y="339852"/>
                </a:lnTo>
                <a:lnTo>
                  <a:pt x="2554985" y="350520"/>
                </a:lnTo>
                <a:lnTo>
                  <a:pt x="2551937" y="355854"/>
                </a:lnTo>
                <a:lnTo>
                  <a:pt x="2551937" y="355092"/>
                </a:lnTo>
                <a:lnTo>
                  <a:pt x="2548128" y="359664"/>
                </a:lnTo>
                <a:lnTo>
                  <a:pt x="2548890" y="359664"/>
                </a:lnTo>
                <a:lnTo>
                  <a:pt x="2548890" y="372567"/>
                </a:lnTo>
                <a:lnTo>
                  <a:pt x="2551533" y="370689"/>
                </a:lnTo>
                <a:lnTo>
                  <a:pt x="2561843" y="3561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90820" y="1647825"/>
            <a:ext cx="1046480" cy="3302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0000FF"/>
                </a:solidFill>
                <a:latin typeface="新宋体"/>
                <a:cs typeface="新宋体"/>
              </a:rPr>
              <a:t>会话密钥</a:t>
            </a:r>
            <a:endParaRPr sz="2000" dirty="0">
              <a:latin typeface="新宋体"/>
              <a:cs typeface="新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77369" y="2482595"/>
            <a:ext cx="2922257" cy="10591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45365" y="2478023"/>
            <a:ext cx="2959735" cy="1084580"/>
          </a:xfrm>
          <a:custGeom>
            <a:avLst/>
            <a:gdLst/>
            <a:ahLst/>
            <a:cxnLst/>
            <a:rect l="l" t="t" r="r" b="b"/>
            <a:pathLst>
              <a:path w="2959734" h="1084579">
                <a:moveTo>
                  <a:pt x="2903220" y="389551"/>
                </a:moveTo>
                <a:lnTo>
                  <a:pt x="2903220" y="380238"/>
                </a:lnTo>
                <a:lnTo>
                  <a:pt x="2897124" y="381000"/>
                </a:lnTo>
                <a:lnTo>
                  <a:pt x="1486661" y="381000"/>
                </a:lnTo>
                <a:lnTo>
                  <a:pt x="65712" y="1042425"/>
                </a:lnTo>
                <a:lnTo>
                  <a:pt x="35051" y="1067562"/>
                </a:lnTo>
                <a:lnTo>
                  <a:pt x="30050" y="1059702"/>
                </a:lnTo>
                <a:lnTo>
                  <a:pt x="0" y="1084326"/>
                </a:lnTo>
                <a:lnTo>
                  <a:pt x="1487423" y="391209"/>
                </a:lnTo>
                <a:lnTo>
                  <a:pt x="1487423" y="390906"/>
                </a:lnTo>
                <a:lnTo>
                  <a:pt x="1489710" y="390144"/>
                </a:lnTo>
                <a:lnTo>
                  <a:pt x="1489710" y="390906"/>
                </a:lnTo>
                <a:lnTo>
                  <a:pt x="2891028" y="390906"/>
                </a:lnTo>
                <a:lnTo>
                  <a:pt x="2903220" y="389551"/>
                </a:lnTo>
                <a:close/>
              </a:path>
              <a:path w="2959734" h="1084579">
                <a:moveTo>
                  <a:pt x="31964" y="1058134"/>
                </a:moveTo>
                <a:lnTo>
                  <a:pt x="29717" y="1059180"/>
                </a:lnTo>
                <a:lnTo>
                  <a:pt x="30050" y="1059702"/>
                </a:lnTo>
                <a:lnTo>
                  <a:pt x="31964" y="1058134"/>
                </a:lnTo>
                <a:close/>
              </a:path>
              <a:path w="2959734" h="1084579">
                <a:moveTo>
                  <a:pt x="65712" y="1042425"/>
                </a:moveTo>
                <a:lnTo>
                  <a:pt x="31964" y="1058134"/>
                </a:lnTo>
                <a:lnTo>
                  <a:pt x="30050" y="1059702"/>
                </a:lnTo>
                <a:lnTo>
                  <a:pt x="35051" y="1067562"/>
                </a:lnTo>
                <a:lnTo>
                  <a:pt x="65712" y="1042425"/>
                </a:lnTo>
                <a:close/>
              </a:path>
              <a:path w="2959734" h="1084579">
                <a:moveTo>
                  <a:pt x="858773" y="392244"/>
                </a:moveTo>
                <a:lnTo>
                  <a:pt x="858773" y="390906"/>
                </a:lnTo>
                <a:lnTo>
                  <a:pt x="846258" y="390906"/>
                </a:lnTo>
                <a:lnTo>
                  <a:pt x="31964" y="1058134"/>
                </a:lnTo>
                <a:lnTo>
                  <a:pt x="65712" y="1042425"/>
                </a:lnTo>
                <a:lnTo>
                  <a:pt x="858773" y="392244"/>
                </a:lnTo>
                <a:close/>
              </a:path>
              <a:path w="2959734" h="1084579">
                <a:moveTo>
                  <a:pt x="2959608" y="322326"/>
                </a:moveTo>
                <a:lnTo>
                  <a:pt x="2959608" y="68580"/>
                </a:lnTo>
                <a:lnTo>
                  <a:pt x="2958084" y="54864"/>
                </a:lnTo>
                <a:lnTo>
                  <a:pt x="2939796" y="19812"/>
                </a:lnTo>
                <a:lnTo>
                  <a:pt x="2904744" y="1524"/>
                </a:lnTo>
                <a:lnTo>
                  <a:pt x="2891028" y="0"/>
                </a:lnTo>
                <a:lnTo>
                  <a:pt x="503681" y="0"/>
                </a:lnTo>
                <a:lnTo>
                  <a:pt x="455356" y="20254"/>
                </a:lnTo>
                <a:lnTo>
                  <a:pt x="436625" y="54864"/>
                </a:lnTo>
                <a:lnTo>
                  <a:pt x="435101" y="68580"/>
                </a:lnTo>
                <a:lnTo>
                  <a:pt x="435101" y="322326"/>
                </a:lnTo>
                <a:lnTo>
                  <a:pt x="440636" y="348970"/>
                </a:lnTo>
                <a:lnTo>
                  <a:pt x="445007" y="355436"/>
                </a:lnTo>
                <a:lnTo>
                  <a:pt x="445007" y="62484"/>
                </a:lnTo>
                <a:lnTo>
                  <a:pt x="445769" y="56388"/>
                </a:lnTo>
                <a:lnTo>
                  <a:pt x="445769" y="57150"/>
                </a:lnTo>
                <a:lnTo>
                  <a:pt x="447293" y="51054"/>
                </a:lnTo>
                <a:lnTo>
                  <a:pt x="451865" y="40386"/>
                </a:lnTo>
                <a:lnTo>
                  <a:pt x="454913" y="35052"/>
                </a:lnTo>
                <a:lnTo>
                  <a:pt x="454913" y="35814"/>
                </a:lnTo>
                <a:lnTo>
                  <a:pt x="457961" y="32156"/>
                </a:lnTo>
                <a:lnTo>
                  <a:pt x="457961" y="31242"/>
                </a:lnTo>
                <a:lnTo>
                  <a:pt x="466343" y="22860"/>
                </a:lnTo>
                <a:lnTo>
                  <a:pt x="466343" y="23622"/>
                </a:lnTo>
                <a:lnTo>
                  <a:pt x="470153" y="20447"/>
                </a:lnTo>
                <a:lnTo>
                  <a:pt x="470153" y="19812"/>
                </a:lnTo>
                <a:lnTo>
                  <a:pt x="475487" y="16764"/>
                </a:lnTo>
                <a:lnTo>
                  <a:pt x="486155" y="12192"/>
                </a:lnTo>
                <a:lnTo>
                  <a:pt x="491489" y="10858"/>
                </a:lnTo>
                <a:lnTo>
                  <a:pt x="491489" y="10668"/>
                </a:lnTo>
                <a:lnTo>
                  <a:pt x="497585" y="9906"/>
                </a:lnTo>
                <a:lnTo>
                  <a:pt x="2897124" y="9906"/>
                </a:lnTo>
                <a:lnTo>
                  <a:pt x="2903220" y="10668"/>
                </a:lnTo>
                <a:lnTo>
                  <a:pt x="2903220" y="10858"/>
                </a:lnTo>
                <a:lnTo>
                  <a:pt x="2908554" y="12192"/>
                </a:lnTo>
                <a:lnTo>
                  <a:pt x="2919222" y="16764"/>
                </a:lnTo>
                <a:lnTo>
                  <a:pt x="2924556" y="19812"/>
                </a:lnTo>
                <a:lnTo>
                  <a:pt x="2924556" y="20447"/>
                </a:lnTo>
                <a:lnTo>
                  <a:pt x="2928366" y="23622"/>
                </a:lnTo>
                <a:lnTo>
                  <a:pt x="2928366" y="22860"/>
                </a:lnTo>
                <a:lnTo>
                  <a:pt x="2936747" y="31242"/>
                </a:lnTo>
                <a:lnTo>
                  <a:pt x="2936747" y="32156"/>
                </a:lnTo>
                <a:lnTo>
                  <a:pt x="2939796" y="35814"/>
                </a:lnTo>
                <a:lnTo>
                  <a:pt x="2939796" y="35052"/>
                </a:lnTo>
                <a:lnTo>
                  <a:pt x="2942844" y="40386"/>
                </a:lnTo>
                <a:lnTo>
                  <a:pt x="2947416" y="51054"/>
                </a:lnTo>
                <a:lnTo>
                  <a:pt x="2948940" y="57150"/>
                </a:lnTo>
                <a:lnTo>
                  <a:pt x="2948940" y="56388"/>
                </a:lnTo>
                <a:lnTo>
                  <a:pt x="2949702" y="62484"/>
                </a:lnTo>
                <a:lnTo>
                  <a:pt x="2949702" y="356631"/>
                </a:lnTo>
                <a:lnTo>
                  <a:pt x="2954274" y="348996"/>
                </a:lnTo>
                <a:lnTo>
                  <a:pt x="2956560" y="342900"/>
                </a:lnTo>
                <a:lnTo>
                  <a:pt x="2958084" y="336042"/>
                </a:lnTo>
                <a:lnTo>
                  <a:pt x="2959608" y="322326"/>
                </a:lnTo>
                <a:close/>
              </a:path>
              <a:path w="2959734" h="1084579">
                <a:moveTo>
                  <a:pt x="458723" y="359664"/>
                </a:moveTo>
                <a:lnTo>
                  <a:pt x="454913" y="355092"/>
                </a:lnTo>
                <a:lnTo>
                  <a:pt x="454913" y="355854"/>
                </a:lnTo>
                <a:lnTo>
                  <a:pt x="451865" y="350520"/>
                </a:lnTo>
                <a:lnTo>
                  <a:pt x="447293" y="339852"/>
                </a:lnTo>
                <a:lnTo>
                  <a:pt x="445769" y="333756"/>
                </a:lnTo>
                <a:lnTo>
                  <a:pt x="445769" y="334518"/>
                </a:lnTo>
                <a:lnTo>
                  <a:pt x="445007" y="328422"/>
                </a:lnTo>
                <a:lnTo>
                  <a:pt x="445007" y="355436"/>
                </a:lnTo>
                <a:lnTo>
                  <a:pt x="455318" y="370689"/>
                </a:lnTo>
                <a:lnTo>
                  <a:pt x="457961" y="372476"/>
                </a:lnTo>
                <a:lnTo>
                  <a:pt x="457961" y="359664"/>
                </a:lnTo>
                <a:lnTo>
                  <a:pt x="458723" y="359664"/>
                </a:lnTo>
                <a:close/>
              </a:path>
              <a:path w="2959734" h="1084579">
                <a:moveTo>
                  <a:pt x="458723" y="31242"/>
                </a:moveTo>
                <a:lnTo>
                  <a:pt x="457961" y="31242"/>
                </a:lnTo>
                <a:lnTo>
                  <a:pt x="457961" y="32156"/>
                </a:lnTo>
                <a:lnTo>
                  <a:pt x="458723" y="31242"/>
                </a:lnTo>
                <a:close/>
              </a:path>
              <a:path w="2959734" h="1084579">
                <a:moveTo>
                  <a:pt x="470915" y="371094"/>
                </a:moveTo>
                <a:lnTo>
                  <a:pt x="466343" y="367284"/>
                </a:lnTo>
                <a:lnTo>
                  <a:pt x="466343" y="368046"/>
                </a:lnTo>
                <a:lnTo>
                  <a:pt x="457961" y="359664"/>
                </a:lnTo>
                <a:lnTo>
                  <a:pt x="457961" y="372476"/>
                </a:lnTo>
                <a:lnTo>
                  <a:pt x="470153" y="380717"/>
                </a:lnTo>
                <a:lnTo>
                  <a:pt x="470153" y="371094"/>
                </a:lnTo>
                <a:lnTo>
                  <a:pt x="470915" y="371094"/>
                </a:lnTo>
                <a:close/>
              </a:path>
              <a:path w="2959734" h="1084579">
                <a:moveTo>
                  <a:pt x="470915" y="19812"/>
                </a:moveTo>
                <a:lnTo>
                  <a:pt x="470153" y="19812"/>
                </a:lnTo>
                <a:lnTo>
                  <a:pt x="470153" y="20447"/>
                </a:lnTo>
                <a:lnTo>
                  <a:pt x="470915" y="19812"/>
                </a:lnTo>
                <a:close/>
              </a:path>
              <a:path w="2959734" h="1084579">
                <a:moveTo>
                  <a:pt x="492251" y="380238"/>
                </a:moveTo>
                <a:lnTo>
                  <a:pt x="486155" y="378714"/>
                </a:lnTo>
                <a:lnTo>
                  <a:pt x="475487" y="374142"/>
                </a:lnTo>
                <a:lnTo>
                  <a:pt x="470153" y="371094"/>
                </a:lnTo>
                <a:lnTo>
                  <a:pt x="470153" y="380717"/>
                </a:lnTo>
                <a:lnTo>
                  <a:pt x="477037" y="385371"/>
                </a:lnTo>
                <a:lnTo>
                  <a:pt x="491489" y="388373"/>
                </a:lnTo>
                <a:lnTo>
                  <a:pt x="491489" y="380238"/>
                </a:lnTo>
                <a:lnTo>
                  <a:pt x="492251" y="380238"/>
                </a:lnTo>
                <a:close/>
              </a:path>
              <a:path w="2959734" h="1084579">
                <a:moveTo>
                  <a:pt x="492251" y="10668"/>
                </a:moveTo>
                <a:lnTo>
                  <a:pt x="491489" y="10668"/>
                </a:lnTo>
                <a:lnTo>
                  <a:pt x="491489" y="10858"/>
                </a:lnTo>
                <a:lnTo>
                  <a:pt x="492251" y="10668"/>
                </a:lnTo>
                <a:close/>
              </a:path>
              <a:path w="2959734" h="1084579">
                <a:moveTo>
                  <a:pt x="872489" y="381000"/>
                </a:moveTo>
                <a:lnTo>
                  <a:pt x="497585" y="381000"/>
                </a:lnTo>
                <a:lnTo>
                  <a:pt x="491489" y="380238"/>
                </a:lnTo>
                <a:lnTo>
                  <a:pt x="491489" y="388373"/>
                </a:lnTo>
                <a:lnTo>
                  <a:pt x="503681" y="390906"/>
                </a:lnTo>
                <a:lnTo>
                  <a:pt x="846258" y="390906"/>
                </a:lnTo>
                <a:lnTo>
                  <a:pt x="856488" y="382524"/>
                </a:lnTo>
                <a:lnTo>
                  <a:pt x="858773" y="390906"/>
                </a:lnTo>
                <a:lnTo>
                  <a:pt x="858773" y="392244"/>
                </a:lnTo>
                <a:lnTo>
                  <a:pt x="872489" y="381000"/>
                </a:lnTo>
                <a:close/>
              </a:path>
              <a:path w="2959734" h="1084579">
                <a:moveTo>
                  <a:pt x="858773" y="390906"/>
                </a:moveTo>
                <a:lnTo>
                  <a:pt x="856488" y="382524"/>
                </a:lnTo>
                <a:lnTo>
                  <a:pt x="846258" y="390906"/>
                </a:lnTo>
                <a:lnTo>
                  <a:pt x="858773" y="390906"/>
                </a:lnTo>
                <a:close/>
              </a:path>
              <a:path w="2959734" h="1084579">
                <a:moveTo>
                  <a:pt x="1489710" y="390144"/>
                </a:moveTo>
                <a:lnTo>
                  <a:pt x="1487423" y="390906"/>
                </a:lnTo>
                <a:lnTo>
                  <a:pt x="1488074" y="390906"/>
                </a:lnTo>
                <a:lnTo>
                  <a:pt x="1489710" y="390144"/>
                </a:lnTo>
                <a:close/>
              </a:path>
              <a:path w="2959734" h="1084579">
                <a:moveTo>
                  <a:pt x="1488074" y="390906"/>
                </a:moveTo>
                <a:lnTo>
                  <a:pt x="1487423" y="390906"/>
                </a:lnTo>
                <a:lnTo>
                  <a:pt x="1487423" y="391209"/>
                </a:lnTo>
                <a:lnTo>
                  <a:pt x="1488074" y="390906"/>
                </a:lnTo>
                <a:close/>
              </a:path>
              <a:path w="2959734" h="1084579">
                <a:moveTo>
                  <a:pt x="1489710" y="390906"/>
                </a:moveTo>
                <a:lnTo>
                  <a:pt x="1489710" y="390144"/>
                </a:lnTo>
                <a:lnTo>
                  <a:pt x="1488074" y="390906"/>
                </a:lnTo>
                <a:lnTo>
                  <a:pt x="1489710" y="390906"/>
                </a:lnTo>
                <a:close/>
              </a:path>
              <a:path w="2959734" h="1084579">
                <a:moveTo>
                  <a:pt x="2903220" y="10858"/>
                </a:moveTo>
                <a:lnTo>
                  <a:pt x="2903220" y="10668"/>
                </a:lnTo>
                <a:lnTo>
                  <a:pt x="2902458" y="10668"/>
                </a:lnTo>
                <a:lnTo>
                  <a:pt x="2903220" y="10858"/>
                </a:lnTo>
                <a:close/>
              </a:path>
              <a:path w="2959734" h="1084579">
                <a:moveTo>
                  <a:pt x="2924556" y="381570"/>
                </a:moveTo>
                <a:lnTo>
                  <a:pt x="2924556" y="371094"/>
                </a:lnTo>
                <a:lnTo>
                  <a:pt x="2919222" y="374142"/>
                </a:lnTo>
                <a:lnTo>
                  <a:pt x="2908554" y="378714"/>
                </a:lnTo>
                <a:lnTo>
                  <a:pt x="2902458" y="380238"/>
                </a:lnTo>
                <a:lnTo>
                  <a:pt x="2903220" y="380238"/>
                </a:lnTo>
                <a:lnTo>
                  <a:pt x="2903220" y="389551"/>
                </a:lnTo>
                <a:lnTo>
                  <a:pt x="2904744" y="389382"/>
                </a:lnTo>
                <a:lnTo>
                  <a:pt x="2920500" y="384207"/>
                </a:lnTo>
                <a:lnTo>
                  <a:pt x="2924556" y="381570"/>
                </a:lnTo>
                <a:close/>
              </a:path>
              <a:path w="2959734" h="1084579">
                <a:moveTo>
                  <a:pt x="2924556" y="20447"/>
                </a:moveTo>
                <a:lnTo>
                  <a:pt x="2924556" y="19812"/>
                </a:lnTo>
                <a:lnTo>
                  <a:pt x="2923794" y="19812"/>
                </a:lnTo>
                <a:lnTo>
                  <a:pt x="2924556" y="20447"/>
                </a:lnTo>
                <a:close/>
              </a:path>
              <a:path w="2959734" h="1084579">
                <a:moveTo>
                  <a:pt x="2936747" y="372681"/>
                </a:moveTo>
                <a:lnTo>
                  <a:pt x="2936747" y="359664"/>
                </a:lnTo>
                <a:lnTo>
                  <a:pt x="2928366" y="368046"/>
                </a:lnTo>
                <a:lnTo>
                  <a:pt x="2928366" y="367284"/>
                </a:lnTo>
                <a:lnTo>
                  <a:pt x="2923794" y="371094"/>
                </a:lnTo>
                <a:lnTo>
                  <a:pt x="2924556" y="371094"/>
                </a:lnTo>
                <a:lnTo>
                  <a:pt x="2924556" y="381570"/>
                </a:lnTo>
                <a:lnTo>
                  <a:pt x="2934342" y="375208"/>
                </a:lnTo>
                <a:lnTo>
                  <a:pt x="2936747" y="372681"/>
                </a:lnTo>
                <a:close/>
              </a:path>
              <a:path w="2959734" h="1084579">
                <a:moveTo>
                  <a:pt x="2936747" y="32156"/>
                </a:moveTo>
                <a:lnTo>
                  <a:pt x="2936747" y="31242"/>
                </a:lnTo>
                <a:lnTo>
                  <a:pt x="2935985" y="31242"/>
                </a:lnTo>
                <a:lnTo>
                  <a:pt x="2936747" y="32156"/>
                </a:lnTo>
                <a:close/>
              </a:path>
              <a:path w="2959734" h="1084579">
                <a:moveTo>
                  <a:pt x="2949702" y="356631"/>
                </a:moveTo>
                <a:lnTo>
                  <a:pt x="2949702" y="328422"/>
                </a:lnTo>
                <a:lnTo>
                  <a:pt x="2948940" y="334518"/>
                </a:lnTo>
                <a:lnTo>
                  <a:pt x="2948940" y="333756"/>
                </a:lnTo>
                <a:lnTo>
                  <a:pt x="2947416" y="339852"/>
                </a:lnTo>
                <a:lnTo>
                  <a:pt x="2942844" y="350520"/>
                </a:lnTo>
                <a:lnTo>
                  <a:pt x="2939796" y="355854"/>
                </a:lnTo>
                <a:lnTo>
                  <a:pt x="2939796" y="355092"/>
                </a:lnTo>
                <a:lnTo>
                  <a:pt x="2935985" y="359664"/>
                </a:lnTo>
                <a:lnTo>
                  <a:pt x="2936747" y="359664"/>
                </a:lnTo>
                <a:lnTo>
                  <a:pt x="2936747" y="372681"/>
                </a:lnTo>
                <a:lnTo>
                  <a:pt x="2945768" y="363200"/>
                </a:lnTo>
                <a:lnTo>
                  <a:pt x="2949702" y="356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08553" y="2534666"/>
            <a:ext cx="20675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0000FF"/>
                </a:solidFill>
                <a:latin typeface="新宋体"/>
                <a:cs typeface="新宋体"/>
              </a:rPr>
              <a:t>芯片的惟一标识符</a:t>
            </a:r>
            <a:endParaRPr sz="2000">
              <a:latin typeface="新宋体"/>
              <a:cs typeface="新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76024" y="6132576"/>
            <a:ext cx="4175246" cy="617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37910" y="6123432"/>
            <a:ext cx="4281170" cy="631825"/>
          </a:xfrm>
          <a:custGeom>
            <a:avLst/>
            <a:gdLst/>
            <a:ahLst/>
            <a:cxnLst/>
            <a:rect l="l" t="t" r="r" b="b"/>
            <a:pathLst>
              <a:path w="4281170" h="631825">
                <a:moveTo>
                  <a:pt x="2605278" y="314260"/>
                </a:moveTo>
                <a:lnTo>
                  <a:pt x="2605278" y="304800"/>
                </a:lnTo>
                <a:lnTo>
                  <a:pt x="2599944" y="309372"/>
                </a:lnTo>
                <a:lnTo>
                  <a:pt x="2599944" y="304175"/>
                </a:lnTo>
                <a:lnTo>
                  <a:pt x="761" y="0"/>
                </a:lnTo>
                <a:lnTo>
                  <a:pt x="0" y="8382"/>
                </a:lnTo>
                <a:lnTo>
                  <a:pt x="37337" y="14127"/>
                </a:lnTo>
                <a:lnTo>
                  <a:pt x="37337" y="13716"/>
                </a:lnTo>
                <a:lnTo>
                  <a:pt x="38861" y="4572"/>
                </a:lnTo>
                <a:lnTo>
                  <a:pt x="292281" y="43553"/>
                </a:lnTo>
                <a:lnTo>
                  <a:pt x="2599944" y="313635"/>
                </a:lnTo>
                <a:lnTo>
                  <a:pt x="2599944" y="309372"/>
                </a:lnTo>
                <a:lnTo>
                  <a:pt x="2600513" y="304242"/>
                </a:lnTo>
                <a:lnTo>
                  <a:pt x="2600513" y="313702"/>
                </a:lnTo>
                <a:lnTo>
                  <a:pt x="2605278" y="314260"/>
                </a:lnTo>
                <a:close/>
              </a:path>
              <a:path w="4281170" h="631825">
                <a:moveTo>
                  <a:pt x="292281" y="43553"/>
                </a:moveTo>
                <a:lnTo>
                  <a:pt x="38861" y="4572"/>
                </a:lnTo>
                <a:lnTo>
                  <a:pt x="37337" y="13716"/>
                </a:lnTo>
                <a:lnTo>
                  <a:pt x="292281" y="43553"/>
                </a:lnTo>
                <a:close/>
              </a:path>
              <a:path w="4281170" h="631825">
                <a:moveTo>
                  <a:pt x="2623566" y="600456"/>
                </a:moveTo>
                <a:lnTo>
                  <a:pt x="2619756" y="595884"/>
                </a:lnTo>
                <a:lnTo>
                  <a:pt x="2619756" y="596646"/>
                </a:lnTo>
                <a:lnTo>
                  <a:pt x="2616708" y="591312"/>
                </a:lnTo>
                <a:lnTo>
                  <a:pt x="2612135" y="580644"/>
                </a:lnTo>
                <a:lnTo>
                  <a:pt x="2610611" y="574547"/>
                </a:lnTo>
                <a:lnTo>
                  <a:pt x="2610611" y="575310"/>
                </a:lnTo>
                <a:lnTo>
                  <a:pt x="2609850" y="569214"/>
                </a:lnTo>
                <a:lnTo>
                  <a:pt x="2609850" y="400050"/>
                </a:lnTo>
                <a:lnTo>
                  <a:pt x="292281" y="43553"/>
                </a:lnTo>
                <a:lnTo>
                  <a:pt x="37337" y="13716"/>
                </a:lnTo>
                <a:lnTo>
                  <a:pt x="37337" y="14127"/>
                </a:lnTo>
                <a:lnTo>
                  <a:pt x="2599944" y="408490"/>
                </a:lnTo>
                <a:lnTo>
                  <a:pt x="2599944" y="404622"/>
                </a:lnTo>
                <a:lnTo>
                  <a:pt x="2604516" y="409194"/>
                </a:lnTo>
                <a:lnTo>
                  <a:pt x="2604516" y="587756"/>
                </a:lnTo>
                <a:lnTo>
                  <a:pt x="2605278" y="589788"/>
                </a:lnTo>
                <a:lnTo>
                  <a:pt x="2608326" y="595884"/>
                </a:lnTo>
                <a:lnTo>
                  <a:pt x="2619756" y="611886"/>
                </a:lnTo>
                <a:lnTo>
                  <a:pt x="2622804" y="614063"/>
                </a:lnTo>
                <a:lnTo>
                  <a:pt x="2622804" y="600456"/>
                </a:lnTo>
                <a:lnTo>
                  <a:pt x="2623566" y="600456"/>
                </a:lnTo>
                <a:close/>
              </a:path>
              <a:path w="4281170" h="631825">
                <a:moveTo>
                  <a:pt x="2605278" y="304800"/>
                </a:moveTo>
                <a:lnTo>
                  <a:pt x="2600513" y="304242"/>
                </a:lnTo>
                <a:lnTo>
                  <a:pt x="2599944" y="309372"/>
                </a:lnTo>
                <a:lnTo>
                  <a:pt x="2605278" y="304800"/>
                </a:lnTo>
                <a:close/>
              </a:path>
              <a:path w="4281170" h="631825">
                <a:moveTo>
                  <a:pt x="2604516" y="409194"/>
                </a:moveTo>
                <a:lnTo>
                  <a:pt x="2599944" y="404622"/>
                </a:lnTo>
                <a:lnTo>
                  <a:pt x="2599944" y="408490"/>
                </a:lnTo>
                <a:lnTo>
                  <a:pt x="2604516" y="409194"/>
                </a:lnTo>
                <a:close/>
              </a:path>
              <a:path w="4281170" h="631825">
                <a:moveTo>
                  <a:pt x="2604516" y="587756"/>
                </a:moveTo>
                <a:lnTo>
                  <a:pt x="2604516" y="409194"/>
                </a:lnTo>
                <a:lnTo>
                  <a:pt x="2599944" y="408490"/>
                </a:lnTo>
                <a:lnTo>
                  <a:pt x="2599944" y="563118"/>
                </a:lnTo>
                <a:lnTo>
                  <a:pt x="2601467" y="576834"/>
                </a:lnTo>
                <a:lnTo>
                  <a:pt x="2602991" y="583692"/>
                </a:lnTo>
                <a:lnTo>
                  <a:pt x="2604516" y="587756"/>
                </a:lnTo>
                <a:close/>
              </a:path>
              <a:path w="4281170" h="631825">
                <a:moveTo>
                  <a:pt x="4280928" y="586435"/>
                </a:moveTo>
                <a:lnTo>
                  <a:pt x="4280928" y="286054"/>
                </a:lnTo>
                <a:lnTo>
                  <a:pt x="4278820" y="278444"/>
                </a:lnTo>
                <a:lnTo>
                  <a:pt x="4263609" y="258760"/>
                </a:lnTo>
                <a:lnTo>
                  <a:pt x="4242382" y="245522"/>
                </a:lnTo>
                <a:lnTo>
                  <a:pt x="4217670" y="240791"/>
                </a:lnTo>
                <a:lnTo>
                  <a:pt x="2668523" y="240792"/>
                </a:lnTo>
                <a:lnTo>
                  <a:pt x="2619755" y="260604"/>
                </a:lnTo>
                <a:lnTo>
                  <a:pt x="2601467" y="295656"/>
                </a:lnTo>
                <a:lnTo>
                  <a:pt x="2600513" y="304242"/>
                </a:lnTo>
                <a:lnTo>
                  <a:pt x="2605278" y="304800"/>
                </a:lnTo>
                <a:lnTo>
                  <a:pt x="2605278" y="314260"/>
                </a:lnTo>
                <a:lnTo>
                  <a:pt x="2609088" y="314706"/>
                </a:lnTo>
                <a:lnTo>
                  <a:pt x="2609850" y="303276"/>
                </a:lnTo>
                <a:lnTo>
                  <a:pt x="2610611" y="297180"/>
                </a:lnTo>
                <a:lnTo>
                  <a:pt x="2610611" y="297942"/>
                </a:lnTo>
                <a:lnTo>
                  <a:pt x="2612135" y="291846"/>
                </a:lnTo>
                <a:lnTo>
                  <a:pt x="2616708" y="281178"/>
                </a:lnTo>
                <a:lnTo>
                  <a:pt x="2619755" y="275844"/>
                </a:lnTo>
                <a:lnTo>
                  <a:pt x="2619755" y="276606"/>
                </a:lnTo>
                <a:lnTo>
                  <a:pt x="2622804" y="272948"/>
                </a:lnTo>
                <a:lnTo>
                  <a:pt x="2622804" y="272034"/>
                </a:lnTo>
                <a:lnTo>
                  <a:pt x="2631185" y="263652"/>
                </a:lnTo>
                <a:lnTo>
                  <a:pt x="2631185" y="264414"/>
                </a:lnTo>
                <a:lnTo>
                  <a:pt x="2634996" y="261239"/>
                </a:lnTo>
                <a:lnTo>
                  <a:pt x="2634996" y="260604"/>
                </a:lnTo>
                <a:lnTo>
                  <a:pt x="2640329" y="257556"/>
                </a:lnTo>
                <a:lnTo>
                  <a:pt x="2650997" y="252984"/>
                </a:lnTo>
                <a:lnTo>
                  <a:pt x="2656332" y="251650"/>
                </a:lnTo>
                <a:lnTo>
                  <a:pt x="2656332" y="251460"/>
                </a:lnTo>
                <a:lnTo>
                  <a:pt x="2662428" y="250698"/>
                </a:lnTo>
                <a:lnTo>
                  <a:pt x="4223766" y="250697"/>
                </a:lnTo>
                <a:lnTo>
                  <a:pt x="4229862" y="251459"/>
                </a:lnTo>
                <a:lnTo>
                  <a:pt x="4229862" y="251650"/>
                </a:lnTo>
                <a:lnTo>
                  <a:pt x="4235196" y="252983"/>
                </a:lnTo>
                <a:lnTo>
                  <a:pt x="4245864" y="257555"/>
                </a:lnTo>
                <a:lnTo>
                  <a:pt x="4251198" y="260603"/>
                </a:lnTo>
                <a:lnTo>
                  <a:pt x="4251198" y="261238"/>
                </a:lnTo>
                <a:lnTo>
                  <a:pt x="4255008" y="264413"/>
                </a:lnTo>
                <a:lnTo>
                  <a:pt x="4255008" y="263651"/>
                </a:lnTo>
                <a:lnTo>
                  <a:pt x="4263390" y="272033"/>
                </a:lnTo>
                <a:lnTo>
                  <a:pt x="4263390" y="272948"/>
                </a:lnTo>
                <a:lnTo>
                  <a:pt x="4266438" y="276605"/>
                </a:lnTo>
                <a:lnTo>
                  <a:pt x="4266438" y="275843"/>
                </a:lnTo>
                <a:lnTo>
                  <a:pt x="4269485" y="281177"/>
                </a:lnTo>
                <a:lnTo>
                  <a:pt x="4274058" y="291845"/>
                </a:lnTo>
                <a:lnTo>
                  <a:pt x="4275582" y="297941"/>
                </a:lnTo>
                <a:lnTo>
                  <a:pt x="4275582" y="297179"/>
                </a:lnTo>
                <a:lnTo>
                  <a:pt x="4276344" y="303275"/>
                </a:lnTo>
                <a:lnTo>
                  <a:pt x="4276344" y="597249"/>
                </a:lnTo>
                <a:lnTo>
                  <a:pt x="4278820" y="594045"/>
                </a:lnTo>
                <a:lnTo>
                  <a:pt x="4280928" y="586435"/>
                </a:lnTo>
                <a:close/>
              </a:path>
              <a:path w="4281170" h="631825">
                <a:moveTo>
                  <a:pt x="2623566" y="272034"/>
                </a:moveTo>
                <a:lnTo>
                  <a:pt x="2622804" y="272034"/>
                </a:lnTo>
                <a:lnTo>
                  <a:pt x="2622804" y="272948"/>
                </a:lnTo>
                <a:lnTo>
                  <a:pt x="2623566" y="272034"/>
                </a:lnTo>
                <a:close/>
              </a:path>
              <a:path w="4281170" h="631825">
                <a:moveTo>
                  <a:pt x="2635758" y="611886"/>
                </a:moveTo>
                <a:lnTo>
                  <a:pt x="2631185" y="608076"/>
                </a:lnTo>
                <a:lnTo>
                  <a:pt x="2631185" y="608838"/>
                </a:lnTo>
                <a:lnTo>
                  <a:pt x="2622804" y="600456"/>
                </a:lnTo>
                <a:lnTo>
                  <a:pt x="2622804" y="614063"/>
                </a:lnTo>
                <a:lnTo>
                  <a:pt x="2634996" y="622771"/>
                </a:lnTo>
                <a:lnTo>
                  <a:pt x="2634996" y="611886"/>
                </a:lnTo>
                <a:lnTo>
                  <a:pt x="2635758" y="611886"/>
                </a:lnTo>
                <a:close/>
              </a:path>
              <a:path w="4281170" h="631825">
                <a:moveTo>
                  <a:pt x="2635758" y="260604"/>
                </a:moveTo>
                <a:lnTo>
                  <a:pt x="2634996" y="260604"/>
                </a:lnTo>
                <a:lnTo>
                  <a:pt x="2634996" y="261239"/>
                </a:lnTo>
                <a:lnTo>
                  <a:pt x="2635758" y="260604"/>
                </a:lnTo>
                <a:close/>
              </a:path>
              <a:path w="4281170" h="631825">
                <a:moveTo>
                  <a:pt x="2657094" y="621030"/>
                </a:moveTo>
                <a:lnTo>
                  <a:pt x="2650997" y="619506"/>
                </a:lnTo>
                <a:lnTo>
                  <a:pt x="2640329" y="614934"/>
                </a:lnTo>
                <a:lnTo>
                  <a:pt x="2634996" y="611886"/>
                </a:lnTo>
                <a:lnTo>
                  <a:pt x="2634996" y="622771"/>
                </a:lnTo>
                <a:lnTo>
                  <a:pt x="2635758" y="623316"/>
                </a:lnTo>
                <a:lnTo>
                  <a:pt x="2644174" y="627361"/>
                </a:lnTo>
                <a:lnTo>
                  <a:pt x="2651702" y="629569"/>
                </a:lnTo>
                <a:lnTo>
                  <a:pt x="2656332" y="630273"/>
                </a:lnTo>
                <a:lnTo>
                  <a:pt x="2656332" y="621030"/>
                </a:lnTo>
                <a:lnTo>
                  <a:pt x="2657094" y="621030"/>
                </a:lnTo>
                <a:close/>
              </a:path>
              <a:path w="4281170" h="631825">
                <a:moveTo>
                  <a:pt x="2657094" y="251460"/>
                </a:moveTo>
                <a:lnTo>
                  <a:pt x="2656332" y="251460"/>
                </a:lnTo>
                <a:lnTo>
                  <a:pt x="2656332" y="251650"/>
                </a:lnTo>
                <a:lnTo>
                  <a:pt x="2657094" y="251460"/>
                </a:lnTo>
                <a:close/>
              </a:path>
              <a:path w="4281170" h="631825">
                <a:moveTo>
                  <a:pt x="4229862" y="629363"/>
                </a:moveTo>
                <a:lnTo>
                  <a:pt x="4229862" y="621029"/>
                </a:lnTo>
                <a:lnTo>
                  <a:pt x="4223766" y="621791"/>
                </a:lnTo>
                <a:lnTo>
                  <a:pt x="2662428" y="621792"/>
                </a:lnTo>
                <a:lnTo>
                  <a:pt x="2656332" y="621030"/>
                </a:lnTo>
                <a:lnTo>
                  <a:pt x="2656332" y="630273"/>
                </a:lnTo>
                <a:lnTo>
                  <a:pt x="2659450" y="630747"/>
                </a:lnTo>
                <a:lnTo>
                  <a:pt x="2668523" y="631697"/>
                </a:lnTo>
                <a:lnTo>
                  <a:pt x="4217670" y="631697"/>
                </a:lnTo>
                <a:lnTo>
                  <a:pt x="4229862" y="629363"/>
                </a:lnTo>
                <a:close/>
              </a:path>
              <a:path w="4281170" h="631825">
                <a:moveTo>
                  <a:pt x="4229862" y="251650"/>
                </a:moveTo>
                <a:lnTo>
                  <a:pt x="4229862" y="251459"/>
                </a:lnTo>
                <a:lnTo>
                  <a:pt x="4229100" y="251459"/>
                </a:lnTo>
                <a:lnTo>
                  <a:pt x="4229862" y="251650"/>
                </a:lnTo>
                <a:close/>
              </a:path>
              <a:path w="4281170" h="631825">
                <a:moveTo>
                  <a:pt x="4251198" y="621469"/>
                </a:moveTo>
                <a:lnTo>
                  <a:pt x="4251198" y="611885"/>
                </a:lnTo>
                <a:lnTo>
                  <a:pt x="4245864" y="614933"/>
                </a:lnTo>
                <a:lnTo>
                  <a:pt x="4235196" y="619505"/>
                </a:lnTo>
                <a:lnTo>
                  <a:pt x="4229100" y="621029"/>
                </a:lnTo>
                <a:lnTo>
                  <a:pt x="4229862" y="621029"/>
                </a:lnTo>
                <a:lnTo>
                  <a:pt x="4229862" y="629363"/>
                </a:lnTo>
                <a:lnTo>
                  <a:pt x="4242382" y="626967"/>
                </a:lnTo>
                <a:lnTo>
                  <a:pt x="4251198" y="621469"/>
                </a:lnTo>
                <a:close/>
              </a:path>
              <a:path w="4281170" h="631825">
                <a:moveTo>
                  <a:pt x="4251198" y="261238"/>
                </a:moveTo>
                <a:lnTo>
                  <a:pt x="4251198" y="260603"/>
                </a:lnTo>
                <a:lnTo>
                  <a:pt x="4250435" y="260603"/>
                </a:lnTo>
                <a:lnTo>
                  <a:pt x="4251198" y="261238"/>
                </a:lnTo>
                <a:close/>
              </a:path>
              <a:path w="4281170" h="631825">
                <a:moveTo>
                  <a:pt x="4263390" y="613865"/>
                </a:moveTo>
                <a:lnTo>
                  <a:pt x="4263390" y="600455"/>
                </a:lnTo>
                <a:lnTo>
                  <a:pt x="4255008" y="608838"/>
                </a:lnTo>
                <a:lnTo>
                  <a:pt x="4255008" y="608076"/>
                </a:lnTo>
                <a:lnTo>
                  <a:pt x="4250435" y="611885"/>
                </a:lnTo>
                <a:lnTo>
                  <a:pt x="4251198" y="611885"/>
                </a:lnTo>
                <a:lnTo>
                  <a:pt x="4251198" y="621469"/>
                </a:lnTo>
                <a:lnTo>
                  <a:pt x="4263390" y="613865"/>
                </a:lnTo>
                <a:close/>
              </a:path>
              <a:path w="4281170" h="631825">
                <a:moveTo>
                  <a:pt x="4263390" y="272948"/>
                </a:moveTo>
                <a:lnTo>
                  <a:pt x="4263390" y="272033"/>
                </a:lnTo>
                <a:lnTo>
                  <a:pt x="4262628" y="272033"/>
                </a:lnTo>
                <a:lnTo>
                  <a:pt x="4263390" y="272948"/>
                </a:lnTo>
                <a:close/>
              </a:path>
              <a:path w="4281170" h="631825">
                <a:moveTo>
                  <a:pt x="4276344" y="597249"/>
                </a:moveTo>
                <a:lnTo>
                  <a:pt x="4276344" y="569213"/>
                </a:lnTo>
                <a:lnTo>
                  <a:pt x="4275582" y="575310"/>
                </a:lnTo>
                <a:lnTo>
                  <a:pt x="4275582" y="574547"/>
                </a:lnTo>
                <a:lnTo>
                  <a:pt x="4274058" y="580643"/>
                </a:lnTo>
                <a:lnTo>
                  <a:pt x="4269485" y="591311"/>
                </a:lnTo>
                <a:lnTo>
                  <a:pt x="4266438" y="596645"/>
                </a:lnTo>
                <a:lnTo>
                  <a:pt x="4266438" y="595883"/>
                </a:lnTo>
                <a:lnTo>
                  <a:pt x="4262628" y="600455"/>
                </a:lnTo>
                <a:lnTo>
                  <a:pt x="4263390" y="600455"/>
                </a:lnTo>
                <a:lnTo>
                  <a:pt x="4263390" y="613865"/>
                </a:lnTo>
                <a:lnTo>
                  <a:pt x="4263609" y="613729"/>
                </a:lnTo>
                <a:lnTo>
                  <a:pt x="4276344" y="597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387080" y="6372225"/>
            <a:ext cx="1303020" cy="3302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0000FF"/>
                </a:solidFill>
                <a:latin typeface="新宋体"/>
                <a:cs typeface="新宋体"/>
              </a:rPr>
              <a:t>数据恢复域</a:t>
            </a:r>
            <a:endParaRPr sz="2000" dirty="0">
              <a:latin typeface="新宋体"/>
              <a:cs typeface="新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60639" y="2253995"/>
            <a:ext cx="7924800" cy="342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1495" y="2244851"/>
            <a:ext cx="7943850" cy="3448050"/>
          </a:xfrm>
          <a:custGeom>
            <a:avLst/>
            <a:gdLst/>
            <a:ahLst/>
            <a:cxnLst/>
            <a:rect l="l" t="t" r="r" b="b"/>
            <a:pathLst>
              <a:path w="7943850" h="3448050">
                <a:moveTo>
                  <a:pt x="7943850" y="3448050"/>
                </a:moveTo>
                <a:lnTo>
                  <a:pt x="7943850" y="0"/>
                </a:lnTo>
                <a:lnTo>
                  <a:pt x="0" y="0"/>
                </a:lnTo>
                <a:lnTo>
                  <a:pt x="0" y="3448050"/>
                </a:lnTo>
                <a:lnTo>
                  <a:pt x="9144" y="3448050"/>
                </a:lnTo>
                <a:lnTo>
                  <a:pt x="9144" y="19050"/>
                </a:lnTo>
                <a:lnTo>
                  <a:pt x="19049" y="9144"/>
                </a:lnTo>
                <a:lnTo>
                  <a:pt x="19049" y="19050"/>
                </a:lnTo>
                <a:lnTo>
                  <a:pt x="7924800" y="19050"/>
                </a:lnTo>
                <a:lnTo>
                  <a:pt x="7924800" y="9143"/>
                </a:lnTo>
                <a:lnTo>
                  <a:pt x="7933931" y="19050"/>
                </a:lnTo>
                <a:lnTo>
                  <a:pt x="7933931" y="3448050"/>
                </a:lnTo>
                <a:lnTo>
                  <a:pt x="7943850" y="3448050"/>
                </a:lnTo>
                <a:close/>
              </a:path>
              <a:path w="7943850" h="3448050">
                <a:moveTo>
                  <a:pt x="19049" y="19050"/>
                </a:moveTo>
                <a:lnTo>
                  <a:pt x="19049" y="9144"/>
                </a:lnTo>
                <a:lnTo>
                  <a:pt x="9144" y="19050"/>
                </a:lnTo>
                <a:lnTo>
                  <a:pt x="19049" y="19050"/>
                </a:lnTo>
                <a:close/>
              </a:path>
              <a:path w="7943850" h="3448050">
                <a:moveTo>
                  <a:pt x="19050" y="3429000"/>
                </a:moveTo>
                <a:lnTo>
                  <a:pt x="19049" y="19050"/>
                </a:lnTo>
                <a:lnTo>
                  <a:pt x="9144" y="19050"/>
                </a:lnTo>
                <a:lnTo>
                  <a:pt x="9144" y="3429000"/>
                </a:lnTo>
                <a:lnTo>
                  <a:pt x="19050" y="3429000"/>
                </a:lnTo>
                <a:close/>
              </a:path>
              <a:path w="7943850" h="3448050">
                <a:moveTo>
                  <a:pt x="7933931" y="3429000"/>
                </a:moveTo>
                <a:lnTo>
                  <a:pt x="9144" y="3429000"/>
                </a:lnTo>
                <a:lnTo>
                  <a:pt x="19050" y="3438144"/>
                </a:lnTo>
                <a:lnTo>
                  <a:pt x="19050" y="3448050"/>
                </a:lnTo>
                <a:lnTo>
                  <a:pt x="7924800" y="3448050"/>
                </a:lnTo>
                <a:lnTo>
                  <a:pt x="7924800" y="3438144"/>
                </a:lnTo>
                <a:lnTo>
                  <a:pt x="7933931" y="3429000"/>
                </a:lnTo>
                <a:close/>
              </a:path>
              <a:path w="7943850" h="3448050">
                <a:moveTo>
                  <a:pt x="19050" y="3448050"/>
                </a:moveTo>
                <a:lnTo>
                  <a:pt x="19050" y="3438144"/>
                </a:lnTo>
                <a:lnTo>
                  <a:pt x="9144" y="3429000"/>
                </a:lnTo>
                <a:lnTo>
                  <a:pt x="9144" y="3448050"/>
                </a:lnTo>
                <a:lnTo>
                  <a:pt x="19050" y="3448050"/>
                </a:lnTo>
                <a:close/>
              </a:path>
              <a:path w="7943850" h="3448050">
                <a:moveTo>
                  <a:pt x="7933931" y="19050"/>
                </a:moveTo>
                <a:lnTo>
                  <a:pt x="7924800" y="9143"/>
                </a:lnTo>
                <a:lnTo>
                  <a:pt x="7924800" y="19050"/>
                </a:lnTo>
                <a:lnTo>
                  <a:pt x="7933931" y="19050"/>
                </a:lnTo>
                <a:close/>
              </a:path>
              <a:path w="7943850" h="3448050">
                <a:moveTo>
                  <a:pt x="7933931" y="3429000"/>
                </a:moveTo>
                <a:lnTo>
                  <a:pt x="7933931" y="19050"/>
                </a:lnTo>
                <a:lnTo>
                  <a:pt x="7924800" y="19050"/>
                </a:lnTo>
                <a:lnTo>
                  <a:pt x="7924800" y="3429000"/>
                </a:lnTo>
                <a:lnTo>
                  <a:pt x="7933931" y="3429000"/>
                </a:lnTo>
                <a:close/>
              </a:path>
              <a:path w="7943850" h="3448050">
                <a:moveTo>
                  <a:pt x="7933931" y="3448050"/>
                </a:moveTo>
                <a:lnTo>
                  <a:pt x="7933931" y="3429000"/>
                </a:lnTo>
                <a:lnTo>
                  <a:pt x="7924800" y="3438144"/>
                </a:lnTo>
                <a:lnTo>
                  <a:pt x="7924800" y="3448050"/>
                </a:lnTo>
                <a:lnTo>
                  <a:pt x="7933931" y="3448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16585" y="1661413"/>
            <a:ext cx="336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KS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14699" y="1661413"/>
            <a:ext cx="294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IV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08439" y="2558795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1752600" y="266699"/>
                </a:moveTo>
                <a:lnTo>
                  <a:pt x="1741148" y="223495"/>
                </a:lnTo>
                <a:lnTo>
                  <a:pt x="1707989" y="182489"/>
                </a:lnTo>
                <a:lnTo>
                  <a:pt x="1654914" y="144236"/>
                </a:lnTo>
                <a:lnTo>
                  <a:pt x="1583716" y="109289"/>
                </a:lnTo>
                <a:lnTo>
                  <a:pt x="1541881" y="93227"/>
                </a:lnTo>
                <a:lnTo>
                  <a:pt x="1496187" y="78200"/>
                </a:lnTo>
                <a:lnTo>
                  <a:pt x="1446858" y="64275"/>
                </a:lnTo>
                <a:lnTo>
                  <a:pt x="1394118" y="51523"/>
                </a:lnTo>
                <a:lnTo>
                  <a:pt x="1338192" y="40012"/>
                </a:lnTo>
                <a:lnTo>
                  <a:pt x="1279303" y="29811"/>
                </a:lnTo>
                <a:lnTo>
                  <a:pt x="1217676" y="20990"/>
                </a:lnTo>
                <a:lnTo>
                  <a:pt x="1153533" y="13618"/>
                </a:lnTo>
                <a:lnTo>
                  <a:pt x="1087101" y="7764"/>
                </a:lnTo>
                <a:lnTo>
                  <a:pt x="1018601" y="3496"/>
                </a:lnTo>
                <a:lnTo>
                  <a:pt x="948260" y="885"/>
                </a:lnTo>
                <a:lnTo>
                  <a:pt x="876300" y="0"/>
                </a:lnTo>
                <a:lnTo>
                  <a:pt x="804442" y="885"/>
                </a:lnTo>
                <a:lnTo>
                  <a:pt x="734183" y="3496"/>
                </a:lnTo>
                <a:lnTo>
                  <a:pt x="665746" y="7764"/>
                </a:lnTo>
                <a:lnTo>
                  <a:pt x="599358" y="13618"/>
                </a:lnTo>
                <a:lnTo>
                  <a:pt x="535245" y="20990"/>
                </a:lnTo>
                <a:lnTo>
                  <a:pt x="473632" y="29811"/>
                </a:lnTo>
                <a:lnTo>
                  <a:pt x="414745" y="40012"/>
                </a:lnTo>
                <a:lnTo>
                  <a:pt x="358810" y="51523"/>
                </a:lnTo>
                <a:lnTo>
                  <a:pt x="306053" y="64275"/>
                </a:lnTo>
                <a:lnTo>
                  <a:pt x="256698" y="78200"/>
                </a:lnTo>
                <a:lnTo>
                  <a:pt x="210973" y="93227"/>
                </a:lnTo>
                <a:lnTo>
                  <a:pt x="169103" y="109289"/>
                </a:lnTo>
                <a:lnTo>
                  <a:pt x="131313" y="126315"/>
                </a:lnTo>
                <a:lnTo>
                  <a:pt x="68877" y="162984"/>
                </a:lnTo>
                <a:lnTo>
                  <a:pt x="25473" y="202683"/>
                </a:lnTo>
                <a:lnTo>
                  <a:pt x="2905" y="244857"/>
                </a:lnTo>
                <a:lnTo>
                  <a:pt x="0" y="266700"/>
                </a:lnTo>
                <a:lnTo>
                  <a:pt x="2637" y="287611"/>
                </a:lnTo>
                <a:lnTo>
                  <a:pt x="23148" y="328019"/>
                </a:lnTo>
                <a:lnTo>
                  <a:pt x="62677" y="366153"/>
                </a:lnTo>
                <a:lnTo>
                  <a:pt x="119662" y="401545"/>
                </a:lnTo>
                <a:lnTo>
                  <a:pt x="154213" y="418068"/>
                </a:lnTo>
                <a:lnTo>
                  <a:pt x="192543" y="433731"/>
                </a:lnTo>
                <a:lnTo>
                  <a:pt x="234458" y="448475"/>
                </a:lnTo>
                <a:lnTo>
                  <a:pt x="279762" y="462243"/>
                </a:lnTo>
                <a:lnTo>
                  <a:pt x="328259" y="474977"/>
                </a:lnTo>
                <a:lnTo>
                  <a:pt x="379756" y="486617"/>
                </a:lnTo>
                <a:lnTo>
                  <a:pt x="434057" y="497106"/>
                </a:lnTo>
                <a:lnTo>
                  <a:pt x="490967" y="506385"/>
                </a:lnTo>
                <a:lnTo>
                  <a:pt x="550292" y="514397"/>
                </a:lnTo>
                <a:lnTo>
                  <a:pt x="611835" y="521082"/>
                </a:lnTo>
                <a:lnTo>
                  <a:pt x="675403" y="526384"/>
                </a:lnTo>
                <a:lnTo>
                  <a:pt x="740799" y="530243"/>
                </a:lnTo>
                <a:lnTo>
                  <a:pt x="807830" y="532601"/>
                </a:lnTo>
                <a:lnTo>
                  <a:pt x="876300" y="533400"/>
                </a:lnTo>
                <a:lnTo>
                  <a:pt x="944868" y="532601"/>
                </a:lnTo>
                <a:lnTo>
                  <a:pt x="1011978" y="530243"/>
                </a:lnTo>
                <a:lnTo>
                  <a:pt x="1077436" y="526384"/>
                </a:lnTo>
                <a:lnTo>
                  <a:pt x="1141049" y="521082"/>
                </a:lnTo>
                <a:lnTo>
                  <a:pt x="1202623" y="514397"/>
                </a:lnTo>
                <a:lnTo>
                  <a:pt x="1261965" y="506385"/>
                </a:lnTo>
                <a:lnTo>
                  <a:pt x="1318880" y="497106"/>
                </a:lnTo>
                <a:lnTo>
                  <a:pt x="1373176" y="486617"/>
                </a:lnTo>
                <a:lnTo>
                  <a:pt x="1424660" y="474977"/>
                </a:lnTo>
                <a:lnTo>
                  <a:pt x="1473136" y="462243"/>
                </a:lnTo>
                <a:lnTo>
                  <a:pt x="1518413" y="448475"/>
                </a:lnTo>
                <a:lnTo>
                  <a:pt x="1560296" y="433731"/>
                </a:lnTo>
                <a:lnTo>
                  <a:pt x="1598591" y="418068"/>
                </a:lnTo>
                <a:lnTo>
                  <a:pt x="1633107" y="401545"/>
                </a:lnTo>
                <a:lnTo>
                  <a:pt x="1690021" y="366153"/>
                </a:lnTo>
                <a:lnTo>
                  <a:pt x="1729491" y="328019"/>
                </a:lnTo>
                <a:lnTo>
                  <a:pt x="1749967" y="287611"/>
                </a:lnTo>
                <a:lnTo>
                  <a:pt x="1752600" y="266699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99295" y="2550443"/>
            <a:ext cx="1771650" cy="551180"/>
          </a:xfrm>
          <a:custGeom>
            <a:avLst/>
            <a:gdLst/>
            <a:ahLst/>
            <a:cxnLst/>
            <a:rect l="l" t="t" r="r" b="b"/>
            <a:pathLst>
              <a:path w="1771650" h="551180">
                <a:moveTo>
                  <a:pt x="1524" y="290292"/>
                </a:moveTo>
                <a:lnTo>
                  <a:pt x="1523" y="260574"/>
                </a:lnTo>
                <a:lnTo>
                  <a:pt x="0" y="274290"/>
                </a:lnTo>
                <a:lnTo>
                  <a:pt x="0" y="276576"/>
                </a:lnTo>
                <a:lnTo>
                  <a:pt x="1524" y="290292"/>
                </a:lnTo>
                <a:close/>
              </a:path>
              <a:path w="1771650" h="551180">
                <a:moveTo>
                  <a:pt x="4572" y="304770"/>
                </a:moveTo>
                <a:lnTo>
                  <a:pt x="4571" y="246096"/>
                </a:lnTo>
                <a:lnTo>
                  <a:pt x="1523" y="259050"/>
                </a:lnTo>
                <a:lnTo>
                  <a:pt x="1524" y="291054"/>
                </a:lnTo>
                <a:lnTo>
                  <a:pt x="4572" y="304770"/>
                </a:lnTo>
                <a:close/>
              </a:path>
              <a:path w="1771650" h="551180">
                <a:moveTo>
                  <a:pt x="1767077" y="305532"/>
                </a:moveTo>
                <a:lnTo>
                  <a:pt x="1767077" y="245334"/>
                </a:lnTo>
                <a:lnTo>
                  <a:pt x="1766316" y="244572"/>
                </a:lnTo>
                <a:lnTo>
                  <a:pt x="1760220" y="230094"/>
                </a:lnTo>
                <a:lnTo>
                  <a:pt x="1725455" y="187347"/>
                </a:lnTo>
                <a:lnTo>
                  <a:pt x="1675112" y="148983"/>
                </a:lnTo>
                <a:lnTo>
                  <a:pt x="1610876" y="115005"/>
                </a:lnTo>
                <a:lnTo>
                  <a:pt x="1574074" y="99660"/>
                </a:lnTo>
                <a:lnTo>
                  <a:pt x="1534431" y="85412"/>
                </a:lnTo>
                <a:lnTo>
                  <a:pt x="1492156" y="72260"/>
                </a:lnTo>
                <a:lnTo>
                  <a:pt x="1447462" y="60205"/>
                </a:lnTo>
                <a:lnTo>
                  <a:pt x="1400558" y="49247"/>
                </a:lnTo>
                <a:lnTo>
                  <a:pt x="1351655" y="39385"/>
                </a:lnTo>
                <a:lnTo>
                  <a:pt x="1300964" y="30621"/>
                </a:lnTo>
                <a:lnTo>
                  <a:pt x="1248694" y="22953"/>
                </a:lnTo>
                <a:lnTo>
                  <a:pt x="1195058" y="16382"/>
                </a:lnTo>
                <a:lnTo>
                  <a:pt x="1140265" y="10909"/>
                </a:lnTo>
                <a:lnTo>
                  <a:pt x="1084527" y="6532"/>
                </a:lnTo>
                <a:lnTo>
                  <a:pt x="1028053" y="3253"/>
                </a:lnTo>
                <a:lnTo>
                  <a:pt x="971055" y="1071"/>
                </a:lnTo>
                <a:lnTo>
                  <a:pt x="914975" y="10"/>
                </a:lnTo>
                <a:lnTo>
                  <a:pt x="856326" y="0"/>
                </a:lnTo>
                <a:lnTo>
                  <a:pt x="800097" y="1089"/>
                </a:lnTo>
                <a:lnTo>
                  <a:pt x="742027" y="3318"/>
                </a:lnTo>
                <a:lnTo>
                  <a:pt x="685565" y="6624"/>
                </a:lnTo>
                <a:lnTo>
                  <a:pt x="629842" y="11028"/>
                </a:lnTo>
                <a:lnTo>
                  <a:pt x="575069" y="16530"/>
                </a:lnTo>
                <a:lnTo>
                  <a:pt x="521456" y="23129"/>
                </a:lnTo>
                <a:lnTo>
                  <a:pt x="469214" y="30827"/>
                </a:lnTo>
                <a:lnTo>
                  <a:pt x="418554" y="39623"/>
                </a:lnTo>
                <a:lnTo>
                  <a:pt x="369686" y="49517"/>
                </a:lnTo>
                <a:lnTo>
                  <a:pt x="322821" y="60509"/>
                </a:lnTo>
                <a:lnTo>
                  <a:pt x="278169" y="72600"/>
                </a:lnTo>
                <a:lnTo>
                  <a:pt x="235942" y="85789"/>
                </a:lnTo>
                <a:lnTo>
                  <a:pt x="196349" y="100077"/>
                </a:lnTo>
                <a:lnTo>
                  <a:pt x="159602" y="115463"/>
                </a:lnTo>
                <a:lnTo>
                  <a:pt x="95486" y="149532"/>
                </a:lnTo>
                <a:lnTo>
                  <a:pt x="45280" y="187996"/>
                </a:lnTo>
                <a:lnTo>
                  <a:pt x="10667" y="230856"/>
                </a:lnTo>
                <a:lnTo>
                  <a:pt x="5333" y="244572"/>
                </a:lnTo>
                <a:lnTo>
                  <a:pt x="4571" y="245334"/>
                </a:lnTo>
                <a:lnTo>
                  <a:pt x="4572" y="305532"/>
                </a:lnTo>
                <a:lnTo>
                  <a:pt x="5334" y="306294"/>
                </a:lnTo>
                <a:lnTo>
                  <a:pt x="11430" y="320772"/>
                </a:lnTo>
                <a:lnTo>
                  <a:pt x="19050" y="331787"/>
                </a:lnTo>
                <a:lnTo>
                  <a:pt x="19050" y="274290"/>
                </a:lnTo>
                <a:lnTo>
                  <a:pt x="19113" y="275433"/>
                </a:lnTo>
                <a:lnTo>
                  <a:pt x="19812" y="262860"/>
                </a:lnTo>
                <a:lnTo>
                  <a:pt x="19812" y="263622"/>
                </a:lnTo>
                <a:lnTo>
                  <a:pt x="22859" y="253259"/>
                </a:lnTo>
                <a:lnTo>
                  <a:pt x="22859" y="252192"/>
                </a:lnTo>
                <a:lnTo>
                  <a:pt x="28194" y="238476"/>
                </a:lnTo>
                <a:lnTo>
                  <a:pt x="60492" y="199328"/>
                </a:lnTo>
                <a:lnTo>
                  <a:pt x="91430" y="174681"/>
                </a:lnTo>
                <a:lnTo>
                  <a:pt x="127877" y="152250"/>
                </a:lnTo>
                <a:lnTo>
                  <a:pt x="169084" y="131945"/>
                </a:lnTo>
                <a:lnTo>
                  <a:pt x="214298" y="113674"/>
                </a:lnTo>
                <a:lnTo>
                  <a:pt x="262771" y="97345"/>
                </a:lnTo>
                <a:lnTo>
                  <a:pt x="313750" y="82867"/>
                </a:lnTo>
                <a:lnTo>
                  <a:pt x="366485" y="70149"/>
                </a:lnTo>
                <a:lnTo>
                  <a:pt x="420227" y="59099"/>
                </a:lnTo>
                <a:lnTo>
                  <a:pt x="474223" y="49626"/>
                </a:lnTo>
                <a:lnTo>
                  <a:pt x="527750" y="41634"/>
                </a:lnTo>
                <a:lnTo>
                  <a:pt x="580293" y="35011"/>
                </a:lnTo>
                <a:lnTo>
                  <a:pt x="630759" y="29707"/>
                </a:lnTo>
                <a:lnTo>
                  <a:pt x="678369" y="25630"/>
                </a:lnTo>
                <a:lnTo>
                  <a:pt x="722346" y="22682"/>
                </a:lnTo>
                <a:lnTo>
                  <a:pt x="761912" y="20767"/>
                </a:lnTo>
                <a:lnTo>
                  <a:pt x="886206" y="18258"/>
                </a:lnTo>
                <a:lnTo>
                  <a:pt x="975360" y="19782"/>
                </a:lnTo>
                <a:lnTo>
                  <a:pt x="1049600" y="22652"/>
                </a:lnTo>
                <a:lnTo>
                  <a:pt x="1093632" y="25615"/>
                </a:lnTo>
                <a:lnTo>
                  <a:pt x="1141765" y="29772"/>
                </a:lnTo>
                <a:lnTo>
                  <a:pt x="1191677" y="35049"/>
                </a:lnTo>
                <a:lnTo>
                  <a:pt x="1244153" y="41701"/>
                </a:lnTo>
                <a:lnTo>
                  <a:pt x="1297905" y="49763"/>
                </a:lnTo>
                <a:lnTo>
                  <a:pt x="1352167" y="59325"/>
                </a:lnTo>
                <a:lnTo>
                  <a:pt x="1406168" y="70478"/>
                </a:lnTo>
                <a:lnTo>
                  <a:pt x="1459142" y="83312"/>
                </a:lnTo>
                <a:lnTo>
                  <a:pt x="1510318" y="97918"/>
                </a:lnTo>
                <a:lnTo>
                  <a:pt x="1558928" y="114385"/>
                </a:lnTo>
                <a:lnTo>
                  <a:pt x="1604205" y="132804"/>
                </a:lnTo>
                <a:lnTo>
                  <a:pt x="1645379" y="153266"/>
                </a:lnTo>
                <a:lnTo>
                  <a:pt x="1681681" y="175860"/>
                </a:lnTo>
                <a:lnTo>
                  <a:pt x="1712343" y="200678"/>
                </a:lnTo>
                <a:lnTo>
                  <a:pt x="1743456" y="240000"/>
                </a:lnTo>
                <a:lnTo>
                  <a:pt x="1748789" y="252192"/>
                </a:lnTo>
                <a:lnTo>
                  <a:pt x="1748789" y="253259"/>
                </a:lnTo>
                <a:lnTo>
                  <a:pt x="1751838" y="263622"/>
                </a:lnTo>
                <a:lnTo>
                  <a:pt x="1751838" y="262860"/>
                </a:lnTo>
                <a:lnTo>
                  <a:pt x="1752536" y="275433"/>
                </a:lnTo>
                <a:lnTo>
                  <a:pt x="1752600" y="274290"/>
                </a:lnTo>
                <a:lnTo>
                  <a:pt x="1752600" y="332167"/>
                </a:lnTo>
                <a:lnTo>
                  <a:pt x="1760982" y="320010"/>
                </a:lnTo>
                <a:lnTo>
                  <a:pt x="1766316" y="306294"/>
                </a:lnTo>
                <a:lnTo>
                  <a:pt x="1767077" y="305532"/>
                </a:lnTo>
                <a:close/>
              </a:path>
              <a:path w="1771650" h="551180">
                <a:moveTo>
                  <a:pt x="19113" y="275433"/>
                </a:moveTo>
                <a:lnTo>
                  <a:pt x="19050" y="274290"/>
                </a:lnTo>
                <a:lnTo>
                  <a:pt x="19050" y="276576"/>
                </a:lnTo>
                <a:lnTo>
                  <a:pt x="19113" y="275433"/>
                </a:lnTo>
                <a:close/>
              </a:path>
              <a:path w="1771650" h="551180">
                <a:moveTo>
                  <a:pt x="23622" y="300198"/>
                </a:moveTo>
                <a:lnTo>
                  <a:pt x="19812" y="286482"/>
                </a:lnTo>
                <a:lnTo>
                  <a:pt x="19812" y="288006"/>
                </a:lnTo>
                <a:lnTo>
                  <a:pt x="19113" y="275433"/>
                </a:lnTo>
                <a:lnTo>
                  <a:pt x="19050" y="276576"/>
                </a:lnTo>
                <a:lnTo>
                  <a:pt x="19050" y="331787"/>
                </a:lnTo>
                <a:lnTo>
                  <a:pt x="22860" y="337295"/>
                </a:lnTo>
                <a:lnTo>
                  <a:pt x="22860" y="298674"/>
                </a:lnTo>
                <a:lnTo>
                  <a:pt x="23622" y="300198"/>
                </a:lnTo>
                <a:close/>
              </a:path>
              <a:path w="1771650" h="551180">
                <a:moveTo>
                  <a:pt x="23621" y="250668"/>
                </a:moveTo>
                <a:lnTo>
                  <a:pt x="22859" y="252192"/>
                </a:lnTo>
                <a:lnTo>
                  <a:pt x="22859" y="253259"/>
                </a:lnTo>
                <a:lnTo>
                  <a:pt x="23621" y="250668"/>
                </a:lnTo>
                <a:close/>
              </a:path>
              <a:path w="1771650" h="551180">
                <a:moveTo>
                  <a:pt x="1748789" y="337693"/>
                </a:moveTo>
                <a:lnTo>
                  <a:pt x="1748789" y="298674"/>
                </a:lnTo>
                <a:lnTo>
                  <a:pt x="1743456" y="312390"/>
                </a:lnTo>
                <a:lnTo>
                  <a:pt x="1735836" y="324582"/>
                </a:lnTo>
                <a:lnTo>
                  <a:pt x="1680195" y="376099"/>
                </a:lnTo>
                <a:lnTo>
                  <a:pt x="1643708" y="398513"/>
                </a:lnTo>
                <a:lnTo>
                  <a:pt x="1602449" y="418815"/>
                </a:lnTo>
                <a:lnTo>
                  <a:pt x="1557170" y="437094"/>
                </a:lnTo>
                <a:lnTo>
                  <a:pt x="1508625" y="453440"/>
                </a:lnTo>
                <a:lnTo>
                  <a:pt x="1457567" y="467942"/>
                </a:lnTo>
                <a:lnTo>
                  <a:pt x="1404751" y="480688"/>
                </a:lnTo>
                <a:lnTo>
                  <a:pt x="1350930" y="491768"/>
                </a:lnTo>
                <a:lnTo>
                  <a:pt x="1296857" y="501270"/>
                </a:lnTo>
                <a:lnTo>
                  <a:pt x="1243286" y="509283"/>
                </a:lnTo>
                <a:lnTo>
                  <a:pt x="1190970" y="515897"/>
                </a:lnTo>
                <a:lnTo>
                  <a:pt x="1140265" y="521234"/>
                </a:lnTo>
                <a:lnTo>
                  <a:pt x="1093120" y="525281"/>
                </a:lnTo>
                <a:lnTo>
                  <a:pt x="1049091" y="528230"/>
                </a:lnTo>
                <a:lnTo>
                  <a:pt x="1009333" y="530134"/>
                </a:lnTo>
                <a:lnTo>
                  <a:pt x="885444" y="532608"/>
                </a:lnTo>
                <a:lnTo>
                  <a:pt x="796290" y="531084"/>
                </a:lnTo>
                <a:lnTo>
                  <a:pt x="721760" y="528208"/>
                </a:lnTo>
                <a:lnTo>
                  <a:pt x="677748" y="525223"/>
                </a:lnTo>
                <a:lnTo>
                  <a:pt x="630759" y="521155"/>
                </a:lnTo>
                <a:lnTo>
                  <a:pt x="579979" y="515754"/>
                </a:lnTo>
                <a:lnTo>
                  <a:pt x="527724" y="509104"/>
                </a:lnTo>
                <a:lnTo>
                  <a:pt x="473907" y="501008"/>
                </a:lnTo>
                <a:lnTo>
                  <a:pt x="419140" y="491324"/>
                </a:lnTo>
                <a:lnTo>
                  <a:pt x="365431" y="480218"/>
                </a:lnTo>
                <a:lnTo>
                  <a:pt x="312353" y="467354"/>
                </a:lnTo>
                <a:lnTo>
                  <a:pt x="261086" y="452727"/>
                </a:lnTo>
                <a:lnTo>
                  <a:pt x="212407" y="436250"/>
                </a:lnTo>
                <a:lnTo>
                  <a:pt x="167094" y="417836"/>
                </a:lnTo>
                <a:lnTo>
                  <a:pt x="125911" y="397389"/>
                </a:lnTo>
                <a:lnTo>
                  <a:pt x="89675" y="374846"/>
                </a:lnTo>
                <a:lnTo>
                  <a:pt x="59125" y="350095"/>
                </a:lnTo>
                <a:lnTo>
                  <a:pt x="27432" y="310866"/>
                </a:lnTo>
                <a:lnTo>
                  <a:pt x="22860" y="298674"/>
                </a:lnTo>
                <a:lnTo>
                  <a:pt x="22860" y="337295"/>
                </a:lnTo>
                <a:lnTo>
                  <a:pt x="69058" y="383197"/>
                </a:lnTo>
                <a:lnTo>
                  <a:pt x="126354" y="419340"/>
                </a:lnTo>
                <a:lnTo>
                  <a:pt x="196776" y="451102"/>
                </a:lnTo>
                <a:lnTo>
                  <a:pt x="236380" y="465340"/>
                </a:lnTo>
                <a:lnTo>
                  <a:pt x="278630" y="478483"/>
                </a:lnTo>
                <a:lnTo>
                  <a:pt x="323314" y="490530"/>
                </a:lnTo>
                <a:lnTo>
                  <a:pt x="370221" y="501482"/>
                </a:lnTo>
                <a:lnTo>
                  <a:pt x="419541" y="511408"/>
                </a:lnTo>
                <a:lnTo>
                  <a:pt x="469858" y="520098"/>
                </a:lnTo>
                <a:lnTo>
                  <a:pt x="522163" y="527763"/>
                </a:lnTo>
                <a:lnTo>
                  <a:pt x="575845" y="534331"/>
                </a:lnTo>
                <a:lnTo>
                  <a:pt x="630759" y="539808"/>
                </a:lnTo>
                <a:lnTo>
                  <a:pt x="686489" y="544178"/>
                </a:lnTo>
                <a:lnTo>
                  <a:pt x="743029" y="547457"/>
                </a:lnTo>
                <a:lnTo>
                  <a:pt x="800097" y="549640"/>
                </a:lnTo>
                <a:lnTo>
                  <a:pt x="856326" y="550704"/>
                </a:lnTo>
                <a:lnTo>
                  <a:pt x="914975" y="550716"/>
                </a:lnTo>
                <a:lnTo>
                  <a:pt x="971055" y="549633"/>
                </a:lnTo>
                <a:lnTo>
                  <a:pt x="1029429" y="547403"/>
                </a:lnTo>
                <a:lnTo>
                  <a:pt x="1085968" y="544102"/>
                </a:lnTo>
                <a:lnTo>
                  <a:pt x="1141765" y="539703"/>
                </a:lnTo>
                <a:lnTo>
                  <a:pt x="1196610" y="534207"/>
                </a:lnTo>
                <a:lnTo>
                  <a:pt x="1250290" y="527613"/>
                </a:lnTo>
                <a:lnTo>
                  <a:pt x="1302594" y="519922"/>
                </a:lnTo>
                <a:lnTo>
                  <a:pt x="1353311" y="511133"/>
                </a:lnTo>
                <a:lnTo>
                  <a:pt x="1402227" y="501247"/>
                </a:lnTo>
                <a:lnTo>
                  <a:pt x="1449132" y="490262"/>
                </a:lnTo>
                <a:lnTo>
                  <a:pt x="1493814" y="478180"/>
                </a:lnTo>
                <a:lnTo>
                  <a:pt x="1536061" y="465000"/>
                </a:lnTo>
                <a:lnTo>
                  <a:pt x="1575662" y="450721"/>
                </a:lnTo>
                <a:lnTo>
                  <a:pt x="1612405" y="435344"/>
                </a:lnTo>
                <a:lnTo>
                  <a:pt x="1676468" y="401294"/>
                </a:lnTo>
                <a:lnTo>
                  <a:pt x="1726558" y="362850"/>
                </a:lnTo>
                <a:lnTo>
                  <a:pt x="1745834" y="341980"/>
                </a:lnTo>
                <a:lnTo>
                  <a:pt x="1748789" y="337693"/>
                </a:lnTo>
                <a:close/>
              </a:path>
              <a:path w="1771650" h="551180">
                <a:moveTo>
                  <a:pt x="1748789" y="253259"/>
                </a:moveTo>
                <a:lnTo>
                  <a:pt x="1748789" y="252192"/>
                </a:lnTo>
                <a:lnTo>
                  <a:pt x="1748027" y="250668"/>
                </a:lnTo>
                <a:lnTo>
                  <a:pt x="1748789" y="253259"/>
                </a:lnTo>
                <a:close/>
              </a:path>
              <a:path w="1771650" h="551180">
                <a:moveTo>
                  <a:pt x="1752600" y="332167"/>
                </a:moveTo>
                <a:lnTo>
                  <a:pt x="1752600" y="276576"/>
                </a:lnTo>
                <a:lnTo>
                  <a:pt x="1752536" y="275433"/>
                </a:lnTo>
                <a:lnTo>
                  <a:pt x="1751838" y="288006"/>
                </a:lnTo>
                <a:lnTo>
                  <a:pt x="1751838" y="286482"/>
                </a:lnTo>
                <a:lnTo>
                  <a:pt x="1748027" y="300198"/>
                </a:lnTo>
                <a:lnTo>
                  <a:pt x="1748789" y="298674"/>
                </a:lnTo>
                <a:lnTo>
                  <a:pt x="1748789" y="337693"/>
                </a:lnTo>
                <a:lnTo>
                  <a:pt x="1752600" y="332167"/>
                </a:lnTo>
                <a:close/>
              </a:path>
              <a:path w="1771650" h="551180">
                <a:moveTo>
                  <a:pt x="1752600" y="276576"/>
                </a:moveTo>
                <a:lnTo>
                  <a:pt x="1752600" y="274290"/>
                </a:lnTo>
                <a:lnTo>
                  <a:pt x="1752536" y="275433"/>
                </a:lnTo>
                <a:lnTo>
                  <a:pt x="1752600" y="276576"/>
                </a:lnTo>
                <a:close/>
              </a:path>
              <a:path w="1771650" h="551180">
                <a:moveTo>
                  <a:pt x="1770126" y="291054"/>
                </a:moveTo>
                <a:lnTo>
                  <a:pt x="1770126" y="259050"/>
                </a:lnTo>
                <a:lnTo>
                  <a:pt x="1767077" y="246096"/>
                </a:lnTo>
                <a:lnTo>
                  <a:pt x="1767077" y="304770"/>
                </a:lnTo>
                <a:lnTo>
                  <a:pt x="1770126" y="291054"/>
                </a:lnTo>
                <a:close/>
              </a:path>
              <a:path w="1771650" h="551180">
                <a:moveTo>
                  <a:pt x="1771650" y="276576"/>
                </a:moveTo>
                <a:lnTo>
                  <a:pt x="1771650" y="274290"/>
                </a:lnTo>
                <a:lnTo>
                  <a:pt x="1770126" y="260574"/>
                </a:lnTo>
                <a:lnTo>
                  <a:pt x="1770126" y="290292"/>
                </a:lnTo>
                <a:lnTo>
                  <a:pt x="1771650" y="27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66471" y="2623058"/>
            <a:ext cx="636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500"/>
                </a:solidFill>
                <a:latin typeface="宋体"/>
                <a:cs typeface="宋体"/>
              </a:rPr>
              <a:t>加密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75039" y="3473196"/>
            <a:ext cx="2667000" cy="533400"/>
          </a:xfrm>
          <a:custGeom>
            <a:avLst/>
            <a:gdLst/>
            <a:ahLst/>
            <a:cxnLst/>
            <a:rect l="l" t="t" r="r" b="b"/>
            <a:pathLst>
              <a:path w="2667000" h="533400">
                <a:moveTo>
                  <a:pt x="0" y="0"/>
                </a:moveTo>
                <a:lnTo>
                  <a:pt x="0" y="533400"/>
                </a:lnTo>
                <a:lnTo>
                  <a:pt x="2666999" y="533400"/>
                </a:lnTo>
                <a:lnTo>
                  <a:pt x="2666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65895" y="3464052"/>
            <a:ext cx="2686050" cy="552450"/>
          </a:xfrm>
          <a:custGeom>
            <a:avLst/>
            <a:gdLst/>
            <a:ahLst/>
            <a:cxnLst/>
            <a:rect l="l" t="t" r="r" b="b"/>
            <a:pathLst>
              <a:path w="2686050" h="552450">
                <a:moveTo>
                  <a:pt x="2686049" y="552450"/>
                </a:moveTo>
                <a:lnTo>
                  <a:pt x="2686049" y="0"/>
                </a:lnTo>
                <a:lnTo>
                  <a:pt x="0" y="0"/>
                </a:lnTo>
                <a:lnTo>
                  <a:pt x="0" y="552450"/>
                </a:lnTo>
                <a:lnTo>
                  <a:pt x="9143" y="552450"/>
                </a:lnTo>
                <a:lnTo>
                  <a:pt x="9143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2666999" y="19050"/>
                </a:lnTo>
                <a:lnTo>
                  <a:pt x="2666999" y="9144"/>
                </a:lnTo>
                <a:lnTo>
                  <a:pt x="2676144" y="19050"/>
                </a:lnTo>
                <a:lnTo>
                  <a:pt x="2676144" y="552450"/>
                </a:lnTo>
                <a:lnTo>
                  <a:pt x="2686049" y="552450"/>
                </a:lnTo>
                <a:close/>
              </a:path>
              <a:path w="2686050" h="552450">
                <a:moveTo>
                  <a:pt x="19050" y="19050"/>
                </a:moveTo>
                <a:lnTo>
                  <a:pt x="19050" y="9144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2686050" h="552450">
                <a:moveTo>
                  <a:pt x="19050" y="533400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3" y="533400"/>
                </a:lnTo>
                <a:lnTo>
                  <a:pt x="19050" y="533400"/>
                </a:lnTo>
                <a:close/>
              </a:path>
              <a:path w="2686050" h="552450">
                <a:moveTo>
                  <a:pt x="2676144" y="533400"/>
                </a:moveTo>
                <a:lnTo>
                  <a:pt x="9143" y="533400"/>
                </a:lnTo>
                <a:lnTo>
                  <a:pt x="19050" y="542544"/>
                </a:lnTo>
                <a:lnTo>
                  <a:pt x="19050" y="552450"/>
                </a:lnTo>
                <a:lnTo>
                  <a:pt x="2666999" y="552450"/>
                </a:lnTo>
                <a:lnTo>
                  <a:pt x="2666999" y="542544"/>
                </a:lnTo>
                <a:lnTo>
                  <a:pt x="2676144" y="533400"/>
                </a:lnTo>
                <a:close/>
              </a:path>
              <a:path w="2686050" h="552450">
                <a:moveTo>
                  <a:pt x="19050" y="552450"/>
                </a:moveTo>
                <a:lnTo>
                  <a:pt x="19050" y="542544"/>
                </a:lnTo>
                <a:lnTo>
                  <a:pt x="9143" y="533400"/>
                </a:lnTo>
                <a:lnTo>
                  <a:pt x="9143" y="552450"/>
                </a:lnTo>
                <a:lnTo>
                  <a:pt x="19050" y="552450"/>
                </a:lnTo>
                <a:close/>
              </a:path>
              <a:path w="2686050" h="552450">
                <a:moveTo>
                  <a:pt x="2676144" y="19050"/>
                </a:moveTo>
                <a:lnTo>
                  <a:pt x="2666999" y="9144"/>
                </a:lnTo>
                <a:lnTo>
                  <a:pt x="2666999" y="19050"/>
                </a:lnTo>
                <a:lnTo>
                  <a:pt x="2676144" y="19050"/>
                </a:lnTo>
                <a:close/>
              </a:path>
              <a:path w="2686050" h="552450">
                <a:moveTo>
                  <a:pt x="2676144" y="533400"/>
                </a:moveTo>
                <a:lnTo>
                  <a:pt x="2676144" y="19050"/>
                </a:lnTo>
                <a:lnTo>
                  <a:pt x="2666999" y="19050"/>
                </a:lnTo>
                <a:lnTo>
                  <a:pt x="2666999" y="533400"/>
                </a:lnTo>
                <a:lnTo>
                  <a:pt x="2676144" y="533400"/>
                </a:lnTo>
                <a:close/>
              </a:path>
              <a:path w="2686050" h="552450">
                <a:moveTo>
                  <a:pt x="2676144" y="552450"/>
                </a:moveTo>
                <a:lnTo>
                  <a:pt x="2676144" y="533400"/>
                </a:lnTo>
                <a:lnTo>
                  <a:pt x="2666999" y="542544"/>
                </a:lnTo>
                <a:lnTo>
                  <a:pt x="2666999" y="552450"/>
                </a:lnTo>
                <a:lnTo>
                  <a:pt x="2676144" y="552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375039" y="3537458"/>
            <a:ext cx="266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897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加密</a:t>
            </a:r>
            <a:r>
              <a:rPr sz="2400" b="1" spc="-10" dirty="0">
                <a:latin typeface="宋体"/>
                <a:cs typeface="宋体"/>
              </a:rPr>
              <a:t>的</a:t>
            </a:r>
            <a:r>
              <a:rPr sz="2400" b="1" spc="-600" dirty="0">
                <a:latin typeface="宋体"/>
                <a:cs typeface="宋体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42039" y="3473196"/>
            <a:ext cx="1524000" cy="533400"/>
          </a:xfrm>
          <a:custGeom>
            <a:avLst/>
            <a:gdLst/>
            <a:ahLst/>
            <a:cxnLst/>
            <a:rect l="l" t="t" r="r" b="b"/>
            <a:pathLst>
              <a:path w="1524000" h="533400">
                <a:moveTo>
                  <a:pt x="0" y="0"/>
                </a:moveTo>
                <a:lnTo>
                  <a:pt x="0" y="533400"/>
                </a:lnTo>
                <a:lnTo>
                  <a:pt x="1523999" y="533400"/>
                </a:lnTo>
                <a:lnTo>
                  <a:pt x="152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32895" y="3464052"/>
            <a:ext cx="1543050" cy="552450"/>
          </a:xfrm>
          <a:custGeom>
            <a:avLst/>
            <a:gdLst/>
            <a:ahLst/>
            <a:cxnLst/>
            <a:rect l="l" t="t" r="r" b="b"/>
            <a:pathLst>
              <a:path w="1543050" h="552450">
                <a:moveTo>
                  <a:pt x="1543049" y="552450"/>
                </a:moveTo>
                <a:lnTo>
                  <a:pt x="1543049" y="0"/>
                </a:lnTo>
                <a:lnTo>
                  <a:pt x="0" y="0"/>
                </a:lnTo>
                <a:lnTo>
                  <a:pt x="0" y="552450"/>
                </a:lnTo>
                <a:lnTo>
                  <a:pt x="9144" y="552450"/>
                </a:lnTo>
                <a:lnTo>
                  <a:pt x="9144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1524000" y="19050"/>
                </a:lnTo>
                <a:lnTo>
                  <a:pt x="1524000" y="9144"/>
                </a:lnTo>
                <a:lnTo>
                  <a:pt x="1533131" y="19050"/>
                </a:lnTo>
                <a:lnTo>
                  <a:pt x="1533131" y="552450"/>
                </a:lnTo>
                <a:lnTo>
                  <a:pt x="1543049" y="552450"/>
                </a:lnTo>
                <a:close/>
              </a:path>
              <a:path w="1543050" h="552450">
                <a:moveTo>
                  <a:pt x="19050" y="19050"/>
                </a:moveTo>
                <a:lnTo>
                  <a:pt x="19050" y="9144"/>
                </a:lnTo>
                <a:lnTo>
                  <a:pt x="9144" y="19050"/>
                </a:lnTo>
                <a:lnTo>
                  <a:pt x="19050" y="19050"/>
                </a:lnTo>
                <a:close/>
              </a:path>
              <a:path w="1543050" h="552450">
                <a:moveTo>
                  <a:pt x="19050" y="533400"/>
                </a:moveTo>
                <a:lnTo>
                  <a:pt x="19050" y="19050"/>
                </a:lnTo>
                <a:lnTo>
                  <a:pt x="9144" y="19050"/>
                </a:lnTo>
                <a:lnTo>
                  <a:pt x="9144" y="533400"/>
                </a:lnTo>
                <a:lnTo>
                  <a:pt x="19050" y="533400"/>
                </a:lnTo>
                <a:close/>
              </a:path>
              <a:path w="1543050" h="552450">
                <a:moveTo>
                  <a:pt x="1533131" y="533400"/>
                </a:moveTo>
                <a:lnTo>
                  <a:pt x="9144" y="533400"/>
                </a:lnTo>
                <a:lnTo>
                  <a:pt x="19050" y="542544"/>
                </a:lnTo>
                <a:lnTo>
                  <a:pt x="19050" y="552450"/>
                </a:lnTo>
                <a:lnTo>
                  <a:pt x="1524000" y="552450"/>
                </a:lnTo>
                <a:lnTo>
                  <a:pt x="1524000" y="542544"/>
                </a:lnTo>
                <a:lnTo>
                  <a:pt x="1533131" y="533400"/>
                </a:lnTo>
                <a:close/>
              </a:path>
              <a:path w="1543050" h="552450">
                <a:moveTo>
                  <a:pt x="19050" y="552450"/>
                </a:moveTo>
                <a:lnTo>
                  <a:pt x="19050" y="542544"/>
                </a:lnTo>
                <a:lnTo>
                  <a:pt x="9144" y="533400"/>
                </a:lnTo>
                <a:lnTo>
                  <a:pt x="9144" y="552450"/>
                </a:lnTo>
                <a:lnTo>
                  <a:pt x="19050" y="552450"/>
                </a:lnTo>
                <a:close/>
              </a:path>
              <a:path w="1543050" h="552450">
                <a:moveTo>
                  <a:pt x="1533131" y="19050"/>
                </a:moveTo>
                <a:lnTo>
                  <a:pt x="1524000" y="9144"/>
                </a:lnTo>
                <a:lnTo>
                  <a:pt x="1524000" y="19050"/>
                </a:lnTo>
                <a:lnTo>
                  <a:pt x="1533131" y="19050"/>
                </a:lnTo>
                <a:close/>
              </a:path>
              <a:path w="1543050" h="552450">
                <a:moveTo>
                  <a:pt x="1533131" y="533400"/>
                </a:moveTo>
                <a:lnTo>
                  <a:pt x="1533131" y="19050"/>
                </a:lnTo>
                <a:lnTo>
                  <a:pt x="1524000" y="19050"/>
                </a:lnTo>
                <a:lnTo>
                  <a:pt x="1524000" y="533400"/>
                </a:lnTo>
                <a:lnTo>
                  <a:pt x="1533131" y="533400"/>
                </a:lnTo>
                <a:close/>
              </a:path>
              <a:path w="1543050" h="552450">
                <a:moveTo>
                  <a:pt x="1533131" y="552450"/>
                </a:moveTo>
                <a:lnTo>
                  <a:pt x="1533131" y="533400"/>
                </a:lnTo>
                <a:lnTo>
                  <a:pt x="1524000" y="542544"/>
                </a:lnTo>
                <a:lnTo>
                  <a:pt x="1524000" y="552450"/>
                </a:lnTo>
                <a:lnTo>
                  <a:pt x="1533131" y="552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042039" y="3533647"/>
            <a:ext cx="152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UID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566027" y="3473196"/>
            <a:ext cx="1066800" cy="533400"/>
          </a:xfrm>
          <a:custGeom>
            <a:avLst/>
            <a:gdLst/>
            <a:ahLst/>
            <a:cxnLst/>
            <a:rect l="l" t="t" r="r" b="b"/>
            <a:pathLst>
              <a:path w="1066800" h="533400">
                <a:moveTo>
                  <a:pt x="0" y="0"/>
                </a:moveTo>
                <a:lnTo>
                  <a:pt x="0" y="533400"/>
                </a:lnTo>
                <a:lnTo>
                  <a:pt x="1066800" y="533400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6895" y="3464052"/>
            <a:ext cx="1085850" cy="552450"/>
          </a:xfrm>
          <a:custGeom>
            <a:avLst/>
            <a:gdLst/>
            <a:ahLst/>
            <a:cxnLst/>
            <a:rect l="l" t="t" r="r" b="b"/>
            <a:pathLst>
              <a:path w="1085850" h="552450">
                <a:moveTo>
                  <a:pt x="1085850" y="552450"/>
                </a:moveTo>
                <a:lnTo>
                  <a:pt x="1085850" y="0"/>
                </a:lnTo>
                <a:lnTo>
                  <a:pt x="0" y="0"/>
                </a:lnTo>
                <a:lnTo>
                  <a:pt x="0" y="552450"/>
                </a:lnTo>
                <a:lnTo>
                  <a:pt x="9131" y="552450"/>
                </a:lnTo>
                <a:lnTo>
                  <a:pt x="9131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1066800" y="19050"/>
                </a:lnTo>
                <a:lnTo>
                  <a:pt x="1066800" y="9144"/>
                </a:lnTo>
                <a:lnTo>
                  <a:pt x="1075931" y="19050"/>
                </a:lnTo>
                <a:lnTo>
                  <a:pt x="1075931" y="552450"/>
                </a:lnTo>
                <a:lnTo>
                  <a:pt x="1085850" y="552450"/>
                </a:lnTo>
                <a:close/>
              </a:path>
              <a:path w="1085850" h="552450">
                <a:moveTo>
                  <a:pt x="19050" y="19050"/>
                </a:moveTo>
                <a:lnTo>
                  <a:pt x="19050" y="9144"/>
                </a:lnTo>
                <a:lnTo>
                  <a:pt x="9131" y="19050"/>
                </a:lnTo>
                <a:lnTo>
                  <a:pt x="19050" y="19050"/>
                </a:lnTo>
                <a:close/>
              </a:path>
              <a:path w="1085850" h="552450">
                <a:moveTo>
                  <a:pt x="19050" y="533400"/>
                </a:moveTo>
                <a:lnTo>
                  <a:pt x="19050" y="19050"/>
                </a:lnTo>
                <a:lnTo>
                  <a:pt x="9131" y="19050"/>
                </a:lnTo>
                <a:lnTo>
                  <a:pt x="9131" y="533400"/>
                </a:lnTo>
                <a:lnTo>
                  <a:pt x="19050" y="533400"/>
                </a:lnTo>
                <a:close/>
              </a:path>
              <a:path w="1085850" h="552450">
                <a:moveTo>
                  <a:pt x="1075931" y="533400"/>
                </a:moveTo>
                <a:lnTo>
                  <a:pt x="9131" y="533400"/>
                </a:lnTo>
                <a:lnTo>
                  <a:pt x="19050" y="542544"/>
                </a:lnTo>
                <a:lnTo>
                  <a:pt x="19050" y="552450"/>
                </a:lnTo>
                <a:lnTo>
                  <a:pt x="1066800" y="552450"/>
                </a:lnTo>
                <a:lnTo>
                  <a:pt x="1066800" y="542544"/>
                </a:lnTo>
                <a:lnTo>
                  <a:pt x="1075931" y="533400"/>
                </a:lnTo>
                <a:close/>
              </a:path>
              <a:path w="1085850" h="552450">
                <a:moveTo>
                  <a:pt x="19050" y="552450"/>
                </a:moveTo>
                <a:lnTo>
                  <a:pt x="19050" y="542544"/>
                </a:lnTo>
                <a:lnTo>
                  <a:pt x="9131" y="533400"/>
                </a:lnTo>
                <a:lnTo>
                  <a:pt x="9131" y="552450"/>
                </a:lnTo>
                <a:lnTo>
                  <a:pt x="19050" y="552450"/>
                </a:lnTo>
                <a:close/>
              </a:path>
              <a:path w="1085850" h="552450">
                <a:moveTo>
                  <a:pt x="1075931" y="19050"/>
                </a:moveTo>
                <a:lnTo>
                  <a:pt x="1066800" y="9144"/>
                </a:lnTo>
                <a:lnTo>
                  <a:pt x="1066800" y="19050"/>
                </a:lnTo>
                <a:lnTo>
                  <a:pt x="1075931" y="19050"/>
                </a:lnTo>
                <a:close/>
              </a:path>
              <a:path w="1085850" h="552450">
                <a:moveTo>
                  <a:pt x="1075931" y="533400"/>
                </a:moveTo>
                <a:lnTo>
                  <a:pt x="1075931" y="19050"/>
                </a:lnTo>
                <a:lnTo>
                  <a:pt x="1066800" y="19050"/>
                </a:lnTo>
                <a:lnTo>
                  <a:pt x="1066800" y="533400"/>
                </a:lnTo>
                <a:lnTo>
                  <a:pt x="1075931" y="533400"/>
                </a:lnTo>
                <a:close/>
              </a:path>
              <a:path w="1085850" h="552450">
                <a:moveTo>
                  <a:pt x="1075931" y="552450"/>
                </a:moveTo>
                <a:lnTo>
                  <a:pt x="1075931" y="533400"/>
                </a:lnTo>
                <a:lnTo>
                  <a:pt x="1066800" y="542544"/>
                </a:lnTo>
                <a:lnTo>
                  <a:pt x="1066800" y="552450"/>
                </a:lnTo>
                <a:lnTo>
                  <a:pt x="1075931" y="552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566039" y="3533647"/>
            <a:ext cx="1066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99771" y="4064761"/>
            <a:ext cx="789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80</a:t>
            </a:r>
            <a:r>
              <a:rPr sz="2000" b="1" spc="-5" dirty="0">
                <a:latin typeface="宋体"/>
                <a:cs typeface="宋体"/>
              </a:rPr>
              <a:t>比特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23881" y="3988561"/>
            <a:ext cx="789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32</a:t>
            </a:r>
            <a:r>
              <a:rPr sz="2000" b="1" spc="-5" dirty="0">
                <a:latin typeface="宋体"/>
                <a:cs typeface="宋体"/>
              </a:rPr>
              <a:t>比特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19280" y="4026674"/>
            <a:ext cx="789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16</a:t>
            </a:r>
            <a:r>
              <a:rPr sz="2000" b="1" spc="-5" dirty="0">
                <a:latin typeface="宋体"/>
                <a:cs typeface="宋体"/>
              </a:rPr>
              <a:t>比特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822839" y="4616196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1752600" y="266699"/>
                </a:moveTo>
                <a:lnTo>
                  <a:pt x="1741148" y="223495"/>
                </a:lnTo>
                <a:lnTo>
                  <a:pt x="1707989" y="182489"/>
                </a:lnTo>
                <a:lnTo>
                  <a:pt x="1654914" y="144236"/>
                </a:lnTo>
                <a:lnTo>
                  <a:pt x="1583716" y="109289"/>
                </a:lnTo>
                <a:lnTo>
                  <a:pt x="1541881" y="93227"/>
                </a:lnTo>
                <a:lnTo>
                  <a:pt x="1496187" y="78200"/>
                </a:lnTo>
                <a:lnTo>
                  <a:pt x="1446858" y="64275"/>
                </a:lnTo>
                <a:lnTo>
                  <a:pt x="1394118" y="51523"/>
                </a:lnTo>
                <a:lnTo>
                  <a:pt x="1338192" y="40012"/>
                </a:lnTo>
                <a:lnTo>
                  <a:pt x="1279303" y="29811"/>
                </a:lnTo>
                <a:lnTo>
                  <a:pt x="1217676" y="20990"/>
                </a:lnTo>
                <a:lnTo>
                  <a:pt x="1153533" y="13618"/>
                </a:lnTo>
                <a:lnTo>
                  <a:pt x="1087101" y="7764"/>
                </a:lnTo>
                <a:lnTo>
                  <a:pt x="1018601" y="3496"/>
                </a:lnTo>
                <a:lnTo>
                  <a:pt x="948260" y="885"/>
                </a:lnTo>
                <a:lnTo>
                  <a:pt x="876300" y="0"/>
                </a:lnTo>
                <a:lnTo>
                  <a:pt x="804442" y="885"/>
                </a:lnTo>
                <a:lnTo>
                  <a:pt x="734183" y="3496"/>
                </a:lnTo>
                <a:lnTo>
                  <a:pt x="665746" y="7764"/>
                </a:lnTo>
                <a:lnTo>
                  <a:pt x="599358" y="13618"/>
                </a:lnTo>
                <a:lnTo>
                  <a:pt x="535245" y="20990"/>
                </a:lnTo>
                <a:lnTo>
                  <a:pt x="473632" y="29811"/>
                </a:lnTo>
                <a:lnTo>
                  <a:pt x="414745" y="40012"/>
                </a:lnTo>
                <a:lnTo>
                  <a:pt x="358810" y="51523"/>
                </a:lnTo>
                <a:lnTo>
                  <a:pt x="306053" y="64275"/>
                </a:lnTo>
                <a:lnTo>
                  <a:pt x="256698" y="78200"/>
                </a:lnTo>
                <a:lnTo>
                  <a:pt x="210973" y="93227"/>
                </a:lnTo>
                <a:lnTo>
                  <a:pt x="169103" y="109289"/>
                </a:lnTo>
                <a:lnTo>
                  <a:pt x="131313" y="126315"/>
                </a:lnTo>
                <a:lnTo>
                  <a:pt x="68877" y="162984"/>
                </a:lnTo>
                <a:lnTo>
                  <a:pt x="25473" y="202683"/>
                </a:lnTo>
                <a:lnTo>
                  <a:pt x="2905" y="244857"/>
                </a:lnTo>
                <a:lnTo>
                  <a:pt x="0" y="266700"/>
                </a:lnTo>
                <a:lnTo>
                  <a:pt x="2637" y="287611"/>
                </a:lnTo>
                <a:lnTo>
                  <a:pt x="23148" y="328019"/>
                </a:lnTo>
                <a:lnTo>
                  <a:pt x="62677" y="366153"/>
                </a:lnTo>
                <a:lnTo>
                  <a:pt x="119662" y="401545"/>
                </a:lnTo>
                <a:lnTo>
                  <a:pt x="154213" y="418068"/>
                </a:lnTo>
                <a:lnTo>
                  <a:pt x="192543" y="433731"/>
                </a:lnTo>
                <a:lnTo>
                  <a:pt x="234458" y="448475"/>
                </a:lnTo>
                <a:lnTo>
                  <a:pt x="279762" y="462243"/>
                </a:lnTo>
                <a:lnTo>
                  <a:pt x="328259" y="474977"/>
                </a:lnTo>
                <a:lnTo>
                  <a:pt x="379756" y="486617"/>
                </a:lnTo>
                <a:lnTo>
                  <a:pt x="434057" y="497106"/>
                </a:lnTo>
                <a:lnTo>
                  <a:pt x="490967" y="506385"/>
                </a:lnTo>
                <a:lnTo>
                  <a:pt x="550292" y="514397"/>
                </a:lnTo>
                <a:lnTo>
                  <a:pt x="611835" y="521082"/>
                </a:lnTo>
                <a:lnTo>
                  <a:pt x="675403" y="526384"/>
                </a:lnTo>
                <a:lnTo>
                  <a:pt x="740799" y="530243"/>
                </a:lnTo>
                <a:lnTo>
                  <a:pt x="807830" y="532601"/>
                </a:lnTo>
                <a:lnTo>
                  <a:pt x="876300" y="533400"/>
                </a:lnTo>
                <a:lnTo>
                  <a:pt x="944868" y="532601"/>
                </a:lnTo>
                <a:lnTo>
                  <a:pt x="1011978" y="530243"/>
                </a:lnTo>
                <a:lnTo>
                  <a:pt x="1077436" y="526384"/>
                </a:lnTo>
                <a:lnTo>
                  <a:pt x="1141049" y="521082"/>
                </a:lnTo>
                <a:lnTo>
                  <a:pt x="1202623" y="514397"/>
                </a:lnTo>
                <a:lnTo>
                  <a:pt x="1261965" y="506385"/>
                </a:lnTo>
                <a:lnTo>
                  <a:pt x="1318880" y="497106"/>
                </a:lnTo>
                <a:lnTo>
                  <a:pt x="1373176" y="486617"/>
                </a:lnTo>
                <a:lnTo>
                  <a:pt x="1424660" y="474977"/>
                </a:lnTo>
                <a:lnTo>
                  <a:pt x="1473136" y="462243"/>
                </a:lnTo>
                <a:lnTo>
                  <a:pt x="1518413" y="448475"/>
                </a:lnTo>
                <a:lnTo>
                  <a:pt x="1560296" y="433731"/>
                </a:lnTo>
                <a:lnTo>
                  <a:pt x="1598591" y="418068"/>
                </a:lnTo>
                <a:lnTo>
                  <a:pt x="1633107" y="401545"/>
                </a:lnTo>
                <a:lnTo>
                  <a:pt x="1690021" y="366153"/>
                </a:lnTo>
                <a:lnTo>
                  <a:pt x="1729491" y="328019"/>
                </a:lnTo>
                <a:lnTo>
                  <a:pt x="1749967" y="287611"/>
                </a:lnTo>
                <a:lnTo>
                  <a:pt x="1752600" y="266699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13695" y="4607843"/>
            <a:ext cx="1771650" cy="551180"/>
          </a:xfrm>
          <a:custGeom>
            <a:avLst/>
            <a:gdLst/>
            <a:ahLst/>
            <a:cxnLst/>
            <a:rect l="l" t="t" r="r" b="b"/>
            <a:pathLst>
              <a:path w="1771650" h="551179">
                <a:moveTo>
                  <a:pt x="1524" y="290292"/>
                </a:moveTo>
                <a:lnTo>
                  <a:pt x="1523" y="260574"/>
                </a:lnTo>
                <a:lnTo>
                  <a:pt x="0" y="274290"/>
                </a:lnTo>
                <a:lnTo>
                  <a:pt x="0" y="276576"/>
                </a:lnTo>
                <a:lnTo>
                  <a:pt x="1524" y="290292"/>
                </a:lnTo>
                <a:close/>
              </a:path>
              <a:path w="1771650" h="551179">
                <a:moveTo>
                  <a:pt x="4572" y="304770"/>
                </a:moveTo>
                <a:lnTo>
                  <a:pt x="4571" y="246096"/>
                </a:lnTo>
                <a:lnTo>
                  <a:pt x="1523" y="259050"/>
                </a:lnTo>
                <a:lnTo>
                  <a:pt x="1524" y="291054"/>
                </a:lnTo>
                <a:lnTo>
                  <a:pt x="4572" y="304770"/>
                </a:lnTo>
                <a:close/>
              </a:path>
              <a:path w="1771650" h="551179">
                <a:moveTo>
                  <a:pt x="1767077" y="305532"/>
                </a:moveTo>
                <a:lnTo>
                  <a:pt x="1767077" y="245334"/>
                </a:lnTo>
                <a:lnTo>
                  <a:pt x="1766316" y="244572"/>
                </a:lnTo>
                <a:lnTo>
                  <a:pt x="1760220" y="230094"/>
                </a:lnTo>
                <a:lnTo>
                  <a:pt x="1725455" y="187347"/>
                </a:lnTo>
                <a:lnTo>
                  <a:pt x="1675112" y="148983"/>
                </a:lnTo>
                <a:lnTo>
                  <a:pt x="1610876" y="115005"/>
                </a:lnTo>
                <a:lnTo>
                  <a:pt x="1574074" y="99660"/>
                </a:lnTo>
                <a:lnTo>
                  <a:pt x="1534431" y="85412"/>
                </a:lnTo>
                <a:lnTo>
                  <a:pt x="1492156" y="72260"/>
                </a:lnTo>
                <a:lnTo>
                  <a:pt x="1447462" y="60205"/>
                </a:lnTo>
                <a:lnTo>
                  <a:pt x="1400558" y="49247"/>
                </a:lnTo>
                <a:lnTo>
                  <a:pt x="1351655" y="39385"/>
                </a:lnTo>
                <a:lnTo>
                  <a:pt x="1300964" y="30621"/>
                </a:lnTo>
                <a:lnTo>
                  <a:pt x="1248694" y="22953"/>
                </a:lnTo>
                <a:lnTo>
                  <a:pt x="1195058" y="16382"/>
                </a:lnTo>
                <a:lnTo>
                  <a:pt x="1140265" y="10909"/>
                </a:lnTo>
                <a:lnTo>
                  <a:pt x="1084527" y="6532"/>
                </a:lnTo>
                <a:lnTo>
                  <a:pt x="1028053" y="3253"/>
                </a:lnTo>
                <a:lnTo>
                  <a:pt x="971055" y="1071"/>
                </a:lnTo>
                <a:lnTo>
                  <a:pt x="914975" y="10"/>
                </a:lnTo>
                <a:lnTo>
                  <a:pt x="856326" y="0"/>
                </a:lnTo>
                <a:lnTo>
                  <a:pt x="800097" y="1089"/>
                </a:lnTo>
                <a:lnTo>
                  <a:pt x="742027" y="3318"/>
                </a:lnTo>
                <a:lnTo>
                  <a:pt x="685565" y="6624"/>
                </a:lnTo>
                <a:lnTo>
                  <a:pt x="629842" y="11028"/>
                </a:lnTo>
                <a:lnTo>
                  <a:pt x="575069" y="16530"/>
                </a:lnTo>
                <a:lnTo>
                  <a:pt x="521456" y="23129"/>
                </a:lnTo>
                <a:lnTo>
                  <a:pt x="469214" y="30827"/>
                </a:lnTo>
                <a:lnTo>
                  <a:pt x="418554" y="39623"/>
                </a:lnTo>
                <a:lnTo>
                  <a:pt x="369686" y="49517"/>
                </a:lnTo>
                <a:lnTo>
                  <a:pt x="322821" y="60509"/>
                </a:lnTo>
                <a:lnTo>
                  <a:pt x="278169" y="72600"/>
                </a:lnTo>
                <a:lnTo>
                  <a:pt x="235942" y="85789"/>
                </a:lnTo>
                <a:lnTo>
                  <a:pt x="196349" y="100077"/>
                </a:lnTo>
                <a:lnTo>
                  <a:pt x="159602" y="115463"/>
                </a:lnTo>
                <a:lnTo>
                  <a:pt x="95486" y="149532"/>
                </a:lnTo>
                <a:lnTo>
                  <a:pt x="45280" y="187996"/>
                </a:lnTo>
                <a:lnTo>
                  <a:pt x="10667" y="230856"/>
                </a:lnTo>
                <a:lnTo>
                  <a:pt x="5333" y="244572"/>
                </a:lnTo>
                <a:lnTo>
                  <a:pt x="4571" y="245334"/>
                </a:lnTo>
                <a:lnTo>
                  <a:pt x="4572" y="305532"/>
                </a:lnTo>
                <a:lnTo>
                  <a:pt x="5334" y="306294"/>
                </a:lnTo>
                <a:lnTo>
                  <a:pt x="11430" y="320772"/>
                </a:lnTo>
                <a:lnTo>
                  <a:pt x="19050" y="331787"/>
                </a:lnTo>
                <a:lnTo>
                  <a:pt x="19050" y="274290"/>
                </a:lnTo>
                <a:lnTo>
                  <a:pt x="19113" y="275433"/>
                </a:lnTo>
                <a:lnTo>
                  <a:pt x="19812" y="262860"/>
                </a:lnTo>
                <a:lnTo>
                  <a:pt x="19812" y="263622"/>
                </a:lnTo>
                <a:lnTo>
                  <a:pt x="22859" y="253259"/>
                </a:lnTo>
                <a:lnTo>
                  <a:pt x="22859" y="252192"/>
                </a:lnTo>
                <a:lnTo>
                  <a:pt x="28194" y="238476"/>
                </a:lnTo>
                <a:lnTo>
                  <a:pt x="60492" y="199328"/>
                </a:lnTo>
                <a:lnTo>
                  <a:pt x="91430" y="174681"/>
                </a:lnTo>
                <a:lnTo>
                  <a:pt x="127877" y="152250"/>
                </a:lnTo>
                <a:lnTo>
                  <a:pt x="169084" y="131945"/>
                </a:lnTo>
                <a:lnTo>
                  <a:pt x="214298" y="113674"/>
                </a:lnTo>
                <a:lnTo>
                  <a:pt x="262771" y="97345"/>
                </a:lnTo>
                <a:lnTo>
                  <a:pt x="313750" y="82867"/>
                </a:lnTo>
                <a:lnTo>
                  <a:pt x="366485" y="70149"/>
                </a:lnTo>
                <a:lnTo>
                  <a:pt x="420227" y="59099"/>
                </a:lnTo>
                <a:lnTo>
                  <a:pt x="474223" y="49626"/>
                </a:lnTo>
                <a:lnTo>
                  <a:pt x="527750" y="41634"/>
                </a:lnTo>
                <a:lnTo>
                  <a:pt x="580293" y="35011"/>
                </a:lnTo>
                <a:lnTo>
                  <a:pt x="630759" y="29707"/>
                </a:lnTo>
                <a:lnTo>
                  <a:pt x="678369" y="25630"/>
                </a:lnTo>
                <a:lnTo>
                  <a:pt x="722346" y="22682"/>
                </a:lnTo>
                <a:lnTo>
                  <a:pt x="761912" y="20767"/>
                </a:lnTo>
                <a:lnTo>
                  <a:pt x="886206" y="18258"/>
                </a:lnTo>
                <a:lnTo>
                  <a:pt x="975360" y="19782"/>
                </a:lnTo>
                <a:lnTo>
                  <a:pt x="1049600" y="22652"/>
                </a:lnTo>
                <a:lnTo>
                  <a:pt x="1093632" y="25615"/>
                </a:lnTo>
                <a:lnTo>
                  <a:pt x="1141765" y="29772"/>
                </a:lnTo>
                <a:lnTo>
                  <a:pt x="1191677" y="35049"/>
                </a:lnTo>
                <a:lnTo>
                  <a:pt x="1244153" y="41701"/>
                </a:lnTo>
                <a:lnTo>
                  <a:pt x="1297905" y="49763"/>
                </a:lnTo>
                <a:lnTo>
                  <a:pt x="1352167" y="59325"/>
                </a:lnTo>
                <a:lnTo>
                  <a:pt x="1406168" y="70478"/>
                </a:lnTo>
                <a:lnTo>
                  <a:pt x="1459142" y="83312"/>
                </a:lnTo>
                <a:lnTo>
                  <a:pt x="1510318" y="97918"/>
                </a:lnTo>
                <a:lnTo>
                  <a:pt x="1558928" y="114385"/>
                </a:lnTo>
                <a:lnTo>
                  <a:pt x="1604205" y="132804"/>
                </a:lnTo>
                <a:lnTo>
                  <a:pt x="1645379" y="153266"/>
                </a:lnTo>
                <a:lnTo>
                  <a:pt x="1681681" y="175860"/>
                </a:lnTo>
                <a:lnTo>
                  <a:pt x="1712343" y="200678"/>
                </a:lnTo>
                <a:lnTo>
                  <a:pt x="1743456" y="239238"/>
                </a:lnTo>
                <a:lnTo>
                  <a:pt x="1748789" y="252192"/>
                </a:lnTo>
                <a:lnTo>
                  <a:pt x="1748789" y="253259"/>
                </a:lnTo>
                <a:lnTo>
                  <a:pt x="1751838" y="263622"/>
                </a:lnTo>
                <a:lnTo>
                  <a:pt x="1751838" y="262860"/>
                </a:lnTo>
                <a:lnTo>
                  <a:pt x="1752536" y="275433"/>
                </a:lnTo>
                <a:lnTo>
                  <a:pt x="1752600" y="274290"/>
                </a:lnTo>
                <a:lnTo>
                  <a:pt x="1752600" y="332167"/>
                </a:lnTo>
                <a:lnTo>
                  <a:pt x="1760982" y="320010"/>
                </a:lnTo>
                <a:lnTo>
                  <a:pt x="1766316" y="306294"/>
                </a:lnTo>
                <a:lnTo>
                  <a:pt x="1767077" y="305532"/>
                </a:lnTo>
                <a:close/>
              </a:path>
              <a:path w="1771650" h="551179">
                <a:moveTo>
                  <a:pt x="19113" y="275433"/>
                </a:moveTo>
                <a:lnTo>
                  <a:pt x="19050" y="274290"/>
                </a:lnTo>
                <a:lnTo>
                  <a:pt x="19050" y="276576"/>
                </a:lnTo>
                <a:lnTo>
                  <a:pt x="19113" y="275433"/>
                </a:lnTo>
                <a:close/>
              </a:path>
              <a:path w="1771650" h="551179">
                <a:moveTo>
                  <a:pt x="23622" y="300198"/>
                </a:moveTo>
                <a:lnTo>
                  <a:pt x="19812" y="286482"/>
                </a:lnTo>
                <a:lnTo>
                  <a:pt x="19812" y="288006"/>
                </a:lnTo>
                <a:lnTo>
                  <a:pt x="19113" y="275433"/>
                </a:lnTo>
                <a:lnTo>
                  <a:pt x="19050" y="276576"/>
                </a:lnTo>
                <a:lnTo>
                  <a:pt x="19050" y="331787"/>
                </a:lnTo>
                <a:lnTo>
                  <a:pt x="22860" y="337295"/>
                </a:lnTo>
                <a:lnTo>
                  <a:pt x="22860" y="298674"/>
                </a:lnTo>
                <a:lnTo>
                  <a:pt x="23622" y="300198"/>
                </a:lnTo>
                <a:close/>
              </a:path>
              <a:path w="1771650" h="551179">
                <a:moveTo>
                  <a:pt x="23621" y="250668"/>
                </a:moveTo>
                <a:lnTo>
                  <a:pt x="22859" y="252192"/>
                </a:lnTo>
                <a:lnTo>
                  <a:pt x="22859" y="253259"/>
                </a:lnTo>
                <a:lnTo>
                  <a:pt x="23621" y="250668"/>
                </a:lnTo>
                <a:close/>
              </a:path>
              <a:path w="1771650" h="551179">
                <a:moveTo>
                  <a:pt x="1748789" y="337693"/>
                </a:moveTo>
                <a:lnTo>
                  <a:pt x="1748789" y="298674"/>
                </a:lnTo>
                <a:lnTo>
                  <a:pt x="1743456" y="312390"/>
                </a:lnTo>
                <a:lnTo>
                  <a:pt x="1735836" y="324582"/>
                </a:lnTo>
                <a:lnTo>
                  <a:pt x="1680195" y="376099"/>
                </a:lnTo>
                <a:lnTo>
                  <a:pt x="1643708" y="398513"/>
                </a:lnTo>
                <a:lnTo>
                  <a:pt x="1602449" y="418815"/>
                </a:lnTo>
                <a:lnTo>
                  <a:pt x="1557170" y="437094"/>
                </a:lnTo>
                <a:lnTo>
                  <a:pt x="1508625" y="453440"/>
                </a:lnTo>
                <a:lnTo>
                  <a:pt x="1457567" y="467942"/>
                </a:lnTo>
                <a:lnTo>
                  <a:pt x="1404751" y="480688"/>
                </a:lnTo>
                <a:lnTo>
                  <a:pt x="1350930" y="491768"/>
                </a:lnTo>
                <a:lnTo>
                  <a:pt x="1296857" y="501270"/>
                </a:lnTo>
                <a:lnTo>
                  <a:pt x="1243286" y="509283"/>
                </a:lnTo>
                <a:lnTo>
                  <a:pt x="1190970" y="515897"/>
                </a:lnTo>
                <a:lnTo>
                  <a:pt x="1140265" y="521234"/>
                </a:lnTo>
                <a:lnTo>
                  <a:pt x="1093120" y="525281"/>
                </a:lnTo>
                <a:lnTo>
                  <a:pt x="1049091" y="528230"/>
                </a:lnTo>
                <a:lnTo>
                  <a:pt x="1009333" y="530134"/>
                </a:lnTo>
                <a:lnTo>
                  <a:pt x="885444" y="532608"/>
                </a:lnTo>
                <a:lnTo>
                  <a:pt x="796290" y="531084"/>
                </a:lnTo>
                <a:lnTo>
                  <a:pt x="721760" y="528208"/>
                </a:lnTo>
                <a:lnTo>
                  <a:pt x="677748" y="525223"/>
                </a:lnTo>
                <a:lnTo>
                  <a:pt x="630759" y="521155"/>
                </a:lnTo>
                <a:lnTo>
                  <a:pt x="579979" y="515754"/>
                </a:lnTo>
                <a:lnTo>
                  <a:pt x="527724" y="509104"/>
                </a:lnTo>
                <a:lnTo>
                  <a:pt x="473907" y="501008"/>
                </a:lnTo>
                <a:lnTo>
                  <a:pt x="419140" y="491324"/>
                </a:lnTo>
                <a:lnTo>
                  <a:pt x="365431" y="480218"/>
                </a:lnTo>
                <a:lnTo>
                  <a:pt x="312353" y="467354"/>
                </a:lnTo>
                <a:lnTo>
                  <a:pt x="261086" y="452727"/>
                </a:lnTo>
                <a:lnTo>
                  <a:pt x="212407" y="436250"/>
                </a:lnTo>
                <a:lnTo>
                  <a:pt x="167094" y="417836"/>
                </a:lnTo>
                <a:lnTo>
                  <a:pt x="125911" y="397389"/>
                </a:lnTo>
                <a:lnTo>
                  <a:pt x="89675" y="374846"/>
                </a:lnTo>
                <a:lnTo>
                  <a:pt x="59125" y="350095"/>
                </a:lnTo>
                <a:lnTo>
                  <a:pt x="27432" y="310866"/>
                </a:lnTo>
                <a:lnTo>
                  <a:pt x="22860" y="298674"/>
                </a:lnTo>
                <a:lnTo>
                  <a:pt x="22860" y="337295"/>
                </a:lnTo>
                <a:lnTo>
                  <a:pt x="69058" y="383197"/>
                </a:lnTo>
                <a:lnTo>
                  <a:pt x="126354" y="419340"/>
                </a:lnTo>
                <a:lnTo>
                  <a:pt x="196776" y="451102"/>
                </a:lnTo>
                <a:lnTo>
                  <a:pt x="236380" y="465340"/>
                </a:lnTo>
                <a:lnTo>
                  <a:pt x="278630" y="478483"/>
                </a:lnTo>
                <a:lnTo>
                  <a:pt x="323314" y="490530"/>
                </a:lnTo>
                <a:lnTo>
                  <a:pt x="370221" y="501482"/>
                </a:lnTo>
                <a:lnTo>
                  <a:pt x="419541" y="511408"/>
                </a:lnTo>
                <a:lnTo>
                  <a:pt x="469858" y="520098"/>
                </a:lnTo>
                <a:lnTo>
                  <a:pt x="522163" y="527763"/>
                </a:lnTo>
                <a:lnTo>
                  <a:pt x="575845" y="534331"/>
                </a:lnTo>
                <a:lnTo>
                  <a:pt x="630759" y="539808"/>
                </a:lnTo>
                <a:lnTo>
                  <a:pt x="686489" y="544178"/>
                </a:lnTo>
                <a:lnTo>
                  <a:pt x="743029" y="547457"/>
                </a:lnTo>
                <a:lnTo>
                  <a:pt x="800097" y="549640"/>
                </a:lnTo>
                <a:lnTo>
                  <a:pt x="856326" y="550704"/>
                </a:lnTo>
                <a:lnTo>
                  <a:pt x="914975" y="550716"/>
                </a:lnTo>
                <a:lnTo>
                  <a:pt x="971055" y="549633"/>
                </a:lnTo>
                <a:lnTo>
                  <a:pt x="1029429" y="547403"/>
                </a:lnTo>
                <a:lnTo>
                  <a:pt x="1085968" y="544102"/>
                </a:lnTo>
                <a:lnTo>
                  <a:pt x="1141765" y="539703"/>
                </a:lnTo>
                <a:lnTo>
                  <a:pt x="1196610" y="534207"/>
                </a:lnTo>
                <a:lnTo>
                  <a:pt x="1250290" y="527613"/>
                </a:lnTo>
                <a:lnTo>
                  <a:pt x="1302594" y="519922"/>
                </a:lnTo>
                <a:lnTo>
                  <a:pt x="1353311" y="511133"/>
                </a:lnTo>
                <a:lnTo>
                  <a:pt x="1402227" y="501247"/>
                </a:lnTo>
                <a:lnTo>
                  <a:pt x="1449132" y="490262"/>
                </a:lnTo>
                <a:lnTo>
                  <a:pt x="1493814" y="478180"/>
                </a:lnTo>
                <a:lnTo>
                  <a:pt x="1536061" y="465000"/>
                </a:lnTo>
                <a:lnTo>
                  <a:pt x="1575662" y="450721"/>
                </a:lnTo>
                <a:lnTo>
                  <a:pt x="1612405" y="435344"/>
                </a:lnTo>
                <a:lnTo>
                  <a:pt x="1676468" y="401294"/>
                </a:lnTo>
                <a:lnTo>
                  <a:pt x="1726558" y="362850"/>
                </a:lnTo>
                <a:lnTo>
                  <a:pt x="1745834" y="341980"/>
                </a:lnTo>
                <a:lnTo>
                  <a:pt x="1748789" y="337693"/>
                </a:lnTo>
                <a:close/>
              </a:path>
              <a:path w="1771650" h="551179">
                <a:moveTo>
                  <a:pt x="1748789" y="253259"/>
                </a:moveTo>
                <a:lnTo>
                  <a:pt x="1748789" y="252192"/>
                </a:lnTo>
                <a:lnTo>
                  <a:pt x="1748027" y="250668"/>
                </a:lnTo>
                <a:lnTo>
                  <a:pt x="1748789" y="253259"/>
                </a:lnTo>
                <a:close/>
              </a:path>
              <a:path w="1771650" h="551179">
                <a:moveTo>
                  <a:pt x="1752600" y="332167"/>
                </a:moveTo>
                <a:lnTo>
                  <a:pt x="1752600" y="276576"/>
                </a:lnTo>
                <a:lnTo>
                  <a:pt x="1752536" y="275433"/>
                </a:lnTo>
                <a:lnTo>
                  <a:pt x="1751838" y="288006"/>
                </a:lnTo>
                <a:lnTo>
                  <a:pt x="1751838" y="286482"/>
                </a:lnTo>
                <a:lnTo>
                  <a:pt x="1748027" y="300198"/>
                </a:lnTo>
                <a:lnTo>
                  <a:pt x="1748789" y="298674"/>
                </a:lnTo>
                <a:lnTo>
                  <a:pt x="1748789" y="337693"/>
                </a:lnTo>
                <a:lnTo>
                  <a:pt x="1752600" y="332167"/>
                </a:lnTo>
                <a:close/>
              </a:path>
              <a:path w="1771650" h="551179">
                <a:moveTo>
                  <a:pt x="1752600" y="276576"/>
                </a:moveTo>
                <a:lnTo>
                  <a:pt x="1752600" y="274290"/>
                </a:lnTo>
                <a:lnTo>
                  <a:pt x="1752536" y="275433"/>
                </a:lnTo>
                <a:lnTo>
                  <a:pt x="1752600" y="276576"/>
                </a:lnTo>
                <a:close/>
              </a:path>
              <a:path w="1771650" h="551179">
                <a:moveTo>
                  <a:pt x="1770126" y="291054"/>
                </a:moveTo>
                <a:lnTo>
                  <a:pt x="1770126" y="259050"/>
                </a:lnTo>
                <a:lnTo>
                  <a:pt x="1767077" y="246096"/>
                </a:lnTo>
                <a:lnTo>
                  <a:pt x="1767077" y="304770"/>
                </a:lnTo>
                <a:lnTo>
                  <a:pt x="1770126" y="291054"/>
                </a:lnTo>
                <a:close/>
              </a:path>
              <a:path w="1771650" h="551179">
                <a:moveTo>
                  <a:pt x="1771650" y="276576"/>
                </a:moveTo>
                <a:lnTo>
                  <a:pt x="1771650" y="274290"/>
                </a:lnTo>
                <a:lnTo>
                  <a:pt x="1770126" y="260574"/>
                </a:lnTo>
                <a:lnTo>
                  <a:pt x="1770126" y="290292"/>
                </a:lnTo>
                <a:lnTo>
                  <a:pt x="1771650" y="27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380871" y="4680457"/>
            <a:ext cx="636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500"/>
                </a:solidFill>
                <a:latin typeface="宋体"/>
                <a:cs typeface="宋体"/>
              </a:rPr>
              <a:t>加密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222639" y="5987796"/>
            <a:ext cx="5562599" cy="381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3495" y="5978652"/>
            <a:ext cx="5581650" cy="400050"/>
          </a:xfrm>
          <a:custGeom>
            <a:avLst/>
            <a:gdLst/>
            <a:ahLst/>
            <a:cxnLst/>
            <a:rect l="l" t="t" r="r" b="b"/>
            <a:pathLst>
              <a:path w="5581650" h="400050">
                <a:moveTo>
                  <a:pt x="5581649" y="400050"/>
                </a:moveTo>
                <a:lnTo>
                  <a:pt x="5581649" y="0"/>
                </a:lnTo>
                <a:lnTo>
                  <a:pt x="0" y="0"/>
                </a:lnTo>
                <a:lnTo>
                  <a:pt x="0" y="400050"/>
                </a:lnTo>
                <a:lnTo>
                  <a:pt x="9143" y="400050"/>
                </a:lnTo>
                <a:lnTo>
                  <a:pt x="9143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5562600" y="19050"/>
                </a:lnTo>
                <a:lnTo>
                  <a:pt x="5562600" y="9144"/>
                </a:lnTo>
                <a:lnTo>
                  <a:pt x="5571731" y="19050"/>
                </a:lnTo>
                <a:lnTo>
                  <a:pt x="5571731" y="400050"/>
                </a:lnTo>
                <a:lnTo>
                  <a:pt x="5581649" y="400050"/>
                </a:lnTo>
                <a:close/>
              </a:path>
              <a:path w="5581650" h="400050">
                <a:moveTo>
                  <a:pt x="19050" y="19050"/>
                </a:moveTo>
                <a:lnTo>
                  <a:pt x="19050" y="9144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5581650" h="400050">
                <a:moveTo>
                  <a:pt x="19050" y="381000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3" y="381000"/>
                </a:lnTo>
                <a:lnTo>
                  <a:pt x="19050" y="381000"/>
                </a:lnTo>
                <a:close/>
              </a:path>
              <a:path w="5581650" h="400050">
                <a:moveTo>
                  <a:pt x="5571731" y="381000"/>
                </a:moveTo>
                <a:lnTo>
                  <a:pt x="9143" y="381000"/>
                </a:lnTo>
                <a:lnTo>
                  <a:pt x="19050" y="390144"/>
                </a:lnTo>
                <a:lnTo>
                  <a:pt x="19050" y="400050"/>
                </a:lnTo>
                <a:lnTo>
                  <a:pt x="5562600" y="400050"/>
                </a:lnTo>
                <a:lnTo>
                  <a:pt x="5562600" y="390144"/>
                </a:lnTo>
                <a:lnTo>
                  <a:pt x="5571731" y="381000"/>
                </a:lnTo>
                <a:close/>
              </a:path>
              <a:path w="5581650" h="400050">
                <a:moveTo>
                  <a:pt x="19050" y="400050"/>
                </a:moveTo>
                <a:lnTo>
                  <a:pt x="19050" y="390144"/>
                </a:lnTo>
                <a:lnTo>
                  <a:pt x="9143" y="381000"/>
                </a:lnTo>
                <a:lnTo>
                  <a:pt x="9143" y="400050"/>
                </a:lnTo>
                <a:lnTo>
                  <a:pt x="19050" y="400050"/>
                </a:lnTo>
                <a:close/>
              </a:path>
              <a:path w="5581650" h="400050">
                <a:moveTo>
                  <a:pt x="5571731" y="19050"/>
                </a:moveTo>
                <a:lnTo>
                  <a:pt x="5562600" y="9144"/>
                </a:lnTo>
                <a:lnTo>
                  <a:pt x="5562600" y="19050"/>
                </a:lnTo>
                <a:lnTo>
                  <a:pt x="5571731" y="19050"/>
                </a:lnTo>
                <a:close/>
              </a:path>
              <a:path w="5581650" h="400050">
                <a:moveTo>
                  <a:pt x="5571731" y="381000"/>
                </a:moveTo>
                <a:lnTo>
                  <a:pt x="5571731" y="19050"/>
                </a:lnTo>
                <a:lnTo>
                  <a:pt x="5562600" y="19050"/>
                </a:lnTo>
                <a:lnTo>
                  <a:pt x="5562600" y="381000"/>
                </a:lnTo>
                <a:lnTo>
                  <a:pt x="5571731" y="381000"/>
                </a:lnTo>
                <a:close/>
              </a:path>
              <a:path w="5581650" h="400050">
                <a:moveTo>
                  <a:pt x="5571731" y="400050"/>
                </a:moveTo>
                <a:lnTo>
                  <a:pt x="5571731" y="381000"/>
                </a:lnTo>
                <a:lnTo>
                  <a:pt x="5562600" y="390144"/>
                </a:lnTo>
                <a:lnTo>
                  <a:pt x="5562600" y="400050"/>
                </a:lnTo>
                <a:lnTo>
                  <a:pt x="5571731" y="400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095627" y="6004814"/>
            <a:ext cx="5461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Times New Roman"/>
                <a:cs typeface="Times New Roman"/>
              </a:rPr>
              <a:t>DRF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03839" y="6444996"/>
            <a:ext cx="990600" cy="30480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2355"/>
              </a:lnSpc>
            </a:pPr>
            <a:r>
              <a:rPr sz="2000" b="1" spc="-5" dirty="0">
                <a:solidFill>
                  <a:srgbClr val="006500"/>
                </a:solidFill>
                <a:latin typeface="Times New Roman"/>
                <a:cs typeface="Times New Roman"/>
              </a:rPr>
              <a:t>128</a:t>
            </a:r>
            <a:r>
              <a:rPr sz="2000" b="1" spc="-5" dirty="0">
                <a:solidFill>
                  <a:srgbClr val="006500"/>
                </a:solidFill>
                <a:latin typeface="宋体"/>
                <a:cs typeface="宋体"/>
              </a:rPr>
              <a:t>比特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683393" y="1949195"/>
            <a:ext cx="127635" cy="609600"/>
          </a:xfrm>
          <a:custGeom>
            <a:avLst/>
            <a:gdLst/>
            <a:ahLst/>
            <a:cxnLst/>
            <a:rect l="l" t="t" r="r" b="b"/>
            <a:pathLst>
              <a:path w="127635" h="609600">
                <a:moveTo>
                  <a:pt x="63246" y="533400"/>
                </a:moveTo>
                <a:lnTo>
                  <a:pt x="0" y="483108"/>
                </a:lnTo>
                <a:lnTo>
                  <a:pt x="54101" y="591311"/>
                </a:lnTo>
                <a:lnTo>
                  <a:pt x="54101" y="533400"/>
                </a:lnTo>
                <a:lnTo>
                  <a:pt x="63246" y="533400"/>
                </a:lnTo>
                <a:close/>
              </a:path>
              <a:path w="127635" h="609600">
                <a:moveTo>
                  <a:pt x="73151" y="525616"/>
                </a:moveTo>
                <a:lnTo>
                  <a:pt x="73151" y="0"/>
                </a:lnTo>
                <a:lnTo>
                  <a:pt x="54101" y="0"/>
                </a:lnTo>
                <a:lnTo>
                  <a:pt x="54101" y="526128"/>
                </a:lnTo>
                <a:lnTo>
                  <a:pt x="63246" y="533400"/>
                </a:lnTo>
                <a:lnTo>
                  <a:pt x="73151" y="525616"/>
                </a:lnTo>
                <a:close/>
              </a:path>
              <a:path w="127635" h="609600">
                <a:moveTo>
                  <a:pt x="73151" y="590023"/>
                </a:moveTo>
                <a:lnTo>
                  <a:pt x="73151" y="533400"/>
                </a:lnTo>
                <a:lnTo>
                  <a:pt x="54101" y="533400"/>
                </a:lnTo>
                <a:lnTo>
                  <a:pt x="54101" y="591311"/>
                </a:lnTo>
                <a:lnTo>
                  <a:pt x="63246" y="609600"/>
                </a:lnTo>
                <a:lnTo>
                  <a:pt x="73151" y="590023"/>
                </a:lnTo>
                <a:close/>
              </a:path>
              <a:path w="127635" h="609600">
                <a:moveTo>
                  <a:pt x="127253" y="483108"/>
                </a:moveTo>
                <a:lnTo>
                  <a:pt x="63246" y="533400"/>
                </a:lnTo>
                <a:lnTo>
                  <a:pt x="73151" y="533400"/>
                </a:lnTo>
                <a:lnTo>
                  <a:pt x="73151" y="590023"/>
                </a:lnTo>
                <a:lnTo>
                  <a:pt x="127253" y="4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83393" y="3092195"/>
            <a:ext cx="127635" cy="381000"/>
          </a:xfrm>
          <a:custGeom>
            <a:avLst/>
            <a:gdLst/>
            <a:ahLst/>
            <a:cxnLst/>
            <a:rect l="l" t="t" r="r" b="b"/>
            <a:pathLst>
              <a:path w="127635" h="381000">
                <a:moveTo>
                  <a:pt x="63246" y="304800"/>
                </a:moveTo>
                <a:lnTo>
                  <a:pt x="0" y="254508"/>
                </a:lnTo>
                <a:lnTo>
                  <a:pt x="54101" y="362712"/>
                </a:lnTo>
                <a:lnTo>
                  <a:pt x="54101" y="304800"/>
                </a:lnTo>
                <a:lnTo>
                  <a:pt x="63246" y="304800"/>
                </a:lnTo>
                <a:close/>
              </a:path>
              <a:path w="127635" h="381000">
                <a:moveTo>
                  <a:pt x="73151" y="297016"/>
                </a:moveTo>
                <a:lnTo>
                  <a:pt x="73151" y="0"/>
                </a:lnTo>
                <a:lnTo>
                  <a:pt x="54101" y="0"/>
                </a:lnTo>
                <a:lnTo>
                  <a:pt x="54101" y="297528"/>
                </a:lnTo>
                <a:lnTo>
                  <a:pt x="63246" y="304800"/>
                </a:lnTo>
                <a:lnTo>
                  <a:pt x="73151" y="297016"/>
                </a:lnTo>
                <a:close/>
              </a:path>
              <a:path w="127635" h="381000">
                <a:moveTo>
                  <a:pt x="73151" y="361423"/>
                </a:moveTo>
                <a:lnTo>
                  <a:pt x="73151" y="304800"/>
                </a:lnTo>
                <a:lnTo>
                  <a:pt x="54101" y="304800"/>
                </a:lnTo>
                <a:lnTo>
                  <a:pt x="54101" y="362712"/>
                </a:lnTo>
                <a:lnTo>
                  <a:pt x="63246" y="381000"/>
                </a:lnTo>
                <a:lnTo>
                  <a:pt x="73151" y="361423"/>
                </a:lnTo>
                <a:close/>
              </a:path>
              <a:path w="127635" h="381000">
                <a:moveTo>
                  <a:pt x="127253" y="254508"/>
                </a:moveTo>
                <a:lnTo>
                  <a:pt x="63246" y="304800"/>
                </a:lnTo>
                <a:lnTo>
                  <a:pt x="73151" y="304800"/>
                </a:lnTo>
                <a:lnTo>
                  <a:pt x="73151" y="361423"/>
                </a:lnTo>
                <a:lnTo>
                  <a:pt x="127253" y="254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97793" y="4006596"/>
            <a:ext cx="127635" cy="609600"/>
          </a:xfrm>
          <a:custGeom>
            <a:avLst/>
            <a:gdLst/>
            <a:ahLst/>
            <a:cxnLst/>
            <a:rect l="l" t="t" r="r" b="b"/>
            <a:pathLst>
              <a:path w="127635" h="609600">
                <a:moveTo>
                  <a:pt x="63246" y="533400"/>
                </a:moveTo>
                <a:lnTo>
                  <a:pt x="0" y="483107"/>
                </a:lnTo>
                <a:lnTo>
                  <a:pt x="54101" y="591311"/>
                </a:lnTo>
                <a:lnTo>
                  <a:pt x="54101" y="533400"/>
                </a:lnTo>
                <a:lnTo>
                  <a:pt x="63246" y="533400"/>
                </a:lnTo>
                <a:close/>
              </a:path>
              <a:path w="127635" h="609600">
                <a:moveTo>
                  <a:pt x="73151" y="525616"/>
                </a:moveTo>
                <a:lnTo>
                  <a:pt x="73151" y="0"/>
                </a:lnTo>
                <a:lnTo>
                  <a:pt x="54101" y="0"/>
                </a:lnTo>
                <a:lnTo>
                  <a:pt x="54101" y="526128"/>
                </a:lnTo>
                <a:lnTo>
                  <a:pt x="63246" y="533400"/>
                </a:lnTo>
                <a:lnTo>
                  <a:pt x="73151" y="525616"/>
                </a:lnTo>
                <a:close/>
              </a:path>
              <a:path w="127635" h="609600">
                <a:moveTo>
                  <a:pt x="73151" y="590023"/>
                </a:moveTo>
                <a:lnTo>
                  <a:pt x="73151" y="533400"/>
                </a:lnTo>
                <a:lnTo>
                  <a:pt x="54101" y="533400"/>
                </a:lnTo>
                <a:lnTo>
                  <a:pt x="54101" y="591311"/>
                </a:lnTo>
                <a:lnTo>
                  <a:pt x="63246" y="609600"/>
                </a:lnTo>
                <a:lnTo>
                  <a:pt x="73151" y="590023"/>
                </a:lnTo>
                <a:close/>
              </a:path>
              <a:path w="127635" h="609600">
                <a:moveTo>
                  <a:pt x="127253" y="483107"/>
                </a:moveTo>
                <a:lnTo>
                  <a:pt x="63246" y="533400"/>
                </a:lnTo>
                <a:lnTo>
                  <a:pt x="73151" y="533400"/>
                </a:lnTo>
                <a:lnTo>
                  <a:pt x="73151" y="590023"/>
                </a:lnTo>
                <a:lnTo>
                  <a:pt x="127253" y="483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97793" y="5149596"/>
            <a:ext cx="127635" cy="838200"/>
          </a:xfrm>
          <a:custGeom>
            <a:avLst/>
            <a:gdLst/>
            <a:ahLst/>
            <a:cxnLst/>
            <a:rect l="l" t="t" r="r" b="b"/>
            <a:pathLst>
              <a:path w="127635" h="838200">
                <a:moveTo>
                  <a:pt x="63246" y="762000"/>
                </a:moveTo>
                <a:lnTo>
                  <a:pt x="0" y="711707"/>
                </a:lnTo>
                <a:lnTo>
                  <a:pt x="54102" y="819911"/>
                </a:lnTo>
                <a:lnTo>
                  <a:pt x="54102" y="762000"/>
                </a:lnTo>
                <a:lnTo>
                  <a:pt x="63246" y="762000"/>
                </a:lnTo>
                <a:close/>
              </a:path>
              <a:path w="127635" h="838200">
                <a:moveTo>
                  <a:pt x="73152" y="754216"/>
                </a:moveTo>
                <a:lnTo>
                  <a:pt x="73151" y="0"/>
                </a:lnTo>
                <a:lnTo>
                  <a:pt x="54101" y="0"/>
                </a:lnTo>
                <a:lnTo>
                  <a:pt x="54102" y="754728"/>
                </a:lnTo>
                <a:lnTo>
                  <a:pt x="63246" y="762000"/>
                </a:lnTo>
                <a:lnTo>
                  <a:pt x="73152" y="754216"/>
                </a:lnTo>
                <a:close/>
              </a:path>
              <a:path w="127635" h="838200">
                <a:moveTo>
                  <a:pt x="73152" y="818623"/>
                </a:moveTo>
                <a:lnTo>
                  <a:pt x="73152" y="762000"/>
                </a:lnTo>
                <a:lnTo>
                  <a:pt x="54102" y="762000"/>
                </a:lnTo>
                <a:lnTo>
                  <a:pt x="54102" y="819911"/>
                </a:lnTo>
                <a:lnTo>
                  <a:pt x="63246" y="838200"/>
                </a:lnTo>
                <a:lnTo>
                  <a:pt x="73152" y="818623"/>
                </a:lnTo>
                <a:close/>
              </a:path>
              <a:path w="127635" h="838200">
                <a:moveTo>
                  <a:pt x="127253" y="711707"/>
                </a:moveTo>
                <a:lnTo>
                  <a:pt x="63246" y="762000"/>
                </a:lnTo>
                <a:lnTo>
                  <a:pt x="73152" y="762000"/>
                </a:lnTo>
                <a:lnTo>
                  <a:pt x="73152" y="818623"/>
                </a:lnTo>
                <a:lnTo>
                  <a:pt x="127253" y="7117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59993" y="1949195"/>
            <a:ext cx="127635" cy="304800"/>
          </a:xfrm>
          <a:custGeom>
            <a:avLst/>
            <a:gdLst/>
            <a:ahLst/>
            <a:cxnLst/>
            <a:rect l="l" t="t" r="r" b="b"/>
            <a:pathLst>
              <a:path w="127634" h="304800">
                <a:moveTo>
                  <a:pt x="63233" y="228600"/>
                </a:moveTo>
                <a:lnTo>
                  <a:pt x="0" y="178308"/>
                </a:lnTo>
                <a:lnTo>
                  <a:pt x="54102" y="286533"/>
                </a:lnTo>
                <a:lnTo>
                  <a:pt x="54102" y="228600"/>
                </a:lnTo>
                <a:lnTo>
                  <a:pt x="63233" y="228600"/>
                </a:lnTo>
                <a:close/>
              </a:path>
              <a:path w="127634" h="304800">
                <a:moveTo>
                  <a:pt x="73152" y="220808"/>
                </a:moveTo>
                <a:lnTo>
                  <a:pt x="73152" y="0"/>
                </a:lnTo>
                <a:lnTo>
                  <a:pt x="54102" y="0"/>
                </a:lnTo>
                <a:lnTo>
                  <a:pt x="54102" y="221337"/>
                </a:lnTo>
                <a:lnTo>
                  <a:pt x="63233" y="228600"/>
                </a:lnTo>
                <a:lnTo>
                  <a:pt x="73152" y="220808"/>
                </a:lnTo>
                <a:close/>
              </a:path>
              <a:path w="127634" h="304800">
                <a:moveTo>
                  <a:pt x="73152" y="285202"/>
                </a:moveTo>
                <a:lnTo>
                  <a:pt x="73152" y="228600"/>
                </a:lnTo>
                <a:lnTo>
                  <a:pt x="54102" y="228600"/>
                </a:lnTo>
                <a:lnTo>
                  <a:pt x="54102" y="286533"/>
                </a:lnTo>
                <a:lnTo>
                  <a:pt x="63233" y="304800"/>
                </a:lnTo>
                <a:lnTo>
                  <a:pt x="73152" y="285202"/>
                </a:lnTo>
                <a:close/>
              </a:path>
              <a:path w="127634" h="304800">
                <a:moveTo>
                  <a:pt x="127254" y="178308"/>
                </a:moveTo>
                <a:lnTo>
                  <a:pt x="63233" y="228600"/>
                </a:lnTo>
                <a:lnTo>
                  <a:pt x="73152" y="228600"/>
                </a:lnTo>
                <a:lnTo>
                  <a:pt x="73152" y="285202"/>
                </a:lnTo>
                <a:lnTo>
                  <a:pt x="127254" y="178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4839" y="1568196"/>
            <a:ext cx="2029125" cy="12367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4839" y="1563624"/>
            <a:ext cx="2215515" cy="1256030"/>
          </a:xfrm>
          <a:custGeom>
            <a:avLst/>
            <a:gdLst/>
            <a:ahLst/>
            <a:cxnLst/>
            <a:rect l="l" t="t" r="r" b="b"/>
            <a:pathLst>
              <a:path w="2215515" h="1256030">
                <a:moveTo>
                  <a:pt x="2215134" y="582930"/>
                </a:moveTo>
                <a:lnTo>
                  <a:pt x="2215134" y="112776"/>
                </a:lnTo>
                <a:lnTo>
                  <a:pt x="2214372" y="107442"/>
                </a:lnTo>
                <a:lnTo>
                  <a:pt x="2212848" y="95250"/>
                </a:lnTo>
                <a:lnTo>
                  <a:pt x="2194560" y="52578"/>
                </a:lnTo>
                <a:lnTo>
                  <a:pt x="2162556" y="20574"/>
                </a:lnTo>
                <a:lnTo>
                  <a:pt x="2119884" y="2286"/>
                </a:lnTo>
                <a:lnTo>
                  <a:pt x="2107692" y="762"/>
                </a:lnTo>
                <a:lnTo>
                  <a:pt x="2102358" y="0"/>
                </a:lnTo>
                <a:lnTo>
                  <a:pt x="108204" y="0"/>
                </a:lnTo>
                <a:lnTo>
                  <a:pt x="102870" y="762"/>
                </a:lnTo>
                <a:lnTo>
                  <a:pt x="90678" y="2286"/>
                </a:lnTo>
                <a:lnTo>
                  <a:pt x="49741" y="19542"/>
                </a:lnTo>
                <a:lnTo>
                  <a:pt x="9017" y="64546"/>
                </a:lnTo>
                <a:lnTo>
                  <a:pt x="0" y="89040"/>
                </a:lnTo>
                <a:lnTo>
                  <a:pt x="0" y="598886"/>
                </a:lnTo>
                <a:lnTo>
                  <a:pt x="4977" y="622895"/>
                </a:lnTo>
                <a:lnTo>
                  <a:pt x="5334" y="623421"/>
                </a:lnTo>
                <a:lnTo>
                  <a:pt x="5334" y="108204"/>
                </a:lnTo>
                <a:lnTo>
                  <a:pt x="7620" y="96774"/>
                </a:lnTo>
                <a:lnTo>
                  <a:pt x="7620" y="97536"/>
                </a:lnTo>
                <a:lnTo>
                  <a:pt x="9906" y="86106"/>
                </a:lnTo>
                <a:lnTo>
                  <a:pt x="9906" y="86868"/>
                </a:lnTo>
                <a:lnTo>
                  <a:pt x="13716" y="76200"/>
                </a:lnTo>
                <a:lnTo>
                  <a:pt x="13716" y="76962"/>
                </a:lnTo>
                <a:lnTo>
                  <a:pt x="18288" y="67056"/>
                </a:lnTo>
                <a:lnTo>
                  <a:pt x="23622" y="57912"/>
                </a:lnTo>
                <a:lnTo>
                  <a:pt x="29718" y="50461"/>
                </a:lnTo>
                <a:lnTo>
                  <a:pt x="29718" y="49530"/>
                </a:lnTo>
                <a:lnTo>
                  <a:pt x="44958" y="34290"/>
                </a:lnTo>
                <a:lnTo>
                  <a:pt x="44958" y="35052"/>
                </a:lnTo>
                <a:lnTo>
                  <a:pt x="53340" y="28194"/>
                </a:lnTo>
                <a:lnTo>
                  <a:pt x="62484" y="22860"/>
                </a:lnTo>
                <a:lnTo>
                  <a:pt x="71628" y="18639"/>
                </a:lnTo>
                <a:lnTo>
                  <a:pt x="71628" y="18288"/>
                </a:lnTo>
                <a:lnTo>
                  <a:pt x="81534" y="14750"/>
                </a:lnTo>
                <a:lnTo>
                  <a:pt x="81534" y="14478"/>
                </a:lnTo>
                <a:lnTo>
                  <a:pt x="92202" y="12344"/>
                </a:lnTo>
                <a:lnTo>
                  <a:pt x="92202" y="12192"/>
                </a:lnTo>
                <a:lnTo>
                  <a:pt x="103632" y="9906"/>
                </a:lnTo>
                <a:lnTo>
                  <a:pt x="2106930" y="9906"/>
                </a:lnTo>
                <a:lnTo>
                  <a:pt x="2118360" y="12192"/>
                </a:lnTo>
                <a:lnTo>
                  <a:pt x="2118360" y="12344"/>
                </a:lnTo>
                <a:lnTo>
                  <a:pt x="2129028" y="14478"/>
                </a:lnTo>
                <a:lnTo>
                  <a:pt x="2129028" y="14750"/>
                </a:lnTo>
                <a:lnTo>
                  <a:pt x="2138934" y="18288"/>
                </a:lnTo>
                <a:lnTo>
                  <a:pt x="2138934" y="18639"/>
                </a:lnTo>
                <a:lnTo>
                  <a:pt x="2148078" y="22860"/>
                </a:lnTo>
                <a:lnTo>
                  <a:pt x="2157222" y="28194"/>
                </a:lnTo>
                <a:lnTo>
                  <a:pt x="2165604" y="35052"/>
                </a:lnTo>
                <a:lnTo>
                  <a:pt x="2165604" y="34290"/>
                </a:lnTo>
                <a:lnTo>
                  <a:pt x="2180844" y="49530"/>
                </a:lnTo>
                <a:lnTo>
                  <a:pt x="2180844" y="50461"/>
                </a:lnTo>
                <a:lnTo>
                  <a:pt x="2186940" y="57912"/>
                </a:lnTo>
                <a:lnTo>
                  <a:pt x="2186940" y="59055"/>
                </a:lnTo>
                <a:lnTo>
                  <a:pt x="2192274" y="67056"/>
                </a:lnTo>
                <a:lnTo>
                  <a:pt x="2196846" y="76962"/>
                </a:lnTo>
                <a:lnTo>
                  <a:pt x="2196846" y="76200"/>
                </a:lnTo>
                <a:lnTo>
                  <a:pt x="2200656" y="86868"/>
                </a:lnTo>
                <a:lnTo>
                  <a:pt x="2200656" y="86106"/>
                </a:lnTo>
                <a:lnTo>
                  <a:pt x="2202942" y="97536"/>
                </a:lnTo>
                <a:lnTo>
                  <a:pt x="2202942" y="96774"/>
                </a:lnTo>
                <a:lnTo>
                  <a:pt x="2205228" y="108204"/>
                </a:lnTo>
                <a:lnTo>
                  <a:pt x="2205228" y="621148"/>
                </a:lnTo>
                <a:lnTo>
                  <a:pt x="2209800" y="611886"/>
                </a:lnTo>
                <a:lnTo>
                  <a:pt x="2212848" y="600456"/>
                </a:lnTo>
                <a:lnTo>
                  <a:pt x="2214372" y="588264"/>
                </a:lnTo>
                <a:lnTo>
                  <a:pt x="2215134" y="582930"/>
                </a:lnTo>
                <a:close/>
              </a:path>
              <a:path w="2215515" h="1256030">
                <a:moveTo>
                  <a:pt x="30480" y="646176"/>
                </a:moveTo>
                <a:lnTo>
                  <a:pt x="23622" y="637794"/>
                </a:lnTo>
                <a:lnTo>
                  <a:pt x="18288" y="628650"/>
                </a:lnTo>
                <a:lnTo>
                  <a:pt x="13716" y="618744"/>
                </a:lnTo>
                <a:lnTo>
                  <a:pt x="13716" y="619506"/>
                </a:lnTo>
                <a:lnTo>
                  <a:pt x="9906" y="608838"/>
                </a:lnTo>
                <a:lnTo>
                  <a:pt x="9906" y="609600"/>
                </a:lnTo>
                <a:lnTo>
                  <a:pt x="7620" y="598170"/>
                </a:lnTo>
                <a:lnTo>
                  <a:pt x="7620" y="598932"/>
                </a:lnTo>
                <a:lnTo>
                  <a:pt x="5334" y="587502"/>
                </a:lnTo>
                <a:lnTo>
                  <a:pt x="5334" y="623421"/>
                </a:lnTo>
                <a:lnTo>
                  <a:pt x="29718" y="659422"/>
                </a:lnTo>
                <a:lnTo>
                  <a:pt x="29718" y="646176"/>
                </a:lnTo>
                <a:lnTo>
                  <a:pt x="30480" y="646176"/>
                </a:lnTo>
                <a:close/>
              </a:path>
              <a:path w="2215515" h="1256030">
                <a:moveTo>
                  <a:pt x="30480" y="49530"/>
                </a:moveTo>
                <a:lnTo>
                  <a:pt x="29718" y="49530"/>
                </a:lnTo>
                <a:lnTo>
                  <a:pt x="29718" y="50461"/>
                </a:lnTo>
                <a:lnTo>
                  <a:pt x="30480" y="49530"/>
                </a:lnTo>
                <a:close/>
              </a:path>
              <a:path w="2215515" h="1256030">
                <a:moveTo>
                  <a:pt x="72390" y="677418"/>
                </a:moveTo>
                <a:lnTo>
                  <a:pt x="62484" y="672846"/>
                </a:lnTo>
                <a:lnTo>
                  <a:pt x="53340" y="666750"/>
                </a:lnTo>
                <a:lnTo>
                  <a:pt x="53340" y="667512"/>
                </a:lnTo>
                <a:lnTo>
                  <a:pt x="44958" y="660654"/>
                </a:lnTo>
                <a:lnTo>
                  <a:pt x="44958" y="661416"/>
                </a:lnTo>
                <a:lnTo>
                  <a:pt x="29718" y="646176"/>
                </a:lnTo>
                <a:lnTo>
                  <a:pt x="29718" y="659422"/>
                </a:lnTo>
                <a:lnTo>
                  <a:pt x="30522" y="660611"/>
                </a:lnTo>
                <a:lnTo>
                  <a:pt x="68238" y="686156"/>
                </a:lnTo>
                <a:lnTo>
                  <a:pt x="71628" y="686859"/>
                </a:lnTo>
                <a:lnTo>
                  <a:pt x="71628" y="677418"/>
                </a:lnTo>
                <a:lnTo>
                  <a:pt x="72390" y="677418"/>
                </a:lnTo>
                <a:close/>
              </a:path>
              <a:path w="2215515" h="1256030">
                <a:moveTo>
                  <a:pt x="72390" y="18288"/>
                </a:moveTo>
                <a:lnTo>
                  <a:pt x="71628" y="18288"/>
                </a:lnTo>
                <a:lnTo>
                  <a:pt x="71628" y="18639"/>
                </a:lnTo>
                <a:lnTo>
                  <a:pt x="72390" y="18288"/>
                </a:lnTo>
                <a:close/>
              </a:path>
              <a:path w="2215515" h="1256030">
                <a:moveTo>
                  <a:pt x="82296" y="681228"/>
                </a:moveTo>
                <a:lnTo>
                  <a:pt x="71628" y="677418"/>
                </a:lnTo>
                <a:lnTo>
                  <a:pt x="71628" y="686859"/>
                </a:lnTo>
                <a:lnTo>
                  <a:pt x="81534" y="688912"/>
                </a:lnTo>
                <a:lnTo>
                  <a:pt x="81534" y="681228"/>
                </a:lnTo>
                <a:lnTo>
                  <a:pt x="82296" y="681228"/>
                </a:lnTo>
                <a:close/>
              </a:path>
              <a:path w="2215515" h="1256030">
                <a:moveTo>
                  <a:pt x="82296" y="14478"/>
                </a:moveTo>
                <a:lnTo>
                  <a:pt x="81534" y="14478"/>
                </a:lnTo>
                <a:lnTo>
                  <a:pt x="81534" y="14750"/>
                </a:lnTo>
                <a:lnTo>
                  <a:pt x="82296" y="14478"/>
                </a:lnTo>
                <a:close/>
              </a:path>
              <a:path w="2215515" h="1256030">
                <a:moveTo>
                  <a:pt x="92964" y="683514"/>
                </a:moveTo>
                <a:lnTo>
                  <a:pt x="81534" y="681228"/>
                </a:lnTo>
                <a:lnTo>
                  <a:pt x="81534" y="688912"/>
                </a:lnTo>
                <a:lnTo>
                  <a:pt x="92202" y="691124"/>
                </a:lnTo>
                <a:lnTo>
                  <a:pt x="92202" y="683514"/>
                </a:lnTo>
                <a:lnTo>
                  <a:pt x="92964" y="683514"/>
                </a:lnTo>
                <a:close/>
              </a:path>
              <a:path w="2215515" h="1256030">
                <a:moveTo>
                  <a:pt x="92964" y="12192"/>
                </a:moveTo>
                <a:lnTo>
                  <a:pt x="92202" y="12192"/>
                </a:lnTo>
                <a:lnTo>
                  <a:pt x="92202" y="12344"/>
                </a:lnTo>
                <a:lnTo>
                  <a:pt x="92964" y="12192"/>
                </a:lnTo>
                <a:close/>
              </a:path>
              <a:path w="2215515" h="1256030">
                <a:moveTo>
                  <a:pt x="2135124" y="1249301"/>
                </a:moveTo>
                <a:lnTo>
                  <a:pt x="2135124" y="1237488"/>
                </a:lnTo>
                <a:lnTo>
                  <a:pt x="2128266" y="1243584"/>
                </a:lnTo>
                <a:lnTo>
                  <a:pt x="2119756" y="1227446"/>
                </a:lnTo>
                <a:lnTo>
                  <a:pt x="1290828" y="685800"/>
                </a:lnTo>
                <a:lnTo>
                  <a:pt x="108204" y="685691"/>
                </a:lnTo>
                <a:lnTo>
                  <a:pt x="103632" y="685038"/>
                </a:lnTo>
                <a:lnTo>
                  <a:pt x="103632" y="685800"/>
                </a:lnTo>
                <a:lnTo>
                  <a:pt x="92202" y="683514"/>
                </a:lnTo>
                <a:lnTo>
                  <a:pt x="92202" y="691124"/>
                </a:lnTo>
                <a:lnTo>
                  <a:pt x="114300" y="695706"/>
                </a:lnTo>
                <a:lnTo>
                  <a:pt x="1287018" y="695706"/>
                </a:lnTo>
                <a:lnTo>
                  <a:pt x="1287018" y="694944"/>
                </a:lnTo>
                <a:lnTo>
                  <a:pt x="1289304" y="695706"/>
                </a:lnTo>
                <a:lnTo>
                  <a:pt x="1289304" y="696438"/>
                </a:lnTo>
                <a:lnTo>
                  <a:pt x="2135124" y="1249301"/>
                </a:lnTo>
                <a:close/>
              </a:path>
              <a:path w="2215515" h="1256030">
                <a:moveTo>
                  <a:pt x="1289304" y="695706"/>
                </a:moveTo>
                <a:lnTo>
                  <a:pt x="1287018" y="694944"/>
                </a:lnTo>
                <a:lnTo>
                  <a:pt x="1288183" y="695706"/>
                </a:lnTo>
                <a:lnTo>
                  <a:pt x="1289304" y="695706"/>
                </a:lnTo>
                <a:close/>
              </a:path>
              <a:path w="2215515" h="1256030">
                <a:moveTo>
                  <a:pt x="1288183" y="695706"/>
                </a:moveTo>
                <a:lnTo>
                  <a:pt x="1287018" y="694944"/>
                </a:lnTo>
                <a:lnTo>
                  <a:pt x="1287018" y="695706"/>
                </a:lnTo>
                <a:lnTo>
                  <a:pt x="1288183" y="695706"/>
                </a:lnTo>
                <a:close/>
              </a:path>
              <a:path w="2215515" h="1256030">
                <a:moveTo>
                  <a:pt x="1289304" y="696438"/>
                </a:moveTo>
                <a:lnTo>
                  <a:pt x="1289304" y="695706"/>
                </a:lnTo>
                <a:lnTo>
                  <a:pt x="1288183" y="695706"/>
                </a:lnTo>
                <a:lnTo>
                  <a:pt x="1289304" y="696438"/>
                </a:lnTo>
                <a:close/>
              </a:path>
              <a:path w="2215515" h="1256030">
                <a:moveTo>
                  <a:pt x="2118360" y="692261"/>
                </a:moveTo>
                <a:lnTo>
                  <a:pt x="2118360" y="683514"/>
                </a:lnTo>
                <a:lnTo>
                  <a:pt x="2106930" y="685800"/>
                </a:lnTo>
                <a:lnTo>
                  <a:pt x="2106930" y="685038"/>
                </a:lnTo>
                <a:lnTo>
                  <a:pt x="2102358" y="685691"/>
                </a:lnTo>
                <a:lnTo>
                  <a:pt x="1834134" y="685800"/>
                </a:lnTo>
                <a:lnTo>
                  <a:pt x="1841754" y="700250"/>
                </a:lnTo>
                <a:lnTo>
                  <a:pt x="1841754" y="695706"/>
                </a:lnTo>
                <a:lnTo>
                  <a:pt x="1846326" y="688848"/>
                </a:lnTo>
                <a:lnTo>
                  <a:pt x="1849939" y="695706"/>
                </a:lnTo>
                <a:lnTo>
                  <a:pt x="2102358" y="695706"/>
                </a:lnTo>
                <a:lnTo>
                  <a:pt x="2107692" y="694944"/>
                </a:lnTo>
                <a:lnTo>
                  <a:pt x="2118360" y="692261"/>
                </a:lnTo>
                <a:close/>
              </a:path>
              <a:path w="2215515" h="1256030">
                <a:moveTo>
                  <a:pt x="1849939" y="695706"/>
                </a:moveTo>
                <a:lnTo>
                  <a:pt x="1846326" y="688848"/>
                </a:lnTo>
                <a:lnTo>
                  <a:pt x="1841754" y="695706"/>
                </a:lnTo>
                <a:lnTo>
                  <a:pt x="1849939" y="695706"/>
                </a:lnTo>
                <a:close/>
              </a:path>
              <a:path w="2215515" h="1256030">
                <a:moveTo>
                  <a:pt x="2145030" y="1255776"/>
                </a:moveTo>
                <a:lnTo>
                  <a:pt x="1849939" y="695706"/>
                </a:lnTo>
                <a:lnTo>
                  <a:pt x="1841754" y="695706"/>
                </a:lnTo>
                <a:lnTo>
                  <a:pt x="1841754" y="700250"/>
                </a:lnTo>
                <a:lnTo>
                  <a:pt x="2119756" y="1227446"/>
                </a:lnTo>
                <a:lnTo>
                  <a:pt x="2135124" y="1237488"/>
                </a:lnTo>
                <a:lnTo>
                  <a:pt x="2135124" y="1249301"/>
                </a:lnTo>
                <a:lnTo>
                  <a:pt x="2145030" y="1255776"/>
                </a:lnTo>
                <a:close/>
              </a:path>
              <a:path w="2215515" h="1256030">
                <a:moveTo>
                  <a:pt x="2118360" y="12344"/>
                </a:moveTo>
                <a:lnTo>
                  <a:pt x="2118360" y="12192"/>
                </a:lnTo>
                <a:lnTo>
                  <a:pt x="2117598" y="12192"/>
                </a:lnTo>
                <a:lnTo>
                  <a:pt x="2118360" y="12344"/>
                </a:lnTo>
                <a:close/>
              </a:path>
              <a:path w="2215515" h="1256030">
                <a:moveTo>
                  <a:pt x="2129028" y="689579"/>
                </a:moveTo>
                <a:lnTo>
                  <a:pt x="2129028" y="681228"/>
                </a:lnTo>
                <a:lnTo>
                  <a:pt x="2117598" y="683514"/>
                </a:lnTo>
                <a:lnTo>
                  <a:pt x="2118360" y="683514"/>
                </a:lnTo>
                <a:lnTo>
                  <a:pt x="2118360" y="692261"/>
                </a:lnTo>
                <a:lnTo>
                  <a:pt x="2129028" y="689579"/>
                </a:lnTo>
                <a:close/>
              </a:path>
              <a:path w="2215515" h="1256030">
                <a:moveTo>
                  <a:pt x="2135124" y="1237488"/>
                </a:moveTo>
                <a:lnTo>
                  <a:pt x="2119756" y="1227446"/>
                </a:lnTo>
                <a:lnTo>
                  <a:pt x="2128266" y="1243584"/>
                </a:lnTo>
                <a:lnTo>
                  <a:pt x="2135124" y="1237488"/>
                </a:lnTo>
                <a:close/>
              </a:path>
              <a:path w="2215515" h="1256030">
                <a:moveTo>
                  <a:pt x="2129028" y="14750"/>
                </a:moveTo>
                <a:lnTo>
                  <a:pt x="2129028" y="14478"/>
                </a:lnTo>
                <a:lnTo>
                  <a:pt x="2128266" y="14478"/>
                </a:lnTo>
                <a:lnTo>
                  <a:pt x="2129028" y="14750"/>
                </a:lnTo>
                <a:close/>
              </a:path>
              <a:path w="2215515" h="1256030">
                <a:moveTo>
                  <a:pt x="2138934" y="687088"/>
                </a:moveTo>
                <a:lnTo>
                  <a:pt x="2138934" y="677418"/>
                </a:lnTo>
                <a:lnTo>
                  <a:pt x="2128266" y="681228"/>
                </a:lnTo>
                <a:lnTo>
                  <a:pt x="2129028" y="681228"/>
                </a:lnTo>
                <a:lnTo>
                  <a:pt x="2129028" y="689579"/>
                </a:lnTo>
                <a:lnTo>
                  <a:pt x="2138934" y="687088"/>
                </a:lnTo>
                <a:close/>
              </a:path>
              <a:path w="2215515" h="1256030">
                <a:moveTo>
                  <a:pt x="2138934" y="18639"/>
                </a:moveTo>
                <a:lnTo>
                  <a:pt x="2138934" y="18288"/>
                </a:lnTo>
                <a:lnTo>
                  <a:pt x="2138172" y="18288"/>
                </a:lnTo>
                <a:lnTo>
                  <a:pt x="2138934" y="18639"/>
                </a:lnTo>
                <a:close/>
              </a:path>
              <a:path w="2215515" h="1256030">
                <a:moveTo>
                  <a:pt x="2180844" y="658101"/>
                </a:moveTo>
                <a:lnTo>
                  <a:pt x="2180844" y="646176"/>
                </a:lnTo>
                <a:lnTo>
                  <a:pt x="2165604" y="661416"/>
                </a:lnTo>
                <a:lnTo>
                  <a:pt x="2165604" y="660654"/>
                </a:lnTo>
                <a:lnTo>
                  <a:pt x="2157222" y="667512"/>
                </a:lnTo>
                <a:lnTo>
                  <a:pt x="2157222" y="666750"/>
                </a:lnTo>
                <a:lnTo>
                  <a:pt x="2148078" y="672846"/>
                </a:lnTo>
                <a:lnTo>
                  <a:pt x="2138172" y="677418"/>
                </a:lnTo>
                <a:lnTo>
                  <a:pt x="2138934" y="677418"/>
                </a:lnTo>
                <a:lnTo>
                  <a:pt x="2138934" y="687088"/>
                </a:lnTo>
                <a:lnTo>
                  <a:pt x="2141762" y="686377"/>
                </a:lnTo>
                <a:lnTo>
                  <a:pt x="2171042" y="668807"/>
                </a:lnTo>
                <a:lnTo>
                  <a:pt x="2180844" y="658101"/>
                </a:lnTo>
                <a:close/>
              </a:path>
              <a:path w="2215515" h="1256030">
                <a:moveTo>
                  <a:pt x="2180844" y="50461"/>
                </a:moveTo>
                <a:lnTo>
                  <a:pt x="2180844" y="49530"/>
                </a:lnTo>
                <a:lnTo>
                  <a:pt x="2180082" y="49530"/>
                </a:lnTo>
                <a:lnTo>
                  <a:pt x="2180844" y="50461"/>
                </a:lnTo>
                <a:close/>
              </a:path>
              <a:path w="2215515" h="1256030">
                <a:moveTo>
                  <a:pt x="2186940" y="651443"/>
                </a:moveTo>
                <a:lnTo>
                  <a:pt x="2186940" y="637794"/>
                </a:lnTo>
                <a:lnTo>
                  <a:pt x="2180082" y="646176"/>
                </a:lnTo>
                <a:lnTo>
                  <a:pt x="2180844" y="646176"/>
                </a:lnTo>
                <a:lnTo>
                  <a:pt x="2180844" y="658101"/>
                </a:lnTo>
                <a:lnTo>
                  <a:pt x="2186940" y="651443"/>
                </a:lnTo>
                <a:close/>
              </a:path>
              <a:path w="2215515" h="1256030">
                <a:moveTo>
                  <a:pt x="2186940" y="59055"/>
                </a:moveTo>
                <a:lnTo>
                  <a:pt x="2186940" y="57912"/>
                </a:lnTo>
                <a:lnTo>
                  <a:pt x="2186178" y="57912"/>
                </a:lnTo>
                <a:lnTo>
                  <a:pt x="2186940" y="59055"/>
                </a:lnTo>
                <a:close/>
              </a:path>
              <a:path w="2215515" h="1256030">
                <a:moveTo>
                  <a:pt x="2205228" y="621148"/>
                </a:moveTo>
                <a:lnTo>
                  <a:pt x="2205228" y="587502"/>
                </a:lnTo>
                <a:lnTo>
                  <a:pt x="2202942" y="598932"/>
                </a:lnTo>
                <a:lnTo>
                  <a:pt x="2202942" y="598170"/>
                </a:lnTo>
                <a:lnTo>
                  <a:pt x="2200656" y="609600"/>
                </a:lnTo>
                <a:lnTo>
                  <a:pt x="2200656" y="608838"/>
                </a:lnTo>
                <a:lnTo>
                  <a:pt x="2196846" y="619506"/>
                </a:lnTo>
                <a:lnTo>
                  <a:pt x="2196846" y="618744"/>
                </a:lnTo>
                <a:lnTo>
                  <a:pt x="2192274" y="628650"/>
                </a:lnTo>
                <a:lnTo>
                  <a:pt x="2186178" y="637794"/>
                </a:lnTo>
                <a:lnTo>
                  <a:pt x="2186940" y="637794"/>
                </a:lnTo>
                <a:lnTo>
                  <a:pt x="2186940" y="651443"/>
                </a:lnTo>
                <a:lnTo>
                  <a:pt x="2194174" y="643541"/>
                </a:lnTo>
                <a:lnTo>
                  <a:pt x="2205228" y="621148"/>
                </a:lnTo>
                <a:close/>
              </a:path>
              <a:path w="2215515" h="1256030">
                <a:moveTo>
                  <a:pt x="2205228" y="113538"/>
                </a:moveTo>
                <a:lnTo>
                  <a:pt x="2205228" y="108204"/>
                </a:lnTo>
                <a:lnTo>
                  <a:pt x="2204466" y="108204"/>
                </a:lnTo>
                <a:lnTo>
                  <a:pt x="2205228" y="113538"/>
                </a:lnTo>
                <a:close/>
              </a:path>
              <a:path w="2215515" h="1256030">
                <a:moveTo>
                  <a:pt x="2205228" y="587502"/>
                </a:moveTo>
                <a:lnTo>
                  <a:pt x="2205228" y="582168"/>
                </a:lnTo>
                <a:lnTo>
                  <a:pt x="2204466" y="587502"/>
                </a:lnTo>
                <a:lnTo>
                  <a:pt x="2205228" y="5875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887102" y="1571625"/>
            <a:ext cx="1814195" cy="635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0000FF"/>
                </a:solidFill>
                <a:latin typeface="新宋体"/>
                <a:cs typeface="新宋体"/>
              </a:rPr>
              <a:t>使用芯片单元密 </a:t>
            </a:r>
            <a:r>
              <a:rPr sz="2000" b="1" spc="-5" dirty="0">
                <a:solidFill>
                  <a:srgbClr val="0000FF"/>
                </a:solidFill>
                <a:latin typeface="新宋体"/>
                <a:cs typeface="新宋体"/>
              </a:rPr>
              <a:t>钥</a:t>
            </a:r>
            <a:r>
              <a:rPr sz="2000" b="1" dirty="0">
                <a:solidFill>
                  <a:srgbClr val="0000FF"/>
                </a:solidFill>
                <a:latin typeface="新宋体"/>
                <a:cs typeface="新宋体"/>
              </a:rPr>
              <a:t>KU</a:t>
            </a:r>
            <a:r>
              <a:rPr sz="2000" b="1" spc="-5" dirty="0">
                <a:solidFill>
                  <a:srgbClr val="0000FF"/>
                </a:solidFill>
                <a:latin typeface="新宋体"/>
                <a:cs typeface="新宋体"/>
              </a:rPr>
              <a:t>作为密钥</a:t>
            </a:r>
            <a:endParaRPr sz="2000" dirty="0">
              <a:latin typeface="新宋体"/>
              <a:cs typeface="新宋体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573915" y="4888229"/>
            <a:ext cx="2516111" cy="7947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39625" y="4870703"/>
            <a:ext cx="2555875" cy="817880"/>
          </a:xfrm>
          <a:custGeom>
            <a:avLst/>
            <a:gdLst/>
            <a:ahLst/>
            <a:cxnLst/>
            <a:rect l="l" t="t" r="r" b="b"/>
            <a:pathLst>
              <a:path w="2555875" h="817879">
                <a:moveTo>
                  <a:pt x="643890" y="245363"/>
                </a:moveTo>
                <a:lnTo>
                  <a:pt x="640842" y="240791"/>
                </a:lnTo>
                <a:lnTo>
                  <a:pt x="640842" y="234120"/>
                </a:lnTo>
                <a:lnTo>
                  <a:pt x="762" y="0"/>
                </a:lnTo>
                <a:lnTo>
                  <a:pt x="0" y="761"/>
                </a:lnTo>
                <a:lnTo>
                  <a:pt x="32822" y="21995"/>
                </a:lnTo>
                <a:lnTo>
                  <a:pt x="37338" y="13715"/>
                </a:lnTo>
                <a:lnTo>
                  <a:pt x="73159" y="36855"/>
                </a:lnTo>
                <a:lnTo>
                  <a:pt x="640842" y="244250"/>
                </a:lnTo>
                <a:lnTo>
                  <a:pt x="640842" y="234695"/>
                </a:lnTo>
                <a:lnTo>
                  <a:pt x="640920" y="234149"/>
                </a:lnTo>
                <a:lnTo>
                  <a:pt x="640920" y="244278"/>
                </a:lnTo>
                <a:lnTo>
                  <a:pt x="643890" y="245363"/>
                </a:lnTo>
                <a:close/>
              </a:path>
              <a:path w="2555875" h="817879">
                <a:moveTo>
                  <a:pt x="33259" y="22278"/>
                </a:moveTo>
                <a:lnTo>
                  <a:pt x="32822" y="21995"/>
                </a:lnTo>
                <a:lnTo>
                  <a:pt x="33259" y="22278"/>
                </a:lnTo>
                <a:close/>
              </a:path>
              <a:path w="2555875" h="817879">
                <a:moveTo>
                  <a:pt x="73159" y="36855"/>
                </a:moveTo>
                <a:lnTo>
                  <a:pt x="37338" y="13715"/>
                </a:lnTo>
                <a:lnTo>
                  <a:pt x="32822" y="21995"/>
                </a:lnTo>
                <a:lnTo>
                  <a:pt x="33259" y="22278"/>
                </a:lnTo>
                <a:lnTo>
                  <a:pt x="73159" y="36855"/>
                </a:lnTo>
                <a:close/>
              </a:path>
              <a:path w="2555875" h="817879">
                <a:moveTo>
                  <a:pt x="675894" y="768095"/>
                </a:moveTo>
                <a:lnTo>
                  <a:pt x="669036" y="759713"/>
                </a:lnTo>
                <a:lnTo>
                  <a:pt x="663702" y="750569"/>
                </a:lnTo>
                <a:lnTo>
                  <a:pt x="659130" y="740663"/>
                </a:lnTo>
                <a:lnTo>
                  <a:pt x="659130" y="741425"/>
                </a:lnTo>
                <a:lnTo>
                  <a:pt x="655320" y="730757"/>
                </a:lnTo>
                <a:lnTo>
                  <a:pt x="655320" y="731519"/>
                </a:lnTo>
                <a:lnTo>
                  <a:pt x="653034" y="720089"/>
                </a:lnTo>
                <a:lnTo>
                  <a:pt x="653034" y="720851"/>
                </a:lnTo>
                <a:lnTo>
                  <a:pt x="650748" y="709421"/>
                </a:lnTo>
                <a:lnTo>
                  <a:pt x="650748" y="409955"/>
                </a:lnTo>
                <a:lnTo>
                  <a:pt x="73159" y="36855"/>
                </a:lnTo>
                <a:lnTo>
                  <a:pt x="33259" y="22278"/>
                </a:lnTo>
                <a:lnTo>
                  <a:pt x="640842" y="415335"/>
                </a:lnTo>
                <a:lnTo>
                  <a:pt x="640842" y="412241"/>
                </a:lnTo>
                <a:lnTo>
                  <a:pt x="643128" y="416813"/>
                </a:lnTo>
                <a:lnTo>
                  <a:pt x="643128" y="719025"/>
                </a:lnTo>
                <a:lnTo>
                  <a:pt x="663288" y="767725"/>
                </a:lnTo>
                <a:lnTo>
                  <a:pt x="675132" y="781676"/>
                </a:lnTo>
                <a:lnTo>
                  <a:pt x="675132" y="768095"/>
                </a:lnTo>
                <a:lnTo>
                  <a:pt x="675894" y="768095"/>
                </a:lnTo>
                <a:close/>
              </a:path>
              <a:path w="2555875" h="817879">
                <a:moveTo>
                  <a:pt x="650708" y="237729"/>
                </a:moveTo>
                <a:lnTo>
                  <a:pt x="640920" y="234149"/>
                </a:lnTo>
                <a:lnTo>
                  <a:pt x="640842" y="234695"/>
                </a:lnTo>
                <a:lnTo>
                  <a:pt x="640842" y="240791"/>
                </a:lnTo>
                <a:lnTo>
                  <a:pt x="650641" y="241545"/>
                </a:lnTo>
                <a:lnTo>
                  <a:pt x="650708" y="237729"/>
                </a:lnTo>
                <a:close/>
              </a:path>
              <a:path w="2555875" h="817879">
                <a:moveTo>
                  <a:pt x="650641" y="241545"/>
                </a:moveTo>
                <a:lnTo>
                  <a:pt x="640842" y="240791"/>
                </a:lnTo>
                <a:lnTo>
                  <a:pt x="643890" y="245363"/>
                </a:lnTo>
                <a:lnTo>
                  <a:pt x="643890" y="278891"/>
                </a:lnTo>
                <a:lnTo>
                  <a:pt x="649986" y="278891"/>
                </a:lnTo>
                <a:lnTo>
                  <a:pt x="650641" y="241545"/>
                </a:lnTo>
                <a:close/>
              </a:path>
              <a:path w="2555875" h="817879">
                <a:moveTo>
                  <a:pt x="643890" y="278891"/>
                </a:moveTo>
                <a:lnTo>
                  <a:pt x="643890" y="245363"/>
                </a:lnTo>
                <a:lnTo>
                  <a:pt x="640842" y="244250"/>
                </a:lnTo>
                <a:lnTo>
                  <a:pt x="640842" y="278891"/>
                </a:lnTo>
                <a:lnTo>
                  <a:pt x="643890" y="278891"/>
                </a:lnTo>
                <a:close/>
              </a:path>
              <a:path w="2555875" h="817879">
                <a:moveTo>
                  <a:pt x="643128" y="416813"/>
                </a:moveTo>
                <a:lnTo>
                  <a:pt x="640842" y="412241"/>
                </a:lnTo>
                <a:lnTo>
                  <a:pt x="640842" y="415335"/>
                </a:lnTo>
                <a:lnTo>
                  <a:pt x="643128" y="416813"/>
                </a:lnTo>
                <a:close/>
              </a:path>
              <a:path w="2555875" h="817879">
                <a:moveTo>
                  <a:pt x="643128" y="719025"/>
                </a:moveTo>
                <a:lnTo>
                  <a:pt x="643128" y="416813"/>
                </a:lnTo>
                <a:lnTo>
                  <a:pt x="640842" y="415335"/>
                </a:lnTo>
                <a:lnTo>
                  <a:pt x="640842" y="704849"/>
                </a:lnTo>
                <a:lnTo>
                  <a:pt x="641604" y="710183"/>
                </a:lnTo>
                <a:lnTo>
                  <a:pt x="643128" y="719025"/>
                </a:lnTo>
                <a:close/>
              </a:path>
              <a:path w="2555875" h="817879">
                <a:moveTo>
                  <a:pt x="2555748" y="240791"/>
                </a:moveTo>
                <a:lnTo>
                  <a:pt x="2555748" y="234695"/>
                </a:lnTo>
                <a:lnTo>
                  <a:pt x="2554986" y="229361"/>
                </a:lnTo>
                <a:lnTo>
                  <a:pt x="2553462" y="217169"/>
                </a:lnTo>
                <a:lnTo>
                  <a:pt x="2538502" y="179836"/>
                </a:lnTo>
                <a:lnTo>
                  <a:pt x="2512314" y="149351"/>
                </a:lnTo>
                <a:lnTo>
                  <a:pt x="2478581" y="129962"/>
                </a:lnTo>
                <a:lnTo>
                  <a:pt x="2436876" y="121919"/>
                </a:lnTo>
                <a:lnTo>
                  <a:pt x="759714" y="121919"/>
                </a:lnTo>
                <a:lnTo>
                  <a:pt x="716499" y="130301"/>
                </a:lnTo>
                <a:lnTo>
                  <a:pt x="680085" y="153061"/>
                </a:lnTo>
                <a:lnTo>
                  <a:pt x="653957" y="187112"/>
                </a:lnTo>
                <a:lnTo>
                  <a:pt x="641604" y="229361"/>
                </a:lnTo>
                <a:lnTo>
                  <a:pt x="640920" y="234149"/>
                </a:lnTo>
                <a:lnTo>
                  <a:pt x="650708" y="237729"/>
                </a:lnTo>
                <a:lnTo>
                  <a:pt x="650748" y="235457"/>
                </a:lnTo>
                <a:lnTo>
                  <a:pt x="650748" y="230123"/>
                </a:lnTo>
                <a:lnTo>
                  <a:pt x="653034" y="218693"/>
                </a:lnTo>
                <a:lnTo>
                  <a:pt x="653034" y="219455"/>
                </a:lnTo>
                <a:lnTo>
                  <a:pt x="655320" y="208025"/>
                </a:lnTo>
                <a:lnTo>
                  <a:pt x="655320" y="208787"/>
                </a:lnTo>
                <a:lnTo>
                  <a:pt x="659130" y="198119"/>
                </a:lnTo>
                <a:lnTo>
                  <a:pt x="659130" y="198881"/>
                </a:lnTo>
                <a:lnTo>
                  <a:pt x="663702" y="188975"/>
                </a:lnTo>
                <a:lnTo>
                  <a:pt x="669036" y="179831"/>
                </a:lnTo>
                <a:lnTo>
                  <a:pt x="675132" y="172381"/>
                </a:lnTo>
                <a:lnTo>
                  <a:pt x="675132" y="171449"/>
                </a:lnTo>
                <a:lnTo>
                  <a:pt x="690372" y="156209"/>
                </a:lnTo>
                <a:lnTo>
                  <a:pt x="690372" y="156971"/>
                </a:lnTo>
                <a:lnTo>
                  <a:pt x="698754" y="150113"/>
                </a:lnTo>
                <a:lnTo>
                  <a:pt x="707898" y="144779"/>
                </a:lnTo>
                <a:lnTo>
                  <a:pt x="717042" y="140559"/>
                </a:lnTo>
                <a:lnTo>
                  <a:pt x="717042" y="140207"/>
                </a:lnTo>
                <a:lnTo>
                  <a:pt x="726948" y="136670"/>
                </a:lnTo>
                <a:lnTo>
                  <a:pt x="726948" y="136397"/>
                </a:lnTo>
                <a:lnTo>
                  <a:pt x="737616" y="134264"/>
                </a:lnTo>
                <a:lnTo>
                  <a:pt x="737616" y="134111"/>
                </a:lnTo>
                <a:lnTo>
                  <a:pt x="749046" y="131825"/>
                </a:lnTo>
                <a:lnTo>
                  <a:pt x="2447544" y="131825"/>
                </a:lnTo>
                <a:lnTo>
                  <a:pt x="2458974" y="134111"/>
                </a:lnTo>
                <a:lnTo>
                  <a:pt x="2458974" y="134264"/>
                </a:lnTo>
                <a:lnTo>
                  <a:pt x="2469642" y="136397"/>
                </a:lnTo>
                <a:lnTo>
                  <a:pt x="2469642" y="136670"/>
                </a:lnTo>
                <a:lnTo>
                  <a:pt x="2479548" y="140207"/>
                </a:lnTo>
                <a:lnTo>
                  <a:pt x="2479548" y="140559"/>
                </a:lnTo>
                <a:lnTo>
                  <a:pt x="2488692" y="144779"/>
                </a:lnTo>
                <a:lnTo>
                  <a:pt x="2497836" y="150113"/>
                </a:lnTo>
                <a:lnTo>
                  <a:pt x="2506218" y="156971"/>
                </a:lnTo>
                <a:lnTo>
                  <a:pt x="2506218" y="156209"/>
                </a:lnTo>
                <a:lnTo>
                  <a:pt x="2521458" y="171449"/>
                </a:lnTo>
                <a:lnTo>
                  <a:pt x="2521458" y="172381"/>
                </a:lnTo>
                <a:lnTo>
                  <a:pt x="2527554" y="179831"/>
                </a:lnTo>
                <a:lnTo>
                  <a:pt x="2527554" y="180974"/>
                </a:lnTo>
                <a:lnTo>
                  <a:pt x="2532888" y="188975"/>
                </a:lnTo>
                <a:lnTo>
                  <a:pt x="2537460" y="198881"/>
                </a:lnTo>
                <a:lnTo>
                  <a:pt x="2537460" y="198119"/>
                </a:lnTo>
                <a:lnTo>
                  <a:pt x="2541270" y="208787"/>
                </a:lnTo>
                <a:lnTo>
                  <a:pt x="2541270" y="208025"/>
                </a:lnTo>
                <a:lnTo>
                  <a:pt x="2543556" y="219455"/>
                </a:lnTo>
                <a:lnTo>
                  <a:pt x="2543556" y="218693"/>
                </a:lnTo>
                <a:lnTo>
                  <a:pt x="2545842" y="230123"/>
                </a:lnTo>
                <a:lnTo>
                  <a:pt x="2545842" y="235457"/>
                </a:lnTo>
                <a:lnTo>
                  <a:pt x="2545935" y="240791"/>
                </a:lnTo>
                <a:lnTo>
                  <a:pt x="2555748" y="240791"/>
                </a:lnTo>
                <a:close/>
              </a:path>
              <a:path w="2555875" h="817879">
                <a:moveTo>
                  <a:pt x="650748" y="241553"/>
                </a:moveTo>
                <a:lnTo>
                  <a:pt x="650748" y="237743"/>
                </a:lnTo>
                <a:lnTo>
                  <a:pt x="650641" y="241545"/>
                </a:lnTo>
                <a:close/>
              </a:path>
              <a:path w="2555875" h="817879">
                <a:moveTo>
                  <a:pt x="675894" y="171449"/>
                </a:moveTo>
                <a:lnTo>
                  <a:pt x="675132" y="171449"/>
                </a:lnTo>
                <a:lnTo>
                  <a:pt x="675132" y="172381"/>
                </a:lnTo>
                <a:lnTo>
                  <a:pt x="675894" y="171449"/>
                </a:lnTo>
                <a:close/>
              </a:path>
              <a:path w="2555875" h="817879">
                <a:moveTo>
                  <a:pt x="717804" y="799337"/>
                </a:moveTo>
                <a:lnTo>
                  <a:pt x="707898" y="794765"/>
                </a:lnTo>
                <a:lnTo>
                  <a:pt x="698754" y="788669"/>
                </a:lnTo>
                <a:lnTo>
                  <a:pt x="698754" y="789431"/>
                </a:lnTo>
                <a:lnTo>
                  <a:pt x="690372" y="782573"/>
                </a:lnTo>
                <a:lnTo>
                  <a:pt x="690372" y="783335"/>
                </a:lnTo>
                <a:lnTo>
                  <a:pt x="675132" y="768095"/>
                </a:lnTo>
                <a:lnTo>
                  <a:pt x="675132" y="781676"/>
                </a:lnTo>
                <a:lnTo>
                  <a:pt x="675894" y="782573"/>
                </a:lnTo>
                <a:lnTo>
                  <a:pt x="684276" y="790193"/>
                </a:lnTo>
                <a:lnTo>
                  <a:pt x="693420" y="797051"/>
                </a:lnTo>
                <a:lnTo>
                  <a:pt x="708948" y="805772"/>
                </a:lnTo>
                <a:lnTo>
                  <a:pt x="717042" y="809032"/>
                </a:lnTo>
                <a:lnTo>
                  <a:pt x="717042" y="799337"/>
                </a:lnTo>
                <a:lnTo>
                  <a:pt x="717804" y="799337"/>
                </a:lnTo>
                <a:close/>
              </a:path>
              <a:path w="2555875" h="817879">
                <a:moveTo>
                  <a:pt x="717804" y="140207"/>
                </a:moveTo>
                <a:lnTo>
                  <a:pt x="717042" y="140207"/>
                </a:lnTo>
                <a:lnTo>
                  <a:pt x="717042" y="140559"/>
                </a:lnTo>
                <a:lnTo>
                  <a:pt x="717804" y="140207"/>
                </a:lnTo>
                <a:close/>
              </a:path>
              <a:path w="2555875" h="817879">
                <a:moveTo>
                  <a:pt x="727710" y="803147"/>
                </a:moveTo>
                <a:lnTo>
                  <a:pt x="717042" y="799337"/>
                </a:lnTo>
                <a:lnTo>
                  <a:pt x="717042" y="809032"/>
                </a:lnTo>
                <a:lnTo>
                  <a:pt x="725076" y="812268"/>
                </a:lnTo>
                <a:lnTo>
                  <a:pt x="726948" y="812715"/>
                </a:lnTo>
                <a:lnTo>
                  <a:pt x="726948" y="803147"/>
                </a:lnTo>
                <a:lnTo>
                  <a:pt x="727710" y="803147"/>
                </a:lnTo>
                <a:close/>
              </a:path>
              <a:path w="2555875" h="817879">
                <a:moveTo>
                  <a:pt x="727710" y="136397"/>
                </a:moveTo>
                <a:lnTo>
                  <a:pt x="726948" y="136397"/>
                </a:lnTo>
                <a:lnTo>
                  <a:pt x="726948" y="136670"/>
                </a:lnTo>
                <a:lnTo>
                  <a:pt x="727710" y="136397"/>
                </a:lnTo>
                <a:close/>
              </a:path>
              <a:path w="2555875" h="817879">
                <a:moveTo>
                  <a:pt x="738378" y="805433"/>
                </a:moveTo>
                <a:lnTo>
                  <a:pt x="726948" y="803147"/>
                </a:lnTo>
                <a:lnTo>
                  <a:pt x="726948" y="812715"/>
                </a:lnTo>
                <a:lnTo>
                  <a:pt x="737616" y="815263"/>
                </a:lnTo>
                <a:lnTo>
                  <a:pt x="737616" y="805433"/>
                </a:lnTo>
                <a:lnTo>
                  <a:pt x="738378" y="805433"/>
                </a:lnTo>
                <a:close/>
              </a:path>
              <a:path w="2555875" h="817879">
                <a:moveTo>
                  <a:pt x="738378" y="134111"/>
                </a:moveTo>
                <a:lnTo>
                  <a:pt x="737616" y="134111"/>
                </a:lnTo>
                <a:lnTo>
                  <a:pt x="737616" y="134264"/>
                </a:lnTo>
                <a:lnTo>
                  <a:pt x="738378" y="134111"/>
                </a:lnTo>
                <a:close/>
              </a:path>
              <a:path w="2555875" h="817879">
                <a:moveTo>
                  <a:pt x="2458974" y="813044"/>
                </a:moveTo>
                <a:lnTo>
                  <a:pt x="2458974" y="805433"/>
                </a:lnTo>
                <a:lnTo>
                  <a:pt x="2447544" y="807719"/>
                </a:lnTo>
                <a:lnTo>
                  <a:pt x="2447544" y="806957"/>
                </a:lnTo>
                <a:lnTo>
                  <a:pt x="2442210" y="807719"/>
                </a:lnTo>
                <a:lnTo>
                  <a:pt x="754380" y="807719"/>
                </a:lnTo>
                <a:lnTo>
                  <a:pt x="749046" y="806957"/>
                </a:lnTo>
                <a:lnTo>
                  <a:pt x="749046" y="807719"/>
                </a:lnTo>
                <a:lnTo>
                  <a:pt x="737616" y="805433"/>
                </a:lnTo>
                <a:lnTo>
                  <a:pt x="737616" y="815263"/>
                </a:lnTo>
                <a:lnTo>
                  <a:pt x="741949" y="816299"/>
                </a:lnTo>
                <a:lnTo>
                  <a:pt x="759714" y="817625"/>
                </a:lnTo>
                <a:lnTo>
                  <a:pt x="2436876" y="817625"/>
                </a:lnTo>
                <a:lnTo>
                  <a:pt x="2458974" y="813044"/>
                </a:lnTo>
                <a:close/>
              </a:path>
              <a:path w="2555875" h="817879">
                <a:moveTo>
                  <a:pt x="2458974" y="134264"/>
                </a:moveTo>
                <a:lnTo>
                  <a:pt x="2458974" y="134111"/>
                </a:lnTo>
                <a:lnTo>
                  <a:pt x="2458212" y="134111"/>
                </a:lnTo>
                <a:lnTo>
                  <a:pt x="2458974" y="134264"/>
                </a:lnTo>
                <a:close/>
              </a:path>
              <a:path w="2555875" h="817879">
                <a:moveTo>
                  <a:pt x="2469642" y="810832"/>
                </a:moveTo>
                <a:lnTo>
                  <a:pt x="2469642" y="803147"/>
                </a:lnTo>
                <a:lnTo>
                  <a:pt x="2458212" y="805433"/>
                </a:lnTo>
                <a:lnTo>
                  <a:pt x="2458974" y="805433"/>
                </a:lnTo>
                <a:lnTo>
                  <a:pt x="2458974" y="813044"/>
                </a:lnTo>
                <a:lnTo>
                  <a:pt x="2469642" y="810832"/>
                </a:lnTo>
                <a:close/>
              </a:path>
              <a:path w="2555875" h="817879">
                <a:moveTo>
                  <a:pt x="2469642" y="136670"/>
                </a:moveTo>
                <a:lnTo>
                  <a:pt x="2469642" y="136397"/>
                </a:lnTo>
                <a:lnTo>
                  <a:pt x="2468880" y="136397"/>
                </a:lnTo>
                <a:lnTo>
                  <a:pt x="2469642" y="136670"/>
                </a:lnTo>
                <a:close/>
              </a:path>
              <a:path w="2555875" h="817879">
                <a:moveTo>
                  <a:pt x="2479548" y="808779"/>
                </a:moveTo>
                <a:lnTo>
                  <a:pt x="2479548" y="799337"/>
                </a:lnTo>
                <a:lnTo>
                  <a:pt x="2468880" y="803147"/>
                </a:lnTo>
                <a:lnTo>
                  <a:pt x="2469642" y="803147"/>
                </a:lnTo>
                <a:lnTo>
                  <a:pt x="2469642" y="810832"/>
                </a:lnTo>
                <a:lnTo>
                  <a:pt x="2479548" y="808779"/>
                </a:lnTo>
                <a:close/>
              </a:path>
              <a:path w="2555875" h="817879">
                <a:moveTo>
                  <a:pt x="2479548" y="140559"/>
                </a:moveTo>
                <a:lnTo>
                  <a:pt x="2479548" y="140207"/>
                </a:lnTo>
                <a:lnTo>
                  <a:pt x="2478786" y="140207"/>
                </a:lnTo>
                <a:lnTo>
                  <a:pt x="2479548" y="140559"/>
                </a:lnTo>
                <a:close/>
              </a:path>
              <a:path w="2555875" h="817879">
                <a:moveTo>
                  <a:pt x="2521458" y="781342"/>
                </a:moveTo>
                <a:lnTo>
                  <a:pt x="2521458" y="768095"/>
                </a:lnTo>
                <a:lnTo>
                  <a:pt x="2506218" y="783335"/>
                </a:lnTo>
                <a:lnTo>
                  <a:pt x="2506218" y="782573"/>
                </a:lnTo>
                <a:lnTo>
                  <a:pt x="2497836" y="789431"/>
                </a:lnTo>
                <a:lnTo>
                  <a:pt x="2497836" y="788669"/>
                </a:lnTo>
                <a:lnTo>
                  <a:pt x="2488692" y="794765"/>
                </a:lnTo>
                <a:lnTo>
                  <a:pt x="2478786" y="799337"/>
                </a:lnTo>
                <a:lnTo>
                  <a:pt x="2479548" y="799337"/>
                </a:lnTo>
                <a:lnTo>
                  <a:pt x="2479548" y="808779"/>
                </a:lnTo>
                <a:lnTo>
                  <a:pt x="2482937" y="808076"/>
                </a:lnTo>
                <a:lnTo>
                  <a:pt x="2520653" y="782531"/>
                </a:lnTo>
                <a:lnTo>
                  <a:pt x="2521458" y="781342"/>
                </a:lnTo>
                <a:close/>
              </a:path>
              <a:path w="2555875" h="817879">
                <a:moveTo>
                  <a:pt x="2521458" y="172381"/>
                </a:moveTo>
                <a:lnTo>
                  <a:pt x="2521458" y="171449"/>
                </a:lnTo>
                <a:lnTo>
                  <a:pt x="2520696" y="171449"/>
                </a:lnTo>
                <a:lnTo>
                  <a:pt x="2521458" y="172381"/>
                </a:lnTo>
                <a:close/>
              </a:path>
              <a:path w="2555875" h="817879">
                <a:moveTo>
                  <a:pt x="2527554" y="772342"/>
                </a:moveTo>
                <a:lnTo>
                  <a:pt x="2527554" y="759713"/>
                </a:lnTo>
                <a:lnTo>
                  <a:pt x="2520696" y="768095"/>
                </a:lnTo>
                <a:lnTo>
                  <a:pt x="2521458" y="768095"/>
                </a:lnTo>
                <a:lnTo>
                  <a:pt x="2521458" y="781342"/>
                </a:lnTo>
                <a:lnTo>
                  <a:pt x="2527554" y="772342"/>
                </a:lnTo>
                <a:close/>
              </a:path>
              <a:path w="2555875" h="817879">
                <a:moveTo>
                  <a:pt x="2527554" y="180974"/>
                </a:moveTo>
                <a:lnTo>
                  <a:pt x="2527554" y="179831"/>
                </a:lnTo>
                <a:lnTo>
                  <a:pt x="2526792" y="179831"/>
                </a:lnTo>
                <a:lnTo>
                  <a:pt x="2527554" y="180974"/>
                </a:lnTo>
                <a:close/>
              </a:path>
              <a:path w="2555875" h="817879">
                <a:moveTo>
                  <a:pt x="2555748" y="698753"/>
                </a:moveTo>
                <a:lnTo>
                  <a:pt x="2555748" y="278891"/>
                </a:lnTo>
                <a:lnTo>
                  <a:pt x="2546604" y="278891"/>
                </a:lnTo>
                <a:lnTo>
                  <a:pt x="2545948" y="241545"/>
                </a:lnTo>
                <a:lnTo>
                  <a:pt x="2545842" y="709421"/>
                </a:lnTo>
                <a:lnTo>
                  <a:pt x="2543556" y="720851"/>
                </a:lnTo>
                <a:lnTo>
                  <a:pt x="2543556" y="720089"/>
                </a:lnTo>
                <a:lnTo>
                  <a:pt x="2541270" y="731519"/>
                </a:lnTo>
                <a:lnTo>
                  <a:pt x="2541270" y="730757"/>
                </a:lnTo>
                <a:lnTo>
                  <a:pt x="2537460" y="741425"/>
                </a:lnTo>
                <a:lnTo>
                  <a:pt x="2537460" y="740663"/>
                </a:lnTo>
                <a:lnTo>
                  <a:pt x="2532888" y="750569"/>
                </a:lnTo>
                <a:lnTo>
                  <a:pt x="2526792" y="759713"/>
                </a:lnTo>
                <a:lnTo>
                  <a:pt x="2527554" y="759713"/>
                </a:lnTo>
                <a:lnTo>
                  <a:pt x="2527554" y="772342"/>
                </a:lnTo>
                <a:lnTo>
                  <a:pt x="2546198" y="744815"/>
                </a:lnTo>
                <a:lnTo>
                  <a:pt x="2555748" y="698753"/>
                </a:lnTo>
                <a:close/>
              </a:path>
              <a:path w="2555875" h="817879">
                <a:moveTo>
                  <a:pt x="2545842" y="235457"/>
                </a:moveTo>
                <a:lnTo>
                  <a:pt x="2545842" y="230123"/>
                </a:lnTo>
                <a:lnTo>
                  <a:pt x="2545080" y="230123"/>
                </a:lnTo>
                <a:lnTo>
                  <a:pt x="2545842" y="235457"/>
                </a:lnTo>
                <a:close/>
              </a:path>
              <a:path w="2555875" h="817879">
                <a:moveTo>
                  <a:pt x="2545842" y="709421"/>
                </a:moveTo>
                <a:lnTo>
                  <a:pt x="2545842" y="704087"/>
                </a:lnTo>
                <a:lnTo>
                  <a:pt x="2545080" y="709421"/>
                </a:lnTo>
                <a:lnTo>
                  <a:pt x="2545842" y="709421"/>
                </a:lnTo>
                <a:close/>
              </a:path>
              <a:path w="2555875" h="817879">
                <a:moveTo>
                  <a:pt x="2545948" y="241545"/>
                </a:moveTo>
                <a:lnTo>
                  <a:pt x="2545935" y="240791"/>
                </a:lnTo>
                <a:lnTo>
                  <a:pt x="2545842" y="241553"/>
                </a:lnTo>
                <a:close/>
              </a:path>
              <a:path w="2555875" h="817879">
                <a:moveTo>
                  <a:pt x="2555748" y="240791"/>
                </a:moveTo>
                <a:lnTo>
                  <a:pt x="2545935" y="240791"/>
                </a:lnTo>
                <a:lnTo>
                  <a:pt x="2545948" y="241545"/>
                </a:lnTo>
                <a:lnTo>
                  <a:pt x="2555748" y="240791"/>
                </a:lnTo>
                <a:close/>
              </a:path>
              <a:path w="2555875" h="817879">
                <a:moveTo>
                  <a:pt x="2555748" y="278891"/>
                </a:moveTo>
                <a:lnTo>
                  <a:pt x="2555748" y="240791"/>
                </a:lnTo>
                <a:lnTo>
                  <a:pt x="2545948" y="241545"/>
                </a:lnTo>
                <a:lnTo>
                  <a:pt x="2546604" y="278891"/>
                </a:lnTo>
                <a:lnTo>
                  <a:pt x="2555748" y="2788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317875" y="5000625"/>
            <a:ext cx="1639570" cy="635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wrap="square" lIns="0" tIns="12065" rIns="0" bIns="0" rtlCol="0">
            <a:spAutoFit/>
          </a:bodyPr>
          <a:lstStyle/>
          <a:p>
            <a:pPr marL="308610" marR="5080" indent="-296545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0000FF"/>
                </a:solidFill>
                <a:latin typeface="新宋体"/>
                <a:cs typeface="新宋体"/>
              </a:rPr>
              <a:t>使用族密钥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KF </a:t>
            </a:r>
            <a:r>
              <a:rPr sz="2000" b="1" dirty="0">
                <a:solidFill>
                  <a:srgbClr val="0000FF"/>
                </a:solidFill>
                <a:latin typeface="新宋体"/>
                <a:cs typeface="新宋体"/>
              </a:rPr>
              <a:t>作为密钥</a:t>
            </a:r>
            <a:endParaRPr sz="2000" dirty="0">
              <a:latin typeface="新宋体"/>
              <a:cs typeface="新宋体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200010" y="1720595"/>
            <a:ext cx="2490216" cy="381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61910" y="1716023"/>
            <a:ext cx="2533650" cy="391160"/>
          </a:xfrm>
          <a:custGeom>
            <a:avLst/>
            <a:gdLst/>
            <a:ahLst/>
            <a:cxnLst/>
            <a:rect l="l" t="t" r="r" b="b"/>
            <a:pathLst>
              <a:path w="2533650" h="391160">
                <a:moveTo>
                  <a:pt x="154048" y="88868"/>
                </a:moveTo>
                <a:lnTo>
                  <a:pt x="40273" y="80923"/>
                </a:lnTo>
                <a:lnTo>
                  <a:pt x="0" y="81534"/>
                </a:lnTo>
                <a:lnTo>
                  <a:pt x="0" y="88392"/>
                </a:lnTo>
                <a:lnTo>
                  <a:pt x="38100" y="91027"/>
                </a:lnTo>
                <a:lnTo>
                  <a:pt x="38100" y="90678"/>
                </a:lnTo>
                <a:lnTo>
                  <a:pt x="154048" y="88868"/>
                </a:lnTo>
                <a:close/>
              </a:path>
              <a:path w="2533650" h="391160">
                <a:moveTo>
                  <a:pt x="40273" y="80923"/>
                </a:moveTo>
                <a:lnTo>
                  <a:pt x="38100" y="80772"/>
                </a:lnTo>
                <a:lnTo>
                  <a:pt x="38100" y="80956"/>
                </a:lnTo>
                <a:lnTo>
                  <a:pt x="40273" y="80923"/>
                </a:lnTo>
                <a:close/>
              </a:path>
              <a:path w="2533650" h="391160">
                <a:moveTo>
                  <a:pt x="1175766" y="359664"/>
                </a:moveTo>
                <a:lnTo>
                  <a:pt x="1171956" y="355092"/>
                </a:lnTo>
                <a:lnTo>
                  <a:pt x="1171956" y="355854"/>
                </a:lnTo>
                <a:lnTo>
                  <a:pt x="1168908" y="350520"/>
                </a:lnTo>
                <a:lnTo>
                  <a:pt x="1164336" y="339852"/>
                </a:lnTo>
                <a:lnTo>
                  <a:pt x="1162812" y="333756"/>
                </a:lnTo>
                <a:lnTo>
                  <a:pt x="1162812" y="334518"/>
                </a:lnTo>
                <a:lnTo>
                  <a:pt x="1162050" y="328422"/>
                </a:lnTo>
                <a:lnTo>
                  <a:pt x="1162050" y="159258"/>
                </a:lnTo>
                <a:lnTo>
                  <a:pt x="154048" y="88868"/>
                </a:lnTo>
                <a:lnTo>
                  <a:pt x="38100" y="90678"/>
                </a:lnTo>
                <a:lnTo>
                  <a:pt x="38100" y="91027"/>
                </a:lnTo>
                <a:lnTo>
                  <a:pt x="1152144" y="168085"/>
                </a:lnTo>
                <a:lnTo>
                  <a:pt x="1152144" y="163830"/>
                </a:lnTo>
                <a:lnTo>
                  <a:pt x="1156716" y="168402"/>
                </a:lnTo>
                <a:lnTo>
                  <a:pt x="1156716" y="346964"/>
                </a:lnTo>
                <a:lnTo>
                  <a:pt x="1157478" y="348996"/>
                </a:lnTo>
                <a:lnTo>
                  <a:pt x="1160526" y="355092"/>
                </a:lnTo>
                <a:lnTo>
                  <a:pt x="1171956" y="371094"/>
                </a:lnTo>
                <a:lnTo>
                  <a:pt x="1175004" y="373271"/>
                </a:lnTo>
                <a:lnTo>
                  <a:pt x="1175004" y="359664"/>
                </a:lnTo>
                <a:lnTo>
                  <a:pt x="1175766" y="359664"/>
                </a:lnTo>
                <a:close/>
              </a:path>
              <a:path w="2533650" h="391160">
                <a:moveTo>
                  <a:pt x="1156716" y="73223"/>
                </a:moveTo>
                <a:lnTo>
                  <a:pt x="1156716" y="64008"/>
                </a:lnTo>
                <a:lnTo>
                  <a:pt x="1152144" y="68580"/>
                </a:lnTo>
                <a:lnTo>
                  <a:pt x="1152144" y="64077"/>
                </a:lnTo>
                <a:lnTo>
                  <a:pt x="40273" y="80923"/>
                </a:lnTo>
                <a:lnTo>
                  <a:pt x="154048" y="88868"/>
                </a:lnTo>
                <a:lnTo>
                  <a:pt x="1152144" y="73294"/>
                </a:lnTo>
                <a:lnTo>
                  <a:pt x="1152144" y="68580"/>
                </a:lnTo>
                <a:lnTo>
                  <a:pt x="1152645" y="64069"/>
                </a:lnTo>
                <a:lnTo>
                  <a:pt x="1152645" y="73286"/>
                </a:lnTo>
                <a:lnTo>
                  <a:pt x="1156716" y="73223"/>
                </a:lnTo>
                <a:close/>
              </a:path>
              <a:path w="2533650" h="391160">
                <a:moveTo>
                  <a:pt x="1156716" y="64008"/>
                </a:moveTo>
                <a:lnTo>
                  <a:pt x="1152645" y="64069"/>
                </a:lnTo>
                <a:lnTo>
                  <a:pt x="1152144" y="68580"/>
                </a:lnTo>
                <a:lnTo>
                  <a:pt x="1156716" y="64008"/>
                </a:lnTo>
                <a:close/>
              </a:path>
              <a:path w="2533650" h="391160">
                <a:moveTo>
                  <a:pt x="1156716" y="168402"/>
                </a:moveTo>
                <a:lnTo>
                  <a:pt x="1152144" y="163830"/>
                </a:lnTo>
                <a:lnTo>
                  <a:pt x="1152144" y="168085"/>
                </a:lnTo>
                <a:lnTo>
                  <a:pt x="1156716" y="168402"/>
                </a:lnTo>
                <a:close/>
              </a:path>
              <a:path w="2533650" h="391160">
                <a:moveTo>
                  <a:pt x="1156716" y="346964"/>
                </a:moveTo>
                <a:lnTo>
                  <a:pt x="1156716" y="168402"/>
                </a:lnTo>
                <a:lnTo>
                  <a:pt x="1152144" y="168085"/>
                </a:lnTo>
                <a:lnTo>
                  <a:pt x="1152144" y="322326"/>
                </a:lnTo>
                <a:lnTo>
                  <a:pt x="1153668" y="336042"/>
                </a:lnTo>
                <a:lnTo>
                  <a:pt x="1155192" y="342900"/>
                </a:lnTo>
                <a:lnTo>
                  <a:pt x="1156716" y="346964"/>
                </a:lnTo>
                <a:close/>
              </a:path>
              <a:path w="2533650" h="391160">
                <a:moveTo>
                  <a:pt x="2533650" y="322326"/>
                </a:moveTo>
                <a:lnTo>
                  <a:pt x="2533650" y="68580"/>
                </a:lnTo>
                <a:lnTo>
                  <a:pt x="2532888" y="61722"/>
                </a:lnTo>
                <a:lnTo>
                  <a:pt x="2526220" y="37652"/>
                </a:lnTo>
                <a:lnTo>
                  <a:pt x="2511009" y="17968"/>
                </a:lnTo>
                <a:lnTo>
                  <a:pt x="2489782" y="4730"/>
                </a:lnTo>
                <a:lnTo>
                  <a:pt x="2465070" y="0"/>
                </a:lnTo>
                <a:lnTo>
                  <a:pt x="1220724" y="0"/>
                </a:lnTo>
                <a:lnTo>
                  <a:pt x="1171956" y="19812"/>
                </a:lnTo>
                <a:lnTo>
                  <a:pt x="1153668" y="54864"/>
                </a:lnTo>
                <a:lnTo>
                  <a:pt x="1152645" y="64069"/>
                </a:lnTo>
                <a:lnTo>
                  <a:pt x="1156716" y="64008"/>
                </a:lnTo>
                <a:lnTo>
                  <a:pt x="1156716" y="73223"/>
                </a:lnTo>
                <a:lnTo>
                  <a:pt x="1161288" y="73152"/>
                </a:lnTo>
                <a:lnTo>
                  <a:pt x="1162050" y="62484"/>
                </a:lnTo>
                <a:lnTo>
                  <a:pt x="1162812" y="56388"/>
                </a:lnTo>
                <a:lnTo>
                  <a:pt x="1162812" y="57150"/>
                </a:lnTo>
                <a:lnTo>
                  <a:pt x="1164336" y="51054"/>
                </a:lnTo>
                <a:lnTo>
                  <a:pt x="1168908" y="40386"/>
                </a:lnTo>
                <a:lnTo>
                  <a:pt x="1171956" y="35052"/>
                </a:lnTo>
                <a:lnTo>
                  <a:pt x="1171956" y="35814"/>
                </a:lnTo>
                <a:lnTo>
                  <a:pt x="1175004" y="32156"/>
                </a:lnTo>
                <a:lnTo>
                  <a:pt x="1175004" y="31242"/>
                </a:lnTo>
                <a:lnTo>
                  <a:pt x="1183386" y="22860"/>
                </a:lnTo>
                <a:lnTo>
                  <a:pt x="1183386" y="23622"/>
                </a:lnTo>
                <a:lnTo>
                  <a:pt x="1187196" y="20447"/>
                </a:lnTo>
                <a:lnTo>
                  <a:pt x="1187196" y="19812"/>
                </a:lnTo>
                <a:lnTo>
                  <a:pt x="1192530" y="16764"/>
                </a:lnTo>
                <a:lnTo>
                  <a:pt x="1203198" y="12192"/>
                </a:lnTo>
                <a:lnTo>
                  <a:pt x="1208532" y="10858"/>
                </a:lnTo>
                <a:lnTo>
                  <a:pt x="1208532" y="10668"/>
                </a:lnTo>
                <a:lnTo>
                  <a:pt x="1214628" y="9906"/>
                </a:lnTo>
                <a:lnTo>
                  <a:pt x="2471166" y="9906"/>
                </a:lnTo>
                <a:lnTo>
                  <a:pt x="2477262" y="10668"/>
                </a:lnTo>
                <a:lnTo>
                  <a:pt x="2477262" y="10858"/>
                </a:lnTo>
                <a:lnTo>
                  <a:pt x="2482596" y="12192"/>
                </a:lnTo>
                <a:lnTo>
                  <a:pt x="2493264" y="16764"/>
                </a:lnTo>
                <a:lnTo>
                  <a:pt x="2498598" y="19812"/>
                </a:lnTo>
                <a:lnTo>
                  <a:pt x="2498598" y="20447"/>
                </a:lnTo>
                <a:lnTo>
                  <a:pt x="2502408" y="23622"/>
                </a:lnTo>
                <a:lnTo>
                  <a:pt x="2502408" y="22860"/>
                </a:lnTo>
                <a:lnTo>
                  <a:pt x="2510790" y="31242"/>
                </a:lnTo>
                <a:lnTo>
                  <a:pt x="2510790" y="32156"/>
                </a:lnTo>
                <a:lnTo>
                  <a:pt x="2513838" y="35814"/>
                </a:lnTo>
                <a:lnTo>
                  <a:pt x="2513838" y="35052"/>
                </a:lnTo>
                <a:lnTo>
                  <a:pt x="2516886" y="40386"/>
                </a:lnTo>
                <a:lnTo>
                  <a:pt x="2521458" y="51054"/>
                </a:lnTo>
                <a:lnTo>
                  <a:pt x="2522982" y="57150"/>
                </a:lnTo>
                <a:lnTo>
                  <a:pt x="2522982" y="56388"/>
                </a:lnTo>
                <a:lnTo>
                  <a:pt x="2523744" y="62484"/>
                </a:lnTo>
                <a:lnTo>
                  <a:pt x="2523744" y="356457"/>
                </a:lnTo>
                <a:lnTo>
                  <a:pt x="2526220" y="353253"/>
                </a:lnTo>
                <a:lnTo>
                  <a:pt x="2532888" y="329184"/>
                </a:lnTo>
                <a:lnTo>
                  <a:pt x="2533650" y="322326"/>
                </a:lnTo>
                <a:close/>
              </a:path>
              <a:path w="2533650" h="391160">
                <a:moveTo>
                  <a:pt x="1175766" y="31242"/>
                </a:moveTo>
                <a:lnTo>
                  <a:pt x="1175004" y="31242"/>
                </a:lnTo>
                <a:lnTo>
                  <a:pt x="1175004" y="32156"/>
                </a:lnTo>
                <a:lnTo>
                  <a:pt x="1175766" y="31242"/>
                </a:lnTo>
                <a:close/>
              </a:path>
              <a:path w="2533650" h="391160">
                <a:moveTo>
                  <a:pt x="1187958" y="371094"/>
                </a:moveTo>
                <a:lnTo>
                  <a:pt x="1183386" y="367284"/>
                </a:lnTo>
                <a:lnTo>
                  <a:pt x="1183386" y="368046"/>
                </a:lnTo>
                <a:lnTo>
                  <a:pt x="1175004" y="359664"/>
                </a:lnTo>
                <a:lnTo>
                  <a:pt x="1175004" y="373271"/>
                </a:lnTo>
                <a:lnTo>
                  <a:pt x="1187196" y="381979"/>
                </a:lnTo>
                <a:lnTo>
                  <a:pt x="1187196" y="371094"/>
                </a:lnTo>
                <a:lnTo>
                  <a:pt x="1187958" y="371094"/>
                </a:lnTo>
                <a:close/>
              </a:path>
              <a:path w="2533650" h="391160">
                <a:moveTo>
                  <a:pt x="1187958" y="19812"/>
                </a:moveTo>
                <a:lnTo>
                  <a:pt x="1187196" y="19812"/>
                </a:lnTo>
                <a:lnTo>
                  <a:pt x="1187196" y="20447"/>
                </a:lnTo>
                <a:lnTo>
                  <a:pt x="1187958" y="19812"/>
                </a:lnTo>
                <a:close/>
              </a:path>
              <a:path w="2533650" h="391160">
                <a:moveTo>
                  <a:pt x="1209294" y="380238"/>
                </a:moveTo>
                <a:lnTo>
                  <a:pt x="1203198" y="378714"/>
                </a:lnTo>
                <a:lnTo>
                  <a:pt x="1192530" y="374142"/>
                </a:lnTo>
                <a:lnTo>
                  <a:pt x="1187196" y="371094"/>
                </a:lnTo>
                <a:lnTo>
                  <a:pt x="1187196" y="381979"/>
                </a:lnTo>
                <a:lnTo>
                  <a:pt x="1187958" y="382524"/>
                </a:lnTo>
                <a:lnTo>
                  <a:pt x="1196374" y="386567"/>
                </a:lnTo>
                <a:lnTo>
                  <a:pt x="1203902" y="388777"/>
                </a:lnTo>
                <a:lnTo>
                  <a:pt x="1208532" y="389481"/>
                </a:lnTo>
                <a:lnTo>
                  <a:pt x="1208532" y="380238"/>
                </a:lnTo>
                <a:lnTo>
                  <a:pt x="1209294" y="380238"/>
                </a:lnTo>
                <a:close/>
              </a:path>
              <a:path w="2533650" h="391160">
                <a:moveTo>
                  <a:pt x="1209294" y="10668"/>
                </a:moveTo>
                <a:lnTo>
                  <a:pt x="1208532" y="10668"/>
                </a:lnTo>
                <a:lnTo>
                  <a:pt x="1208532" y="10858"/>
                </a:lnTo>
                <a:lnTo>
                  <a:pt x="1209294" y="10668"/>
                </a:lnTo>
                <a:close/>
              </a:path>
              <a:path w="2533650" h="391160">
                <a:moveTo>
                  <a:pt x="2477262" y="388571"/>
                </a:moveTo>
                <a:lnTo>
                  <a:pt x="2477262" y="380238"/>
                </a:lnTo>
                <a:lnTo>
                  <a:pt x="2471166" y="381000"/>
                </a:lnTo>
                <a:lnTo>
                  <a:pt x="1214628" y="381000"/>
                </a:lnTo>
                <a:lnTo>
                  <a:pt x="1208532" y="380238"/>
                </a:lnTo>
                <a:lnTo>
                  <a:pt x="1208532" y="389481"/>
                </a:lnTo>
                <a:lnTo>
                  <a:pt x="1211650" y="389955"/>
                </a:lnTo>
                <a:lnTo>
                  <a:pt x="1220724" y="390906"/>
                </a:lnTo>
                <a:lnTo>
                  <a:pt x="2465070" y="390906"/>
                </a:lnTo>
                <a:lnTo>
                  <a:pt x="2477262" y="388571"/>
                </a:lnTo>
                <a:close/>
              </a:path>
              <a:path w="2533650" h="391160">
                <a:moveTo>
                  <a:pt x="2477262" y="10858"/>
                </a:moveTo>
                <a:lnTo>
                  <a:pt x="2477262" y="10668"/>
                </a:lnTo>
                <a:lnTo>
                  <a:pt x="2476500" y="10668"/>
                </a:lnTo>
                <a:lnTo>
                  <a:pt x="2477262" y="10858"/>
                </a:lnTo>
                <a:close/>
              </a:path>
              <a:path w="2533650" h="391160">
                <a:moveTo>
                  <a:pt x="2498598" y="380677"/>
                </a:moveTo>
                <a:lnTo>
                  <a:pt x="2498598" y="371094"/>
                </a:lnTo>
                <a:lnTo>
                  <a:pt x="2493264" y="374142"/>
                </a:lnTo>
                <a:lnTo>
                  <a:pt x="2482596" y="378714"/>
                </a:lnTo>
                <a:lnTo>
                  <a:pt x="2476500" y="380238"/>
                </a:lnTo>
                <a:lnTo>
                  <a:pt x="2477262" y="380238"/>
                </a:lnTo>
                <a:lnTo>
                  <a:pt x="2477262" y="388571"/>
                </a:lnTo>
                <a:lnTo>
                  <a:pt x="2489782" y="386175"/>
                </a:lnTo>
                <a:lnTo>
                  <a:pt x="2498598" y="380677"/>
                </a:lnTo>
                <a:close/>
              </a:path>
              <a:path w="2533650" h="391160">
                <a:moveTo>
                  <a:pt x="2498598" y="20447"/>
                </a:moveTo>
                <a:lnTo>
                  <a:pt x="2498598" y="19812"/>
                </a:lnTo>
                <a:lnTo>
                  <a:pt x="2497836" y="19812"/>
                </a:lnTo>
                <a:lnTo>
                  <a:pt x="2498598" y="20447"/>
                </a:lnTo>
                <a:close/>
              </a:path>
              <a:path w="2533650" h="391160">
                <a:moveTo>
                  <a:pt x="2510790" y="373073"/>
                </a:moveTo>
                <a:lnTo>
                  <a:pt x="2510790" y="359664"/>
                </a:lnTo>
                <a:lnTo>
                  <a:pt x="2502408" y="368046"/>
                </a:lnTo>
                <a:lnTo>
                  <a:pt x="2502408" y="367284"/>
                </a:lnTo>
                <a:lnTo>
                  <a:pt x="2497836" y="371094"/>
                </a:lnTo>
                <a:lnTo>
                  <a:pt x="2498598" y="371094"/>
                </a:lnTo>
                <a:lnTo>
                  <a:pt x="2498598" y="380677"/>
                </a:lnTo>
                <a:lnTo>
                  <a:pt x="2510790" y="373073"/>
                </a:lnTo>
                <a:close/>
              </a:path>
              <a:path w="2533650" h="391160">
                <a:moveTo>
                  <a:pt x="2510790" y="32156"/>
                </a:moveTo>
                <a:lnTo>
                  <a:pt x="2510790" y="31242"/>
                </a:lnTo>
                <a:lnTo>
                  <a:pt x="2510028" y="31242"/>
                </a:lnTo>
                <a:lnTo>
                  <a:pt x="2510790" y="32156"/>
                </a:lnTo>
                <a:close/>
              </a:path>
              <a:path w="2533650" h="391160">
                <a:moveTo>
                  <a:pt x="2523744" y="356457"/>
                </a:moveTo>
                <a:lnTo>
                  <a:pt x="2523744" y="328422"/>
                </a:lnTo>
                <a:lnTo>
                  <a:pt x="2522982" y="334518"/>
                </a:lnTo>
                <a:lnTo>
                  <a:pt x="2522982" y="333756"/>
                </a:lnTo>
                <a:lnTo>
                  <a:pt x="2521458" y="339852"/>
                </a:lnTo>
                <a:lnTo>
                  <a:pt x="2516886" y="350520"/>
                </a:lnTo>
                <a:lnTo>
                  <a:pt x="2513838" y="355854"/>
                </a:lnTo>
                <a:lnTo>
                  <a:pt x="2513838" y="355092"/>
                </a:lnTo>
                <a:lnTo>
                  <a:pt x="2510028" y="359664"/>
                </a:lnTo>
                <a:lnTo>
                  <a:pt x="2510790" y="359664"/>
                </a:lnTo>
                <a:lnTo>
                  <a:pt x="2510790" y="373073"/>
                </a:lnTo>
                <a:lnTo>
                  <a:pt x="2511009" y="372937"/>
                </a:lnTo>
                <a:lnTo>
                  <a:pt x="2523744" y="3564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415661" y="1724025"/>
            <a:ext cx="1046480" cy="3302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0000FF"/>
                </a:solidFill>
                <a:latin typeface="新宋体"/>
                <a:cs typeface="新宋体"/>
              </a:rPr>
              <a:t>初始向量</a:t>
            </a:r>
            <a:endParaRPr sz="2000" dirty="0">
              <a:latin typeface="新宋体"/>
              <a:cs typeface="新宋体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70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8059701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45104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托管加密芯片通信的监听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9639" y="2253995"/>
            <a:ext cx="6096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4427" y="2253995"/>
            <a:ext cx="60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7591" y="1829815"/>
            <a:ext cx="774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“Hello”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42095" y="1711451"/>
            <a:ext cx="933450" cy="1543050"/>
          </a:xfrm>
          <a:custGeom>
            <a:avLst/>
            <a:gdLst/>
            <a:ahLst/>
            <a:cxnLst/>
            <a:rect l="l" t="t" r="r" b="b"/>
            <a:pathLst>
              <a:path w="933450" h="1543050">
                <a:moveTo>
                  <a:pt x="933450" y="1543050"/>
                </a:moveTo>
                <a:lnTo>
                  <a:pt x="933450" y="0"/>
                </a:lnTo>
                <a:lnTo>
                  <a:pt x="0" y="0"/>
                </a:lnTo>
                <a:lnTo>
                  <a:pt x="0" y="1543050"/>
                </a:lnTo>
                <a:lnTo>
                  <a:pt x="9144" y="1543050"/>
                </a:lnTo>
                <a:lnTo>
                  <a:pt x="9143" y="19050"/>
                </a:lnTo>
                <a:lnTo>
                  <a:pt x="19050" y="9143"/>
                </a:lnTo>
                <a:lnTo>
                  <a:pt x="19050" y="19050"/>
                </a:lnTo>
                <a:lnTo>
                  <a:pt x="914400" y="19049"/>
                </a:lnTo>
                <a:lnTo>
                  <a:pt x="914400" y="9143"/>
                </a:lnTo>
                <a:lnTo>
                  <a:pt x="923544" y="19049"/>
                </a:lnTo>
                <a:lnTo>
                  <a:pt x="923544" y="1543050"/>
                </a:lnTo>
                <a:lnTo>
                  <a:pt x="933450" y="1543050"/>
                </a:lnTo>
                <a:close/>
              </a:path>
              <a:path w="933450" h="1543050">
                <a:moveTo>
                  <a:pt x="19050" y="19050"/>
                </a:moveTo>
                <a:lnTo>
                  <a:pt x="19050" y="9143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933450" h="1543050">
                <a:moveTo>
                  <a:pt x="19050" y="1524000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4" y="1524000"/>
                </a:lnTo>
                <a:lnTo>
                  <a:pt x="19050" y="1524000"/>
                </a:lnTo>
                <a:close/>
              </a:path>
              <a:path w="933450" h="1543050">
                <a:moveTo>
                  <a:pt x="923544" y="1523999"/>
                </a:moveTo>
                <a:lnTo>
                  <a:pt x="9144" y="1524000"/>
                </a:lnTo>
                <a:lnTo>
                  <a:pt x="19050" y="1533144"/>
                </a:lnTo>
                <a:lnTo>
                  <a:pt x="19050" y="1543050"/>
                </a:lnTo>
                <a:lnTo>
                  <a:pt x="914400" y="1543050"/>
                </a:lnTo>
                <a:lnTo>
                  <a:pt x="914400" y="1533143"/>
                </a:lnTo>
                <a:lnTo>
                  <a:pt x="923544" y="1523999"/>
                </a:lnTo>
                <a:close/>
              </a:path>
              <a:path w="933450" h="1543050">
                <a:moveTo>
                  <a:pt x="19050" y="1543050"/>
                </a:moveTo>
                <a:lnTo>
                  <a:pt x="19050" y="1533144"/>
                </a:lnTo>
                <a:lnTo>
                  <a:pt x="9144" y="1524000"/>
                </a:lnTo>
                <a:lnTo>
                  <a:pt x="9144" y="1543050"/>
                </a:lnTo>
                <a:lnTo>
                  <a:pt x="19050" y="1543050"/>
                </a:lnTo>
                <a:close/>
              </a:path>
              <a:path w="933450" h="1543050">
                <a:moveTo>
                  <a:pt x="923544" y="19049"/>
                </a:moveTo>
                <a:lnTo>
                  <a:pt x="914400" y="9143"/>
                </a:lnTo>
                <a:lnTo>
                  <a:pt x="914400" y="19049"/>
                </a:lnTo>
                <a:lnTo>
                  <a:pt x="923544" y="19049"/>
                </a:lnTo>
                <a:close/>
              </a:path>
              <a:path w="933450" h="1543050">
                <a:moveTo>
                  <a:pt x="923544" y="1523999"/>
                </a:moveTo>
                <a:lnTo>
                  <a:pt x="923544" y="19049"/>
                </a:lnTo>
                <a:lnTo>
                  <a:pt x="914400" y="19049"/>
                </a:lnTo>
                <a:lnTo>
                  <a:pt x="914400" y="1523999"/>
                </a:lnTo>
                <a:lnTo>
                  <a:pt x="923544" y="1523999"/>
                </a:lnTo>
                <a:close/>
              </a:path>
              <a:path w="933450" h="1543050">
                <a:moveTo>
                  <a:pt x="923544" y="1543050"/>
                </a:moveTo>
                <a:lnTo>
                  <a:pt x="923544" y="1523999"/>
                </a:lnTo>
                <a:lnTo>
                  <a:pt x="914400" y="1533143"/>
                </a:lnTo>
                <a:lnTo>
                  <a:pt x="914400" y="1543050"/>
                </a:lnTo>
                <a:lnTo>
                  <a:pt x="923544" y="1543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79839" y="2253995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0" y="0"/>
                </a:moveTo>
                <a:lnTo>
                  <a:pt x="0" y="914400"/>
                </a:lnTo>
                <a:lnTo>
                  <a:pt x="457200" y="9144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70695" y="2244851"/>
            <a:ext cx="476250" cy="933450"/>
          </a:xfrm>
          <a:custGeom>
            <a:avLst/>
            <a:gdLst/>
            <a:ahLst/>
            <a:cxnLst/>
            <a:rect l="l" t="t" r="r" b="b"/>
            <a:pathLst>
              <a:path w="476250" h="933450">
                <a:moveTo>
                  <a:pt x="476250" y="933449"/>
                </a:moveTo>
                <a:lnTo>
                  <a:pt x="476250" y="0"/>
                </a:lnTo>
                <a:lnTo>
                  <a:pt x="0" y="0"/>
                </a:lnTo>
                <a:lnTo>
                  <a:pt x="0" y="933450"/>
                </a:lnTo>
                <a:lnTo>
                  <a:pt x="9144" y="933450"/>
                </a:lnTo>
                <a:lnTo>
                  <a:pt x="9143" y="19050"/>
                </a:lnTo>
                <a:lnTo>
                  <a:pt x="19050" y="9143"/>
                </a:lnTo>
                <a:lnTo>
                  <a:pt x="19050" y="19050"/>
                </a:lnTo>
                <a:lnTo>
                  <a:pt x="457200" y="19049"/>
                </a:lnTo>
                <a:lnTo>
                  <a:pt x="457200" y="9143"/>
                </a:lnTo>
                <a:lnTo>
                  <a:pt x="466344" y="19049"/>
                </a:lnTo>
                <a:lnTo>
                  <a:pt x="466344" y="933449"/>
                </a:lnTo>
                <a:lnTo>
                  <a:pt x="476250" y="933449"/>
                </a:lnTo>
                <a:close/>
              </a:path>
              <a:path w="476250" h="933450">
                <a:moveTo>
                  <a:pt x="19050" y="19050"/>
                </a:moveTo>
                <a:lnTo>
                  <a:pt x="19050" y="9143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476250" h="933450">
                <a:moveTo>
                  <a:pt x="19050" y="914400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4" y="914400"/>
                </a:lnTo>
                <a:lnTo>
                  <a:pt x="19050" y="914400"/>
                </a:lnTo>
                <a:close/>
              </a:path>
              <a:path w="476250" h="933450">
                <a:moveTo>
                  <a:pt x="466344" y="914399"/>
                </a:moveTo>
                <a:lnTo>
                  <a:pt x="9144" y="914400"/>
                </a:lnTo>
                <a:lnTo>
                  <a:pt x="19050" y="923544"/>
                </a:lnTo>
                <a:lnTo>
                  <a:pt x="19050" y="933450"/>
                </a:lnTo>
                <a:lnTo>
                  <a:pt x="457200" y="933449"/>
                </a:lnTo>
                <a:lnTo>
                  <a:pt x="457200" y="923543"/>
                </a:lnTo>
                <a:lnTo>
                  <a:pt x="466344" y="914399"/>
                </a:lnTo>
                <a:close/>
              </a:path>
              <a:path w="476250" h="933450">
                <a:moveTo>
                  <a:pt x="19050" y="933450"/>
                </a:moveTo>
                <a:lnTo>
                  <a:pt x="19050" y="923544"/>
                </a:lnTo>
                <a:lnTo>
                  <a:pt x="9144" y="914400"/>
                </a:lnTo>
                <a:lnTo>
                  <a:pt x="9144" y="933450"/>
                </a:lnTo>
                <a:lnTo>
                  <a:pt x="19050" y="933450"/>
                </a:lnTo>
                <a:close/>
              </a:path>
              <a:path w="476250" h="933450">
                <a:moveTo>
                  <a:pt x="466344" y="19049"/>
                </a:moveTo>
                <a:lnTo>
                  <a:pt x="457200" y="9143"/>
                </a:lnTo>
                <a:lnTo>
                  <a:pt x="457200" y="19049"/>
                </a:lnTo>
                <a:lnTo>
                  <a:pt x="466344" y="19049"/>
                </a:lnTo>
                <a:close/>
              </a:path>
              <a:path w="476250" h="933450">
                <a:moveTo>
                  <a:pt x="466344" y="914399"/>
                </a:moveTo>
                <a:lnTo>
                  <a:pt x="466344" y="19049"/>
                </a:lnTo>
                <a:lnTo>
                  <a:pt x="457200" y="19049"/>
                </a:lnTo>
                <a:lnTo>
                  <a:pt x="457200" y="914399"/>
                </a:lnTo>
                <a:lnTo>
                  <a:pt x="466344" y="914399"/>
                </a:lnTo>
                <a:close/>
              </a:path>
              <a:path w="476250" h="933450">
                <a:moveTo>
                  <a:pt x="466344" y="933449"/>
                </a:moveTo>
                <a:lnTo>
                  <a:pt x="466344" y="914399"/>
                </a:lnTo>
                <a:lnTo>
                  <a:pt x="457200" y="923543"/>
                </a:lnTo>
                <a:lnTo>
                  <a:pt x="457200" y="933449"/>
                </a:lnTo>
                <a:lnTo>
                  <a:pt x="466344" y="933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09046" y="2203957"/>
            <a:ext cx="39878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8740" algn="just">
              <a:lnSpc>
                <a:spcPct val="100000"/>
              </a:lnSpc>
              <a:spcBef>
                <a:spcPts val="100"/>
              </a:spcBef>
            </a:pPr>
            <a:r>
              <a:rPr sz="1600" b="1" i="1" spc="-5" dirty="0">
                <a:latin typeface="Times New Roman"/>
                <a:cs typeface="Times New Roman"/>
              </a:rPr>
              <a:t>SJ  KF  </a:t>
            </a:r>
            <a:r>
              <a:rPr sz="1600" b="1" i="1" dirty="0">
                <a:latin typeface="Times New Roman"/>
                <a:cs typeface="Times New Roman"/>
              </a:rPr>
              <a:t>UID  </a:t>
            </a:r>
            <a:r>
              <a:rPr sz="1600" b="1" i="1" spc="-5" dirty="0">
                <a:latin typeface="Times New Roman"/>
                <a:cs typeface="Times New Roman"/>
              </a:rPr>
              <a:t>KU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71526" y="1769624"/>
            <a:ext cx="2743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5" dirty="0">
                <a:latin typeface="Times New Roman"/>
                <a:cs typeface="Times New Roman"/>
              </a:rPr>
              <a:t>KS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45193" y="2025395"/>
            <a:ext cx="127253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99895" y="1711451"/>
            <a:ext cx="933450" cy="1543050"/>
          </a:xfrm>
          <a:custGeom>
            <a:avLst/>
            <a:gdLst/>
            <a:ahLst/>
            <a:cxnLst/>
            <a:rect l="l" t="t" r="r" b="b"/>
            <a:pathLst>
              <a:path w="933450" h="1543050">
                <a:moveTo>
                  <a:pt x="933450" y="1543049"/>
                </a:moveTo>
                <a:lnTo>
                  <a:pt x="933450" y="0"/>
                </a:lnTo>
                <a:lnTo>
                  <a:pt x="0" y="0"/>
                </a:lnTo>
                <a:lnTo>
                  <a:pt x="0" y="1543049"/>
                </a:lnTo>
                <a:lnTo>
                  <a:pt x="9131" y="1543049"/>
                </a:lnTo>
                <a:lnTo>
                  <a:pt x="9131" y="19049"/>
                </a:lnTo>
                <a:lnTo>
                  <a:pt x="19050" y="9143"/>
                </a:lnTo>
                <a:lnTo>
                  <a:pt x="19050" y="19049"/>
                </a:lnTo>
                <a:lnTo>
                  <a:pt x="914400" y="19049"/>
                </a:lnTo>
                <a:lnTo>
                  <a:pt x="914400" y="9143"/>
                </a:lnTo>
                <a:lnTo>
                  <a:pt x="923531" y="19049"/>
                </a:lnTo>
                <a:lnTo>
                  <a:pt x="923531" y="1543049"/>
                </a:lnTo>
                <a:lnTo>
                  <a:pt x="933450" y="1543049"/>
                </a:lnTo>
                <a:close/>
              </a:path>
              <a:path w="933450" h="1543050">
                <a:moveTo>
                  <a:pt x="19050" y="19049"/>
                </a:moveTo>
                <a:lnTo>
                  <a:pt x="19050" y="9143"/>
                </a:lnTo>
                <a:lnTo>
                  <a:pt x="9131" y="19049"/>
                </a:lnTo>
                <a:lnTo>
                  <a:pt x="19050" y="19049"/>
                </a:lnTo>
                <a:close/>
              </a:path>
              <a:path w="933450" h="1543050">
                <a:moveTo>
                  <a:pt x="19050" y="1523999"/>
                </a:moveTo>
                <a:lnTo>
                  <a:pt x="19050" y="19049"/>
                </a:lnTo>
                <a:lnTo>
                  <a:pt x="9131" y="19049"/>
                </a:lnTo>
                <a:lnTo>
                  <a:pt x="9131" y="1523999"/>
                </a:lnTo>
                <a:lnTo>
                  <a:pt x="19050" y="1523999"/>
                </a:lnTo>
                <a:close/>
              </a:path>
              <a:path w="933450" h="1543050">
                <a:moveTo>
                  <a:pt x="923531" y="1523999"/>
                </a:moveTo>
                <a:lnTo>
                  <a:pt x="9131" y="1523999"/>
                </a:lnTo>
                <a:lnTo>
                  <a:pt x="19050" y="1533143"/>
                </a:lnTo>
                <a:lnTo>
                  <a:pt x="19050" y="1543049"/>
                </a:lnTo>
                <a:lnTo>
                  <a:pt x="914400" y="1543049"/>
                </a:lnTo>
                <a:lnTo>
                  <a:pt x="914400" y="1533143"/>
                </a:lnTo>
                <a:lnTo>
                  <a:pt x="923531" y="1523999"/>
                </a:lnTo>
                <a:close/>
              </a:path>
              <a:path w="933450" h="1543050">
                <a:moveTo>
                  <a:pt x="19050" y="1543049"/>
                </a:moveTo>
                <a:lnTo>
                  <a:pt x="19050" y="1533143"/>
                </a:lnTo>
                <a:lnTo>
                  <a:pt x="9131" y="1523999"/>
                </a:lnTo>
                <a:lnTo>
                  <a:pt x="9131" y="1543049"/>
                </a:lnTo>
                <a:lnTo>
                  <a:pt x="19050" y="1543049"/>
                </a:lnTo>
                <a:close/>
              </a:path>
              <a:path w="933450" h="1543050">
                <a:moveTo>
                  <a:pt x="923531" y="19049"/>
                </a:moveTo>
                <a:lnTo>
                  <a:pt x="914400" y="9143"/>
                </a:lnTo>
                <a:lnTo>
                  <a:pt x="914400" y="19049"/>
                </a:lnTo>
                <a:lnTo>
                  <a:pt x="923531" y="19049"/>
                </a:lnTo>
                <a:close/>
              </a:path>
              <a:path w="933450" h="1543050">
                <a:moveTo>
                  <a:pt x="923531" y="1523999"/>
                </a:moveTo>
                <a:lnTo>
                  <a:pt x="923531" y="19049"/>
                </a:lnTo>
                <a:lnTo>
                  <a:pt x="914400" y="19049"/>
                </a:lnTo>
                <a:lnTo>
                  <a:pt x="914400" y="1523999"/>
                </a:lnTo>
                <a:lnTo>
                  <a:pt x="923531" y="1523999"/>
                </a:lnTo>
                <a:close/>
              </a:path>
              <a:path w="933450" h="1543050">
                <a:moveTo>
                  <a:pt x="923531" y="1543049"/>
                </a:moveTo>
                <a:lnTo>
                  <a:pt x="923531" y="1523999"/>
                </a:lnTo>
                <a:lnTo>
                  <a:pt x="914400" y="1533143"/>
                </a:lnTo>
                <a:lnTo>
                  <a:pt x="914400" y="1543049"/>
                </a:lnTo>
                <a:lnTo>
                  <a:pt x="923531" y="1543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37627" y="2253995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0" y="0"/>
                </a:moveTo>
                <a:lnTo>
                  <a:pt x="0" y="914400"/>
                </a:lnTo>
                <a:lnTo>
                  <a:pt x="457200" y="9144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28495" y="2244851"/>
            <a:ext cx="476250" cy="933450"/>
          </a:xfrm>
          <a:custGeom>
            <a:avLst/>
            <a:gdLst/>
            <a:ahLst/>
            <a:cxnLst/>
            <a:rect l="l" t="t" r="r" b="b"/>
            <a:pathLst>
              <a:path w="476250" h="933450">
                <a:moveTo>
                  <a:pt x="476250" y="933449"/>
                </a:moveTo>
                <a:lnTo>
                  <a:pt x="476250" y="0"/>
                </a:lnTo>
                <a:lnTo>
                  <a:pt x="0" y="0"/>
                </a:lnTo>
                <a:lnTo>
                  <a:pt x="0" y="933449"/>
                </a:lnTo>
                <a:lnTo>
                  <a:pt x="9131" y="933449"/>
                </a:lnTo>
                <a:lnTo>
                  <a:pt x="9131" y="19049"/>
                </a:lnTo>
                <a:lnTo>
                  <a:pt x="19050" y="9143"/>
                </a:lnTo>
                <a:lnTo>
                  <a:pt x="19050" y="19049"/>
                </a:lnTo>
                <a:lnTo>
                  <a:pt x="457200" y="19049"/>
                </a:lnTo>
                <a:lnTo>
                  <a:pt x="457200" y="9143"/>
                </a:lnTo>
                <a:lnTo>
                  <a:pt x="466331" y="19049"/>
                </a:lnTo>
                <a:lnTo>
                  <a:pt x="466331" y="933449"/>
                </a:lnTo>
                <a:lnTo>
                  <a:pt x="476250" y="933449"/>
                </a:lnTo>
                <a:close/>
              </a:path>
              <a:path w="476250" h="933450">
                <a:moveTo>
                  <a:pt x="19050" y="19049"/>
                </a:moveTo>
                <a:lnTo>
                  <a:pt x="19050" y="9143"/>
                </a:lnTo>
                <a:lnTo>
                  <a:pt x="9131" y="19049"/>
                </a:lnTo>
                <a:lnTo>
                  <a:pt x="19050" y="19049"/>
                </a:lnTo>
                <a:close/>
              </a:path>
              <a:path w="476250" h="933450">
                <a:moveTo>
                  <a:pt x="19050" y="914399"/>
                </a:moveTo>
                <a:lnTo>
                  <a:pt x="19050" y="19049"/>
                </a:lnTo>
                <a:lnTo>
                  <a:pt x="9131" y="19049"/>
                </a:lnTo>
                <a:lnTo>
                  <a:pt x="9131" y="914399"/>
                </a:lnTo>
                <a:lnTo>
                  <a:pt x="19050" y="914399"/>
                </a:lnTo>
                <a:close/>
              </a:path>
              <a:path w="476250" h="933450">
                <a:moveTo>
                  <a:pt x="466331" y="914399"/>
                </a:moveTo>
                <a:lnTo>
                  <a:pt x="9131" y="914399"/>
                </a:lnTo>
                <a:lnTo>
                  <a:pt x="19050" y="923543"/>
                </a:lnTo>
                <a:lnTo>
                  <a:pt x="19050" y="933449"/>
                </a:lnTo>
                <a:lnTo>
                  <a:pt x="457200" y="933449"/>
                </a:lnTo>
                <a:lnTo>
                  <a:pt x="457200" y="923543"/>
                </a:lnTo>
                <a:lnTo>
                  <a:pt x="466331" y="914399"/>
                </a:lnTo>
                <a:close/>
              </a:path>
              <a:path w="476250" h="933450">
                <a:moveTo>
                  <a:pt x="19050" y="933449"/>
                </a:moveTo>
                <a:lnTo>
                  <a:pt x="19050" y="923543"/>
                </a:lnTo>
                <a:lnTo>
                  <a:pt x="9131" y="914399"/>
                </a:lnTo>
                <a:lnTo>
                  <a:pt x="9131" y="933449"/>
                </a:lnTo>
                <a:lnTo>
                  <a:pt x="19050" y="933449"/>
                </a:lnTo>
                <a:close/>
              </a:path>
              <a:path w="476250" h="933450">
                <a:moveTo>
                  <a:pt x="466331" y="19049"/>
                </a:moveTo>
                <a:lnTo>
                  <a:pt x="457200" y="9143"/>
                </a:lnTo>
                <a:lnTo>
                  <a:pt x="457200" y="19049"/>
                </a:lnTo>
                <a:lnTo>
                  <a:pt x="466331" y="19049"/>
                </a:lnTo>
                <a:close/>
              </a:path>
              <a:path w="476250" h="933450">
                <a:moveTo>
                  <a:pt x="466331" y="914399"/>
                </a:moveTo>
                <a:lnTo>
                  <a:pt x="466331" y="19049"/>
                </a:lnTo>
                <a:lnTo>
                  <a:pt x="457200" y="19049"/>
                </a:lnTo>
                <a:lnTo>
                  <a:pt x="457200" y="914399"/>
                </a:lnTo>
                <a:lnTo>
                  <a:pt x="466331" y="914399"/>
                </a:lnTo>
                <a:close/>
              </a:path>
              <a:path w="476250" h="933450">
                <a:moveTo>
                  <a:pt x="466331" y="933449"/>
                </a:moveTo>
                <a:lnTo>
                  <a:pt x="466331" y="914399"/>
                </a:lnTo>
                <a:lnTo>
                  <a:pt x="457200" y="923543"/>
                </a:lnTo>
                <a:lnTo>
                  <a:pt x="457200" y="933449"/>
                </a:lnTo>
                <a:lnTo>
                  <a:pt x="466331" y="933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66846" y="2203957"/>
            <a:ext cx="39878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8740" algn="just">
              <a:lnSpc>
                <a:spcPct val="100000"/>
              </a:lnSpc>
              <a:spcBef>
                <a:spcPts val="100"/>
              </a:spcBef>
            </a:pPr>
            <a:r>
              <a:rPr sz="1600" b="1" i="1" spc="-5" dirty="0">
                <a:latin typeface="Times New Roman"/>
                <a:cs typeface="Times New Roman"/>
              </a:rPr>
              <a:t>SJ  KF  </a:t>
            </a:r>
            <a:r>
              <a:rPr sz="1600" b="1" i="1" dirty="0">
                <a:latin typeface="Times New Roman"/>
                <a:cs typeface="Times New Roman"/>
              </a:rPr>
              <a:t>UID  </a:t>
            </a:r>
            <a:r>
              <a:rPr sz="1600" b="1" i="1" spc="-5" dirty="0">
                <a:latin typeface="Times New Roman"/>
                <a:cs typeface="Times New Roman"/>
              </a:rPr>
              <a:t>KU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29326" y="1769624"/>
            <a:ext cx="2743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5" dirty="0">
                <a:latin typeface="Times New Roman"/>
                <a:cs typeface="Times New Roman"/>
              </a:rPr>
              <a:t>KS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02993" y="2025395"/>
            <a:ext cx="127254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08839" y="2177795"/>
            <a:ext cx="381000" cy="68580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0" y="0"/>
                </a:moveTo>
                <a:lnTo>
                  <a:pt x="0" y="685800"/>
                </a:lnTo>
                <a:lnTo>
                  <a:pt x="381000" y="6858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6647" y="2165604"/>
            <a:ext cx="406400" cy="711200"/>
          </a:xfrm>
          <a:custGeom>
            <a:avLst/>
            <a:gdLst/>
            <a:ahLst/>
            <a:cxnLst/>
            <a:rect l="l" t="t" r="r" b="b"/>
            <a:pathLst>
              <a:path w="406400" h="711200">
                <a:moveTo>
                  <a:pt x="406145" y="710945"/>
                </a:moveTo>
                <a:lnTo>
                  <a:pt x="406145" y="0"/>
                </a:lnTo>
                <a:lnTo>
                  <a:pt x="0" y="0"/>
                </a:lnTo>
                <a:lnTo>
                  <a:pt x="0" y="710945"/>
                </a:lnTo>
                <a:lnTo>
                  <a:pt x="12192" y="710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381000" y="25145"/>
                </a:lnTo>
                <a:lnTo>
                  <a:pt x="381000" y="12191"/>
                </a:lnTo>
                <a:lnTo>
                  <a:pt x="393179" y="25145"/>
                </a:lnTo>
                <a:lnTo>
                  <a:pt x="393179" y="710945"/>
                </a:lnTo>
                <a:lnTo>
                  <a:pt x="406145" y="710945"/>
                </a:lnTo>
                <a:close/>
              </a:path>
              <a:path w="406400" h="711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406400" h="711200">
                <a:moveTo>
                  <a:pt x="25146" y="685800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685800"/>
                </a:lnTo>
                <a:lnTo>
                  <a:pt x="25146" y="685800"/>
                </a:lnTo>
                <a:close/>
              </a:path>
              <a:path w="406400" h="711200">
                <a:moveTo>
                  <a:pt x="393179" y="685800"/>
                </a:moveTo>
                <a:lnTo>
                  <a:pt x="12192" y="685800"/>
                </a:lnTo>
                <a:lnTo>
                  <a:pt x="25146" y="697991"/>
                </a:lnTo>
                <a:lnTo>
                  <a:pt x="25146" y="710945"/>
                </a:lnTo>
                <a:lnTo>
                  <a:pt x="381000" y="710945"/>
                </a:lnTo>
                <a:lnTo>
                  <a:pt x="381000" y="697991"/>
                </a:lnTo>
                <a:lnTo>
                  <a:pt x="393179" y="685800"/>
                </a:lnTo>
                <a:close/>
              </a:path>
              <a:path w="406400" h="711200">
                <a:moveTo>
                  <a:pt x="25146" y="710945"/>
                </a:moveTo>
                <a:lnTo>
                  <a:pt x="25146" y="697991"/>
                </a:lnTo>
                <a:lnTo>
                  <a:pt x="12192" y="685800"/>
                </a:lnTo>
                <a:lnTo>
                  <a:pt x="12192" y="710945"/>
                </a:lnTo>
                <a:lnTo>
                  <a:pt x="25146" y="710945"/>
                </a:lnTo>
                <a:close/>
              </a:path>
              <a:path w="406400" h="711200">
                <a:moveTo>
                  <a:pt x="393179" y="25145"/>
                </a:moveTo>
                <a:lnTo>
                  <a:pt x="381000" y="12191"/>
                </a:lnTo>
                <a:lnTo>
                  <a:pt x="381000" y="25145"/>
                </a:lnTo>
                <a:lnTo>
                  <a:pt x="393179" y="25145"/>
                </a:lnTo>
                <a:close/>
              </a:path>
              <a:path w="406400" h="711200">
                <a:moveTo>
                  <a:pt x="393179" y="685800"/>
                </a:moveTo>
                <a:lnTo>
                  <a:pt x="393179" y="25145"/>
                </a:lnTo>
                <a:lnTo>
                  <a:pt x="381000" y="25145"/>
                </a:lnTo>
                <a:lnTo>
                  <a:pt x="381000" y="685800"/>
                </a:lnTo>
                <a:lnTo>
                  <a:pt x="393179" y="685800"/>
                </a:lnTo>
                <a:close/>
              </a:path>
              <a:path w="406400" h="711200">
                <a:moveTo>
                  <a:pt x="393179" y="710945"/>
                </a:moveTo>
                <a:lnTo>
                  <a:pt x="393179" y="685800"/>
                </a:lnTo>
                <a:lnTo>
                  <a:pt x="381000" y="697991"/>
                </a:lnTo>
                <a:lnTo>
                  <a:pt x="381000" y="710945"/>
                </a:lnTo>
                <a:lnTo>
                  <a:pt x="393179" y="7109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5639" y="2343150"/>
            <a:ext cx="4343400" cy="127635"/>
          </a:xfrm>
          <a:custGeom>
            <a:avLst/>
            <a:gdLst/>
            <a:ahLst/>
            <a:cxnLst/>
            <a:rect l="l" t="t" r="r" b="b"/>
            <a:pathLst>
              <a:path w="4343400" h="127635">
                <a:moveTo>
                  <a:pt x="4267187" y="63245"/>
                </a:moveTo>
                <a:lnTo>
                  <a:pt x="4259918" y="54101"/>
                </a:lnTo>
                <a:lnTo>
                  <a:pt x="0" y="54101"/>
                </a:lnTo>
                <a:lnTo>
                  <a:pt x="0" y="73151"/>
                </a:lnTo>
                <a:lnTo>
                  <a:pt x="4259405" y="73151"/>
                </a:lnTo>
                <a:lnTo>
                  <a:pt x="4267187" y="63245"/>
                </a:lnTo>
                <a:close/>
              </a:path>
              <a:path w="4343400" h="127635">
                <a:moveTo>
                  <a:pt x="4343387" y="63245"/>
                </a:moveTo>
                <a:lnTo>
                  <a:pt x="4216908" y="0"/>
                </a:lnTo>
                <a:lnTo>
                  <a:pt x="4259918" y="54101"/>
                </a:lnTo>
                <a:lnTo>
                  <a:pt x="4267199" y="54101"/>
                </a:lnTo>
                <a:lnTo>
                  <a:pt x="4267199" y="101802"/>
                </a:lnTo>
                <a:lnTo>
                  <a:pt x="4343387" y="63245"/>
                </a:lnTo>
                <a:close/>
              </a:path>
              <a:path w="4343400" h="127635">
                <a:moveTo>
                  <a:pt x="4267199" y="101802"/>
                </a:moveTo>
                <a:lnTo>
                  <a:pt x="4267199" y="73151"/>
                </a:lnTo>
                <a:lnTo>
                  <a:pt x="4259405" y="73151"/>
                </a:lnTo>
                <a:lnTo>
                  <a:pt x="4216908" y="127253"/>
                </a:lnTo>
                <a:lnTo>
                  <a:pt x="4267199" y="101802"/>
                </a:lnTo>
                <a:close/>
              </a:path>
              <a:path w="4343400" h="127635">
                <a:moveTo>
                  <a:pt x="4267187" y="73151"/>
                </a:moveTo>
                <a:lnTo>
                  <a:pt x="4267187" y="63245"/>
                </a:lnTo>
                <a:lnTo>
                  <a:pt x="4259405" y="73151"/>
                </a:lnTo>
                <a:lnTo>
                  <a:pt x="4267187" y="73151"/>
                </a:lnTo>
                <a:close/>
              </a:path>
              <a:path w="4343400" h="127635">
                <a:moveTo>
                  <a:pt x="4267199" y="73151"/>
                </a:moveTo>
                <a:lnTo>
                  <a:pt x="4267199" y="54101"/>
                </a:lnTo>
                <a:lnTo>
                  <a:pt x="4259918" y="54101"/>
                </a:lnTo>
                <a:lnTo>
                  <a:pt x="4267187" y="63245"/>
                </a:lnTo>
                <a:lnTo>
                  <a:pt x="4267187" y="73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65639" y="2571750"/>
            <a:ext cx="4343400" cy="127635"/>
          </a:xfrm>
          <a:custGeom>
            <a:avLst/>
            <a:gdLst/>
            <a:ahLst/>
            <a:cxnLst/>
            <a:rect l="l" t="t" r="r" b="b"/>
            <a:pathLst>
              <a:path w="4343400" h="127635">
                <a:moveTo>
                  <a:pt x="4267187" y="63245"/>
                </a:moveTo>
                <a:lnTo>
                  <a:pt x="4259918" y="54101"/>
                </a:lnTo>
                <a:lnTo>
                  <a:pt x="0" y="54101"/>
                </a:lnTo>
                <a:lnTo>
                  <a:pt x="0" y="73151"/>
                </a:lnTo>
                <a:lnTo>
                  <a:pt x="4259405" y="73151"/>
                </a:lnTo>
                <a:lnTo>
                  <a:pt x="4267187" y="63245"/>
                </a:lnTo>
                <a:close/>
              </a:path>
              <a:path w="4343400" h="127635">
                <a:moveTo>
                  <a:pt x="4343387" y="63245"/>
                </a:moveTo>
                <a:lnTo>
                  <a:pt x="4216908" y="0"/>
                </a:lnTo>
                <a:lnTo>
                  <a:pt x="4259918" y="54101"/>
                </a:lnTo>
                <a:lnTo>
                  <a:pt x="4267199" y="54101"/>
                </a:lnTo>
                <a:lnTo>
                  <a:pt x="4267199" y="101802"/>
                </a:lnTo>
                <a:lnTo>
                  <a:pt x="4343387" y="63245"/>
                </a:lnTo>
                <a:close/>
              </a:path>
              <a:path w="4343400" h="127635">
                <a:moveTo>
                  <a:pt x="4267199" y="101802"/>
                </a:moveTo>
                <a:lnTo>
                  <a:pt x="4267199" y="73151"/>
                </a:lnTo>
                <a:lnTo>
                  <a:pt x="4259405" y="73151"/>
                </a:lnTo>
                <a:lnTo>
                  <a:pt x="4216908" y="127253"/>
                </a:lnTo>
                <a:lnTo>
                  <a:pt x="4267199" y="101802"/>
                </a:lnTo>
                <a:close/>
              </a:path>
              <a:path w="4343400" h="127635">
                <a:moveTo>
                  <a:pt x="4267187" y="73151"/>
                </a:moveTo>
                <a:lnTo>
                  <a:pt x="4267187" y="63245"/>
                </a:lnTo>
                <a:lnTo>
                  <a:pt x="4259405" y="73151"/>
                </a:lnTo>
                <a:lnTo>
                  <a:pt x="4267187" y="73151"/>
                </a:lnTo>
                <a:close/>
              </a:path>
              <a:path w="4343400" h="127635">
                <a:moveTo>
                  <a:pt x="4267199" y="73151"/>
                </a:moveTo>
                <a:lnTo>
                  <a:pt x="4267199" y="54101"/>
                </a:lnTo>
                <a:lnTo>
                  <a:pt x="4259918" y="54101"/>
                </a:lnTo>
                <a:lnTo>
                  <a:pt x="4267187" y="63245"/>
                </a:lnTo>
                <a:lnTo>
                  <a:pt x="4267187" y="73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051439" y="2025395"/>
            <a:ext cx="1244600" cy="30480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E</a:t>
            </a:r>
            <a:r>
              <a:rPr sz="1800" b="1" i="1" spc="-15" baseline="-20833" dirty="0">
                <a:latin typeface="Times New Roman"/>
                <a:cs typeface="Times New Roman"/>
              </a:rPr>
              <a:t>KS</a:t>
            </a:r>
            <a:r>
              <a:rPr sz="1800" b="1" spc="-5" dirty="0">
                <a:latin typeface="Times New Roman"/>
                <a:cs typeface="Times New Roman"/>
              </a:rPr>
              <a:t>(“Hello”)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18039" y="2711195"/>
            <a:ext cx="21336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577723" y="2713743"/>
            <a:ext cx="2015489" cy="635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E</a:t>
            </a:r>
            <a:r>
              <a:rPr sz="1800" b="1" i="1" spc="-7" baseline="-20833" dirty="0">
                <a:latin typeface="Times New Roman"/>
                <a:cs typeface="Times New Roman"/>
              </a:rPr>
              <a:t>KF</a:t>
            </a:r>
            <a:r>
              <a:rPr sz="1800" b="1" spc="-5" dirty="0">
                <a:latin typeface="Times New Roman"/>
                <a:cs typeface="Times New Roman"/>
              </a:rPr>
              <a:t>(</a:t>
            </a:r>
            <a:r>
              <a:rPr sz="1800" b="1" i="1" spc="-5" dirty="0">
                <a:latin typeface="Times New Roman"/>
                <a:cs typeface="Times New Roman"/>
              </a:rPr>
              <a:t>UID,E</a:t>
            </a:r>
            <a:r>
              <a:rPr sz="1800" b="1" i="1" spc="-7" baseline="-20833" dirty="0">
                <a:latin typeface="Times New Roman"/>
                <a:cs typeface="Times New Roman"/>
              </a:rPr>
              <a:t>KU</a:t>
            </a:r>
            <a:r>
              <a:rPr sz="1800" b="1" spc="-5" dirty="0">
                <a:latin typeface="Times New Roman"/>
                <a:cs typeface="Times New Roman"/>
              </a:rPr>
              <a:t>(</a:t>
            </a:r>
            <a:r>
              <a:rPr sz="1800" b="1" i="1" spc="-5" dirty="0">
                <a:latin typeface="Times New Roman"/>
                <a:cs typeface="Times New Roman"/>
              </a:rPr>
              <a:t>KS</a:t>
            </a:r>
            <a:r>
              <a:rPr sz="1800" b="1" spc="-5" dirty="0">
                <a:latin typeface="Times New Roman"/>
                <a:cs typeface="Times New Roman"/>
              </a:rPr>
              <a:t>),</a:t>
            </a:r>
            <a:r>
              <a:rPr sz="1800" b="1" i="1" spc="-5" dirty="0">
                <a:latin typeface="Times New Roman"/>
                <a:cs typeface="Times New Roman"/>
              </a:rPr>
              <a:t>A</a:t>
            </a:r>
            <a:r>
              <a:rPr sz="1800" b="1" spc="-5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619760">
              <a:lnSpc>
                <a:spcPct val="100000"/>
              </a:lnSpc>
              <a:spcBef>
                <a:spcPts val="240"/>
              </a:spcBef>
            </a:pPr>
            <a:r>
              <a:rPr sz="1800" b="1" dirty="0">
                <a:latin typeface="Times New Roman"/>
                <a:cs typeface="Times New Roman"/>
              </a:rPr>
              <a:t>DRF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94239" y="3473196"/>
            <a:ext cx="3352800" cy="3124200"/>
          </a:xfrm>
          <a:custGeom>
            <a:avLst/>
            <a:gdLst/>
            <a:ahLst/>
            <a:cxnLst/>
            <a:rect l="l" t="t" r="r" b="b"/>
            <a:pathLst>
              <a:path w="3352800" h="3124200">
                <a:moveTo>
                  <a:pt x="0" y="0"/>
                </a:moveTo>
                <a:lnTo>
                  <a:pt x="0" y="3124200"/>
                </a:lnTo>
                <a:lnTo>
                  <a:pt x="3352799" y="3124200"/>
                </a:lnTo>
                <a:lnTo>
                  <a:pt x="3352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82047" y="3461003"/>
            <a:ext cx="3378200" cy="3149600"/>
          </a:xfrm>
          <a:custGeom>
            <a:avLst/>
            <a:gdLst/>
            <a:ahLst/>
            <a:cxnLst/>
            <a:rect l="l" t="t" r="r" b="b"/>
            <a:pathLst>
              <a:path w="3378200" h="3149600">
                <a:moveTo>
                  <a:pt x="3377945" y="3149346"/>
                </a:moveTo>
                <a:lnTo>
                  <a:pt x="3377945" y="0"/>
                </a:lnTo>
                <a:lnTo>
                  <a:pt x="0" y="0"/>
                </a:lnTo>
                <a:lnTo>
                  <a:pt x="0" y="3149346"/>
                </a:lnTo>
                <a:lnTo>
                  <a:pt x="12192" y="3149346"/>
                </a:lnTo>
                <a:lnTo>
                  <a:pt x="12192" y="25146"/>
                </a:lnTo>
                <a:lnTo>
                  <a:pt x="25146" y="12192"/>
                </a:lnTo>
                <a:lnTo>
                  <a:pt x="25146" y="25146"/>
                </a:lnTo>
                <a:lnTo>
                  <a:pt x="3352800" y="25146"/>
                </a:lnTo>
                <a:lnTo>
                  <a:pt x="3352800" y="12192"/>
                </a:lnTo>
                <a:lnTo>
                  <a:pt x="3364979" y="25146"/>
                </a:lnTo>
                <a:lnTo>
                  <a:pt x="3364979" y="3149346"/>
                </a:lnTo>
                <a:lnTo>
                  <a:pt x="3377945" y="3149346"/>
                </a:lnTo>
                <a:close/>
              </a:path>
              <a:path w="3378200" h="3149600">
                <a:moveTo>
                  <a:pt x="25146" y="25146"/>
                </a:moveTo>
                <a:lnTo>
                  <a:pt x="25146" y="12192"/>
                </a:lnTo>
                <a:lnTo>
                  <a:pt x="12192" y="25146"/>
                </a:lnTo>
                <a:lnTo>
                  <a:pt x="25146" y="25146"/>
                </a:lnTo>
                <a:close/>
              </a:path>
              <a:path w="3378200" h="3149600">
                <a:moveTo>
                  <a:pt x="25146" y="3124200"/>
                </a:moveTo>
                <a:lnTo>
                  <a:pt x="25146" y="25146"/>
                </a:lnTo>
                <a:lnTo>
                  <a:pt x="12192" y="25146"/>
                </a:lnTo>
                <a:lnTo>
                  <a:pt x="12192" y="3124200"/>
                </a:lnTo>
                <a:lnTo>
                  <a:pt x="25146" y="3124200"/>
                </a:lnTo>
                <a:close/>
              </a:path>
              <a:path w="3378200" h="3149600">
                <a:moveTo>
                  <a:pt x="3364979" y="3124200"/>
                </a:moveTo>
                <a:lnTo>
                  <a:pt x="12192" y="3124200"/>
                </a:lnTo>
                <a:lnTo>
                  <a:pt x="25146" y="3136392"/>
                </a:lnTo>
                <a:lnTo>
                  <a:pt x="25146" y="3149346"/>
                </a:lnTo>
                <a:lnTo>
                  <a:pt x="3352800" y="3149346"/>
                </a:lnTo>
                <a:lnTo>
                  <a:pt x="3352800" y="3136392"/>
                </a:lnTo>
                <a:lnTo>
                  <a:pt x="3364979" y="3124200"/>
                </a:lnTo>
                <a:close/>
              </a:path>
              <a:path w="3378200" h="3149600">
                <a:moveTo>
                  <a:pt x="25146" y="3149346"/>
                </a:moveTo>
                <a:lnTo>
                  <a:pt x="25146" y="3136392"/>
                </a:lnTo>
                <a:lnTo>
                  <a:pt x="12192" y="3124200"/>
                </a:lnTo>
                <a:lnTo>
                  <a:pt x="12192" y="3149346"/>
                </a:lnTo>
                <a:lnTo>
                  <a:pt x="25146" y="3149346"/>
                </a:lnTo>
                <a:close/>
              </a:path>
              <a:path w="3378200" h="3149600">
                <a:moveTo>
                  <a:pt x="3364979" y="25146"/>
                </a:moveTo>
                <a:lnTo>
                  <a:pt x="3352800" y="12192"/>
                </a:lnTo>
                <a:lnTo>
                  <a:pt x="3352800" y="25146"/>
                </a:lnTo>
                <a:lnTo>
                  <a:pt x="3364979" y="25146"/>
                </a:lnTo>
                <a:close/>
              </a:path>
              <a:path w="3378200" h="3149600">
                <a:moveTo>
                  <a:pt x="3364979" y="3124200"/>
                </a:moveTo>
                <a:lnTo>
                  <a:pt x="3364979" y="25146"/>
                </a:lnTo>
                <a:lnTo>
                  <a:pt x="3352800" y="25146"/>
                </a:lnTo>
                <a:lnTo>
                  <a:pt x="3352800" y="3124200"/>
                </a:lnTo>
                <a:lnTo>
                  <a:pt x="3364979" y="3124200"/>
                </a:lnTo>
                <a:close/>
              </a:path>
              <a:path w="3378200" h="3149600">
                <a:moveTo>
                  <a:pt x="3364979" y="3149346"/>
                </a:moveTo>
                <a:lnTo>
                  <a:pt x="3364979" y="3124200"/>
                </a:lnTo>
                <a:lnTo>
                  <a:pt x="3352800" y="3136392"/>
                </a:lnTo>
                <a:lnTo>
                  <a:pt x="3352800" y="3149346"/>
                </a:lnTo>
                <a:lnTo>
                  <a:pt x="3364979" y="314934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661039" y="6292596"/>
            <a:ext cx="1371600" cy="22860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800"/>
              </a:lnSpc>
            </a:pPr>
            <a:r>
              <a:rPr sz="1800" b="1" spc="-5" dirty="0">
                <a:solidFill>
                  <a:srgbClr val="FD1813"/>
                </a:solidFill>
                <a:latin typeface="宋体"/>
                <a:cs typeface="宋体"/>
              </a:rPr>
              <a:t>解密处理器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889895" y="4227231"/>
            <a:ext cx="323850" cy="322580"/>
          </a:xfrm>
          <a:custGeom>
            <a:avLst/>
            <a:gdLst/>
            <a:ahLst/>
            <a:cxnLst/>
            <a:rect l="l" t="t" r="r" b="b"/>
            <a:pathLst>
              <a:path w="323850" h="322579">
                <a:moveTo>
                  <a:pt x="323850" y="160364"/>
                </a:moveTo>
                <a:lnTo>
                  <a:pt x="323850" y="151982"/>
                </a:lnTo>
                <a:lnTo>
                  <a:pt x="323088" y="143600"/>
                </a:lnTo>
                <a:lnTo>
                  <a:pt x="312636" y="102516"/>
                </a:lnTo>
                <a:lnTo>
                  <a:pt x="294975" y="68294"/>
                </a:lnTo>
                <a:lnTo>
                  <a:pt x="243284" y="20431"/>
                </a:lnTo>
                <a:lnTo>
                  <a:pt x="178528" y="0"/>
                </a:lnTo>
                <a:lnTo>
                  <a:pt x="144535" y="68"/>
                </a:lnTo>
                <a:lnTo>
                  <a:pt x="79891" y="20764"/>
                </a:lnTo>
                <a:lnTo>
                  <a:pt x="28462" y="68866"/>
                </a:lnTo>
                <a:lnTo>
                  <a:pt x="10989" y="103190"/>
                </a:lnTo>
                <a:lnTo>
                  <a:pt x="761" y="144362"/>
                </a:lnTo>
                <a:lnTo>
                  <a:pt x="0" y="152744"/>
                </a:lnTo>
                <a:lnTo>
                  <a:pt x="0" y="169508"/>
                </a:lnTo>
                <a:lnTo>
                  <a:pt x="1524" y="185510"/>
                </a:lnTo>
                <a:lnTo>
                  <a:pt x="14543" y="226975"/>
                </a:lnTo>
                <a:lnTo>
                  <a:pt x="19050" y="234591"/>
                </a:lnTo>
                <a:lnTo>
                  <a:pt x="19050" y="152744"/>
                </a:lnTo>
                <a:lnTo>
                  <a:pt x="19812" y="145886"/>
                </a:lnTo>
                <a:lnTo>
                  <a:pt x="30075" y="105992"/>
                </a:lnTo>
                <a:lnTo>
                  <a:pt x="72210" y="48703"/>
                </a:lnTo>
                <a:lnTo>
                  <a:pt x="132597" y="21123"/>
                </a:lnTo>
                <a:lnTo>
                  <a:pt x="165677" y="18365"/>
                </a:lnTo>
                <a:lnTo>
                  <a:pt x="198570" y="22903"/>
                </a:lnTo>
                <a:lnTo>
                  <a:pt x="257459" y="53692"/>
                </a:lnTo>
                <a:lnTo>
                  <a:pt x="296596" y="113142"/>
                </a:lnTo>
                <a:lnTo>
                  <a:pt x="304800" y="153506"/>
                </a:lnTo>
                <a:lnTo>
                  <a:pt x="304800" y="235798"/>
                </a:lnTo>
                <a:lnTo>
                  <a:pt x="317563" y="203415"/>
                </a:lnTo>
                <a:lnTo>
                  <a:pt x="323850" y="160364"/>
                </a:lnTo>
                <a:close/>
              </a:path>
              <a:path w="323850" h="322579">
                <a:moveTo>
                  <a:pt x="304800" y="235798"/>
                </a:moveTo>
                <a:lnTo>
                  <a:pt x="304800" y="167984"/>
                </a:lnTo>
                <a:lnTo>
                  <a:pt x="295562" y="210905"/>
                </a:lnTo>
                <a:lnTo>
                  <a:pt x="277206" y="245772"/>
                </a:lnTo>
                <a:lnTo>
                  <a:pt x="251666" y="272495"/>
                </a:lnTo>
                <a:lnTo>
                  <a:pt x="220874" y="290987"/>
                </a:lnTo>
                <a:lnTo>
                  <a:pt x="186761" y="301158"/>
                </a:lnTo>
                <a:lnTo>
                  <a:pt x="151261" y="302919"/>
                </a:lnTo>
                <a:lnTo>
                  <a:pt x="116305" y="296181"/>
                </a:lnTo>
                <a:lnTo>
                  <a:pt x="55756" y="256853"/>
                </a:lnTo>
                <a:lnTo>
                  <a:pt x="34028" y="224085"/>
                </a:lnTo>
                <a:lnTo>
                  <a:pt x="20574" y="182462"/>
                </a:lnTo>
                <a:lnTo>
                  <a:pt x="19812" y="174842"/>
                </a:lnTo>
                <a:lnTo>
                  <a:pt x="19050" y="167984"/>
                </a:lnTo>
                <a:lnTo>
                  <a:pt x="19050" y="234591"/>
                </a:lnTo>
                <a:lnTo>
                  <a:pt x="60235" y="287168"/>
                </a:lnTo>
                <a:lnTo>
                  <a:pt x="122953" y="317737"/>
                </a:lnTo>
                <a:lnTo>
                  <a:pt x="157255" y="322172"/>
                </a:lnTo>
                <a:lnTo>
                  <a:pt x="191685" y="319511"/>
                </a:lnTo>
                <a:lnTo>
                  <a:pt x="224865" y="309859"/>
                </a:lnTo>
                <a:lnTo>
                  <a:pt x="255420" y="293320"/>
                </a:lnTo>
                <a:lnTo>
                  <a:pt x="281972" y="269997"/>
                </a:lnTo>
                <a:lnTo>
                  <a:pt x="303145" y="239994"/>
                </a:lnTo>
                <a:lnTo>
                  <a:pt x="304800" y="235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956437" y="4211828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89895" y="5675031"/>
            <a:ext cx="323850" cy="322580"/>
          </a:xfrm>
          <a:custGeom>
            <a:avLst/>
            <a:gdLst/>
            <a:ahLst/>
            <a:cxnLst/>
            <a:rect l="l" t="t" r="r" b="b"/>
            <a:pathLst>
              <a:path w="323850" h="322579">
                <a:moveTo>
                  <a:pt x="323850" y="160364"/>
                </a:moveTo>
                <a:lnTo>
                  <a:pt x="323850" y="151982"/>
                </a:lnTo>
                <a:lnTo>
                  <a:pt x="323088" y="143600"/>
                </a:lnTo>
                <a:lnTo>
                  <a:pt x="312636" y="102516"/>
                </a:lnTo>
                <a:lnTo>
                  <a:pt x="294975" y="68294"/>
                </a:lnTo>
                <a:lnTo>
                  <a:pt x="243284" y="20431"/>
                </a:lnTo>
                <a:lnTo>
                  <a:pt x="178528" y="0"/>
                </a:lnTo>
                <a:lnTo>
                  <a:pt x="144535" y="68"/>
                </a:lnTo>
                <a:lnTo>
                  <a:pt x="79891" y="20764"/>
                </a:lnTo>
                <a:lnTo>
                  <a:pt x="28462" y="68866"/>
                </a:lnTo>
                <a:lnTo>
                  <a:pt x="10989" y="103190"/>
                </a:lnTo>
                <a:lnTo>
                  <a:pt x="761" y="144362"/>
                </a:lnTo>
                <a:lnTo>
                  <a:pt x="0" y="152744"/>
                </a:lnTo>
                <a:lnTo>
                  <a:pt x="0" y="169508"/>
                </a:lnTo>
                <a:lnTo>
                  <a:pt x="1524" y="185510"/>
                </a:lnTo>
                <a:lnTo>
                  <a:pt x="14543" y="226975"/>
                </a:lnTo>
                <a:lnTo>
                  <a:pt x="19050" y="234591"/>
                </a:lnTo>
                <a:lnTo>
                  <a:pt x="19050" y="152744"/>
                </a:lnTo>
                <a:lnTo>
                  <a:pt x="19812" y="145886"/>
                </a:lnTo>
                <a:lnTo>
                  <a:pt x="30075" y="105992"/>
                </a:lnTo>
                <a:lnTo>
                  <a:pt x="72210" y="48703"/>
                </a:lnTo>
                <a:lnTo>
                  <a:pt x="132597" y="21123"/>
                </a:lnTo>
                <a:lnTo>
                  <a:pt x="165677" y="18365"/>
                </a:lnTo>
                <a:lnTo>
                  <a:pt x="198570" y="22903"/>
                </a:lnTo>
                <a:lnTo>
                  <a:pt x="257459" y="53692"/>
                </a:lnTo>
                <a:lnTo>
                  <a:pt x="296596" y="113142"/>
                </a:lnTo>
                <a:lnTo>
                  <a:pt x="304800" y="153506"/>
                </a:lnTo>
                <a:lnTo>
                  <a:pt x="304800" y="235798"/>
                </a:lnTo>
                <a:lnTo>
                  <a:pt x="317563" y="203415"/>
                </a:lnTo>
                <a:lnTo>
                  <a:pt x="323850" y="160364"/>
                </a:lnTo>
                <a:close/>
              </a:path>
              <a:path w="323850" h="322579">
                <a:moveTo>
                  <a:pt x="304800" y="235798"/>
                </a:moveTo>
                <a:lnTo>
                  <a:pt x="304800" y="167984"/>
                </a:lnTo>
                <a:lnTo>
                  <a:pt x="295562" y="210905"/>
                </a:lnTo>
                <a:lnTo>
                  <a:pt x="277206" y="245772"/>
                </a:lnTo>
                <a:lnTo>
                  <a:pt x="251666" y="272495"/>
                </a:lnTo>
                <a:lnTo>
                  <a:pt x="220874" y="290987"/>
                </a:lnTo>
                <a:lnTo>
                  <a:pt x="186761" y="301158"/>
                </a:lnTo>
                <a:lnTo>
                  <a:pt x="151261" y="302919"/>
                </a:lnTo>
                <a:lnTo>
                  <a:pt x="116305" y="296181"/>
                </a:lnTo>
                <a:lnTo>
                  <a:pt x="55756" y="256853"/>
                </a:lnTo>
                <a:lnTo>
                  <a:pt x="34028" y="224085"/>
                </a:lnTo>
                <a:lnTo>
                  <a:pt x="20574" y="182462"/>
                </a:lnTo>
                <a:lnTo>
                  <a:pt x="19812" y="174842"/>
                </a:lnTo>
                <a:lnTo>
                  <a:pt x="19050" y="167984"/>
                </a:lnTo>
                <a:lnTo>
                  <a:pt x="19050" y="234591"/>
                </a:lnTo>
                <a:lnTo>
                  <a:pt x="60235" y="287168"/>
                </a:lnTo>
                <a:lnTo>
                  <a:pt x="122953" y="317737"/>
                </a:lnTo>
                <a:lnTo>
                  <a:pt x="157255" y="322172"/>
                </a:lnTo>
                <a:lnTo>
                  <a:pt x="191685" y="319511"/>
                </a:lnTo>
                <a:lnTo>
                  <a:pt x="224865" y="309859"/>
                </a:lnTo>
                <a:lnTo>
                  <a:pt x="255420" y="293320"/>
                </a:lnTo>
                <a:lnTo>
                  <a:pt x="281972" y="269997"/>
                </a:lnTo>
                <a:lnTo>
                  <a:pt x="303145" y="239994"/>
                </a:lnTo>
                <a:lnTo>
                  <a:pt x="304800" y="235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956437" y="5659628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490095" y="3922431"/>
            <a:ext cx="323850" cy="322580"/>
          </a:xfrm>
          <a:custGeom>
            <a:avLst/>
            <a:gdLst/>
            <a:ahLst/>
            <a:cxnLst/>
            <a:rect l="l" t="t" r="r" b="b"/>
            <a:pathLst>
              <a:path w="323850" h="322579">
                <a:moveTo>
                  <a:pt x="323850" y="160364"/>
                </a:moveTo>
                <a:lnTo>
                  <a:pt x="323850" y="151982"/>
                </a:lnTo>
                <a:lnTo>
                  <a:pt x="323088" y="143600"/>
                </a:lnTo>
                <a:lnTo>
                  <a:pt x="312636" y="102516"/>
                </a:lnTo>
                <a:lnTo>
                  <a:pt x="294975" y="68294"/>
                </a:lnTo>
                <a:lnTo>
                  <a:pt x="243284" y="20431"/>
                </a:lnTo>
                <a:lnTo>
                  <a:pt x="178528" y="0"/>
                </a:lnTo>
                <a:lnTo>
                  <a:pt x="144535" y="68"/>
                </a:lnTo>
                <a:lnTo>
                  <a:pt x="79891" y="20764"/>
                </a:lnTo>
                <a:lnTo>
                  <a:pt x="28462" y="68866"/>
                </a:lnTo>
                <a:lnTo>
                  <a:pt x="10989" y="103190"/>
                </a:lnTo>
                <a:lnTo>
                  <a:pt x="761" y="144362"/>
                </a:lnTo>
                <a:lnTo>
                  <a:pt x="0" y="152744"/>
                </a:lnTo>
                <a:lnTo>
                  <a:pt x="0" y="169508"/>
                </a:lnTo>
                <a:lnTo>
                  <a:pt x="1524" y="185510"/>
                </a:lnTo>
                <a:lnTo>
                  <a:pt x="14543" y="226975"/>
                </a:lnTo>
                <a:lnTo>
                  <a:pt x="19050" y="234591"/>
                </a:lnTo>
                <a:lnTo>
                  <a:pt x="19050" y="152744"/>
                </a:lnTo>
                <a:lnTo>
                  <a:pt x="19812" y="145886"/>
                </a:lnTo>
                <a:lnTo>
                  <a:pt x="30075" y="105992"/>
                </a:lnTo>
                <a:lnTo>
                  <a:pt x="72210" y="48703"/>
                </a:lnTo>
                <a:lnTo>
                  <a:pt x="132597" y="21123"/>
                </a:lnTo>
                <a:lnTo>
                  <a:pt x="165677" y="18365"/>
                </a:lnTo>
                <a:lnTo>
                  <a:pt x="198570" y="22903"/>
                </a:lnTo>
                <a:lnTo>
                  <a:pt x="257459" y="53692"/>
                </a:lnTo>
                <a:lnTo>
                  <a:pt x="296596" y="113142"/>
                </a:lnTo>
                <a:lnTo>
                  <a:pt x="304800" y="153506"/>
                </a:lnTo>
                <a:lnTo>
                  <a:pt x="304800" y="235798"/>
                </a:lnTo>
                <a:lnTo>
                  <a:pt x="317563" y="203415"/>
                </a:lnTo>
                <a:lnTo>
                  <a:pt x="323850" y="160364"/>
                </a:lnTo>
                <a:close/>
              </a:path>
              <a:path w="323850" h="322579">
                <a:moveTo>
                  <a:pt x="304800" y="235798"/>
                </a:moveTo>
                <a:lnTo>
                  <a:pt x="304800" y="167984"/>
                </a:lnTo>
                <a:lnTo>
                  <a:pt x="295562" y="210905"/>
                </a:lnTo>
                <a:lnTo>
                  <a:pt x="277206" y="245772"/>
                </a:lnTo>
                <a:lnTo>
                  <a:pt x="251666" y="272495"/>
                </a:lnTo>
                <a:lnTo>
                  <a:pt x="220874" y="290987"/>
                </a:lnTo>
                <a:lnTo>
                  <a:pt x="186761" y="301158"/>
                </a:lnTo>
                <a:lnTo>
                  <a:pt x="151261" y="302919"/>
                </a:lnTo>
                <a:lnTo>
                  <a:pt x="116305" y="296181"/>
                </a:lnTo>
                <a:lnTo>
                  <a:pt x="55756" y="256853"/>
                </a:lnTo>
                <a:lnTo>
                  <a:pt x="34028" y="224085"/>
                </a:lnTo>
                <a:lnTo>
                  <a:pt x="20574" y="182462"/>
                </a:lnTo>
                <a:lnTo>
                  <a:pt x="19812" y="174842"/>
                </a:lnTo>
                <a:lnTo>
                  <a:pt x="19050" y="167984"/>
                </a:lnTo>
                <a:lnTo>
                  <a:pt x="19050" y="234591"/>
                </a:lnTo>
                <a:lnTo>
                  <a:pt x="60235" y="287168"/>
                </a:lnTo>
                <a:lnTo>
                  <a:pt x="122953" y="317737"/>
                </a:lnTo>
                <a:lnTo>
                  <a:pt x="157255" y="322172"/>
                </a:lnTo>
                <a:lnTo>
                  <a:pt x="191685" y="319511"/>
                </a:lnTo>
                <a:lnTo>
                  <a:pt x="224865" y="309859"/>
                </a:lnTo>
                <a:lnTo>
                  <a:pt x="255420" y="293320"/>
                </a:lnTo>
                <a:lnTo>
                  <a:pt x="281972" y="269997"/>
                </a:lnTo>
                <a:lnTo>
                  <a:pt x="303145" y="239994"/>
                </a:lnTo>
                <a:lnTo>
                  <a:pt x="304800" y="235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556637" y="3907028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641733" y="2631948"/>
            <a:ext cx="552450" cy="1298575"/>
          </a:xfrm>
          <a:custGeom>
            <a:avLst/>
            <a:gdLst/>
            <a:ahLst/>
            <a:cxnLst/>
            <a:rect l="l" t="t" r="r" b="b"/>
            <a:pathLst>
              <a:path w="552450" h="1298575">
                <a:moveTo>
                  <a:pt x="33455" y="1217311"/>
                </a:moveTo>
                <a:lnTo>
                  <a:pt x="0" y="1157478"/>
                </a:lnTo>
                <a:lnTo>
                  <a:pt x="9906" y="1298448"/>
                </a:lnTo>
                <a:lnTo>
                  <a:pt x="30480" y="1280646"/>
                </a:lnTo>
                <a:lnTo>
                  <a:pt x="30480" y="1224534"/>
                </a:lnTo>
                <a:lnTo>
                  <a:pt x="33455" y="1217311"/>
                </a:lnTo>
                <a:close/>
              </a:path>
              <a:path w="552450" h="1298575">
                <a:moveTo>
                  <a:pt x="50945" y="1225014"/>
                </a:moveTo>
                <a:lnTo>
                  <a:pt x="39624" y="1228344"/>
                </a:lnTo>
                <a:lnTo>
                  <a:pt x="33455" y="1217311"/>
                </a:lnTo>
                <a:lnTo>
                  <a:pt x="30480" y="1224534"/>
                </a:lnTo>
                <a:lnTo>
                  <a:pt x="48006" y="1232154"/>
                </a:lnTo>
                <a:lnTo>
                  <a:pt x="50945" y="1225014"/>
                </a:lnTo>
                <a:close/>
              </a:path>
              <a:path w="552450" h="1298575">
                <a:moveTo>
                  <a:pt x="117348" y="1205484"/>
                </a:moveTo>
                <a:lnTo>
                  <a:pt x="50945" y="1225014"/>
                </a:lnTo>
                <a:lnTo>
                  <a:pt x="48006" y="1232154"/>
                </a:lnTo>
                <a:lnTo>
                  <a:pt x="30480" y="1224534"/>
                </a:lnTo>
                <a:lnTo>
                  <a:pt x="30480" y="1280646"/>
                </a:lnTo>
                <a:lnTo>
                  <a:pt x="117348" y="1205484"/>
                </a:lnTo>
                <a:close/>
              </a:path>
              <a:path w="552450" h="1298575">
                <a:moveTo>
                  <a:pt x="552450" y="6858"/>
                </a:moveTo>
                <a:lnTo>
                  <a:pt x="534924" y="0"/>
                </a:lnTo>
                <a:lnTo>
                  <a:pt x="33455" y="1217311"/>
                </a:lnTo>
                <a:lnTo>
                  <a:pt x="39624" y="1228344"/>
                </a:lnTo>
                <a:lnTo>
                  <a:pt x="50945" y="1225014"/>
                </a:lnTo>
                <a:lnTo>
                  <a:pt x="552450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75895" y="4913031"/>
            <a:ext cx="323850" cy="322580"/>
          </a:xfrm>
          <a:custGeom>
            <a:avLst/>
            <a:gdLst/>
            <a:ahLst/>
            <a:cxnLst/>
            <a:rect l="l" t="t" r="r" b="b"/>
            <a:pathLst>
              <a:path w="323850" h="322579">
                <a:moveTo>
                  <a:pt x="323850" y="160364"/>
                </a:moveTo>
                <a:lnTo>
                  <a:pt x="323850" y="151982"/>
                </a:lnTo>
                <a:lnTo>
                  <a:pt x="323088" y="143600"/>
                </a:lnTo>
                <a:lnTo>
                  <a:pt x="312636" y="102516"/>
                </a:lnTo>
                <a:lnTo>
                  <a:pt x="294975" y="68294"/>
                </a:lnTo>
                <a:lnTo>
                  <a:pt x="243284" y="20431"/>
                </a:lnTo>
                <a:lnTo>
                  <a:pt x="178528" y="0"/>
                </a:lnTo>
                <a:lnTo>
                  <a:pt x="144535" y="68"/>
                </a:lnTo>
                <a:lnTo>
                  <a:pt x="79891" y="20764"/>
                </a:lnTo>
                <a:lnTo>
                  <a:pt x="28462" y="68866"/>
                </a:lnTo>
                <a:lnTo>
                  <a:pt x="10989" y="103190"/>
                </a:lnTo>
                <a:lnTo>
                  <a:pt x="761" y="144362"/>
                </a:lnTo>
                <a:lnTo>
                  <a:pt x="0" y="152744"/>
                </a:lnTo>
                <a:lnTo>
                  <a:pt x="0" y="169508"/>
                </a:lnTo>
                <a:lnTo>
                  <a:pt x="1524" y="185510"/>
                </a:lnTo>
                <a:lnTo>
                  <a:pt x="14543" y="226975"/>
                </a:lnTo>
                <a:lnTo>
                  <a:pt x="19050" y="234591"/>
                </a:lnTo>
                <a:lnTo>
                  <a:pt x="19050" y="152744"/>
                </a:lnTo>
                <a:lnTo>
                  <a:pt x="19812" y="145886"/>
                </a:lnTo>
                <a:lnTo>
                  <a:pt x="30075" y="105992"/>
                </a:lnTo>
                <a:lnTo>
                  <a:pt x="72210" y="48703"/>
                </a:lnTo>
                <a:lnTo>
                  <a:pt x="132597" y="21123"/>
                </a:lnTo>
                <a:lnTo>
                  <a:pt x="165677" y="18365"/>
                </a:lnTo>
                <a:lnTo>
                  <a:pt x="198570" y="22903"/>
                </a:lnTo>
                <a:lnTo>
                  <a:pt x="257459" y="53692"/>
                </a:lnTo>
                <a:lnTo>
                  <a:pt x="296596" y="113142"/>
                </a:lnTo>
                <a:lnTo>
                  <a:pt x="304800" y="153506"/>
                </a:lnTo>
                <a:lnTo>
                  <a:pt x="304800" y="235798"/>
                </a:lnTo>
                <a:lnTo>
                  <a:pt x="317563" y="203415"/>
                </a:lnTo>
                <a:lnTo>
                  <a:pt x="323850" y="160364"/>
                </a:lnTo>
                <a:close/>
              </a:path>
              <a:path w="323850" h="322579">
                <a:moveTo>
                  <a:pt x="304800" y="235798"/>
                </a:moveTo>
                <a:lnTo>
                  <a:pt x="304800" y="167984"/>
                </a:lnTo>
                <a:lnTo>
                  <a:pt x="295562" y="210905"/>
                </a:lnTo>
                <a:lnTo>
                  <a:pt x="277206" y="245772"/>
                </a:lnTo>
                <a:lnTo>
                  <a:pt x="251666" y="272495"/>
                </a:lnTo>
                <a:lnTo>
                  <a:pt x="220874" y="290987"/>
                </a:lnTo>
                <a:lnTo>
                  <a:pt x="186761" y="301158"/>
                </a:lnTo>
                <a:lnTo>
                  <a:pt x="151261" y="302919"/>
                </a:lnTo>
                <a:lnTo>
                  <a:pt x="116305" y="296181"/>
                </a:lnTo>
                <a:lnTo>
                  <a:pt x="55756" y="256853"/>
                </a:lnTo>
                <a:lnTo>
                  <a:pt x="34028" y="224085"/>
                </a:lnTo>
                <a:lnTo>
                  <a:pt x="20574" y="182462"/>
                </a:lnTo>
                <a:lnTo>
                  <a:pt x="19812" y="174842"/>
                </a:lnTo>
                <a:lnTo>
                  <a:pt x="19050" y="167984"/>
                </a:lnTo>
                <a:lnTo>
                  <a:pt x="19050" y="234591"/>
                </a:lnTo>
                <a:lnTo>
                  <a:pt x="60235" y="287168"/>
                </a:lnTo>
                <a:lnTo>
                  <a:pt x="122953" y="317737"/>
                </a:lnTo>
                <a:lnTo>
                  <a:pt x="157255" y="322172"/>
                </a:lnTo>
                <a:lnTo>
                  <a:pt x="191685" y="319511"/>
                </a:lnTo>
                <a:lnTo>
                  <a:pt x="224865" y="309859"/>
                </a:lnTo>
                <a:lnTo>
                  <a:pt x="255420" y="293320"/>
                </a:lnTo>
                <a:lnTo>
                  <a:pt x="281972" y="269997"/>
                </a:lnTo>
                <a:lnTo>
                  <a:pt x="303145" y="239994"/>
                </a:lnTo>
                <a:lnTo>
                  <a:pt x="304800" y="235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242437" y="4897628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490095" y="4913031"/>
            <a:ext cx="323850" cy="322580"/>
          </a:xfrm>
          <a:custGeom>
            <a:avLst/>
            <a:gdLst/>
            <a:ahLst/>
            <a:cxnLst/>
            <a:rect l="l" t="t" r="r" b="b"/>
            <a:pathLst>
              <a:path w="323850" h="322579">
                <a:moveTo>
                  <a:pt x="323850" y="160364"/>
                </a:moveTo>
                <a:lnTo>
                  <a:pt x="323850" y="151982"/>
                </a:lnTo>
                <a:lnTo>
                  <a:pt x="323088" y="143600"/>
                </a:lnTo>
                <a:lnTo>
                  <a:pt x="312636" y="102516"/>
                </a:lnTo>
                <a:lnTo>
                  <a:pt x="294975" y="68294"/>
                </a:lnTo>
                <a:lnTo>
                  <a:pt x="243284" y="20431"/>
                </a:lnTo>
                <a:lnTo>
                  <a:pt x="178528" y="0"/>
                </a:lnTo>
                <a:lnTo>
                  <a:pt x="144535" y="68"/>
                </a:lnTo>
                <a:lnTo>
                  <a:pt x="79891" y="20764"/>
                </a:lnTo>
                <a:lnTo>
                  <a:pt x="28462" y="68866"/>
                </a:lnTo>
                <a:lnTo>
                  <a:pt x="10989" y="103190"/>
                </a:lnTo>
                <a:lnTo>
                  <a:pt x="761" y="144362"/>
                </a:lnTo>
                <a:lnTo>
                  <a:pt x="0" y="152744"/>
                </a:lnTo>
                <a:lnTo>
                  <a:pt x="0" y="169508"/>
                </a:lnTo>
                <a:lnTo>
                  <a:pt x="1524" y="185510"/>
                </a:lnTo>
                <a:lnTo>
                  <a:pt x="14543" y="226975"/>
                </a:lnTo>
                <a:lnTo>
                  <a:pt x="19050" y="234591"/>
                </a:lnTo>
                <a:lnTo>
                  <a:pt x="19050" y="152744"/>
                </a:lnTo>
                <a:lnTo>
                  <a:pt x="19812" y="145886"/>
                </a:lnTo>
                <a:lnTo>
                  <a:pt x="30075" y="105992"/>
                </a:lnTo>
                <a:lnTo>
                  <a:pt x="72210" y="48703"/>
                </a:lnTo>
                <a:lnTo>
                  <a:pt x="132597" y="21123"/>
                </a:lnTo>
                <a:lnTo>
                  <a:pt x="165677" y="18365"/>
                </a:lnTo>
                <a:lnTo>
                  <a:pt x="198570" y="22903"/>
                </a:lnTo>
                <a:lnTo>
                  <a:pt x="257459" y="53692"/>
                </a:lnTo>
                <a:lnTo>
                  <a:pt x="296596" y="113142"/>
                </a:lnTo>
                <a:lnTo>
                  <a:pt x="304800" y="153506"/>
                </a:lnTo>
                <a:lnTo>
                  <a:pt x="304800" y="235798"/>
                </a:lnTo>
                <a:lnTo>
                  <a:pt x="317563" y="203415"/>
                </a:lnTo>
                <a:lnTo>
                  <a:pt x="323850" y="160364"/>
                </a:lnTo>
                <a:close/>
              </a:path>
              <a:path w="323850" h="322579">
                <a:moveTo>
                  <a:pt x="304800" y="235798"/>
                </a:moveTo>
                <a:lnTo>
                  <a:pt x="304800" y="167984"/>
                </a:lnTo>
                <a:lnTo>
                  <a:pt x="295562" y="210905"/>
                </a:lnTo>
                <a:lnTo>
                  <a:pt x="277206" y="245772"/>
                </a:lnTo>
                <a:lnTo>
                  <a:pt x="251666" y="272495"/>
                </a:lnTo>
                <a:lnTo>
                  <a:pt x="220874" y="290987"/>
                </a:lnTo>
                <a:lnTo>
                  <a:pt x="186761" y="301158"/>
                </a:lnTo>
                <a:lnTo>
                  <a:pt x="151261" y="302919"/>
                </a:lnTo>
                <a:lnTo>
                  <a:pt x="116305" y="296181"/>
                </a:lnTo>
                <a:lnTo>
                  <a:pt x="55756" y="256853"/>
                </a:lnTo>
                <a:lnTo>
                  <a:pt x="34028" y="224085"/>
                </a:lnTo>
                <a:lnTo>
                  <a:pt x="20574" y="182462"/>
                </a:lnTo>
                <a:lnTo>
                  <a:pt x="19812" y="174842"/>
                </a:lnTo>
                <a:lnTo>
                  <a:pt x="19050" y="167984"/>
                </a:lnTo>
                <a:lnTo>
                  <a:pt x="19050" y="234591"/>
                </a:lnTo>
                <a:lnTo>
                  <a:pt x="60235" y="287168"/>
                </a:lnTo>
                <a:lnTo>
                  <a:pt x="122953" y="317737"/>
                </a:lnTo>
                <a:lnTo>
                  <a:pt x="157255" y="322172"/>
                </a:lnTo>
                <a:lnTo>
                  <a:pt x="191685" y="319511"/>
                </a:lnTo>
                <a:lnTo>
                  <a:pt x="224865" y="309859"/>
                </a:lnTo>
                <a:lnTo>
                  <a:pt x="255420" y="293320"/>
                </a:lnTo>
                <a:lnTo>
                  <a:pt x="281972" y="269997"/>
                </a:lnTo>
                <a:lnTo>
                  <a:pt x="303145" y="239994"/>
                </a:lnTo>
                <a:lnTo>
                  <a:pt x="304800" y="235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556637" y="4897628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274193" y="2406395"/>
            <a:ext cx="127635" cy="2514600"/>
          </a:xfrm>
          <a:custGeom>
            <a:avLst/>
            <a:gdLst/>
            <a:ahLst/>
            <a:cxnLst/>
            <a:rect l="l" t="t" r="r" b="b"/>
            <a:pathLst>
              <a:path w="127635" h="2514600">
                <a:moveTo>
                  <a:pt x="63233" y="2438400"/>
                </a:moveTo>
                <a:lnTo>
                  <a:pt x="0" y="2388107"/>
                </a:lnTo>
                <a:lnTo>
                  <a:pt x="54089" y="2496308"/>
                </a:lnTo>
                <a:lnTo>
                  <a:pt x="54089" y="2438400"/>
                </a:lnTo>
                <a:lnTo>
                  <a:pt x="63233" y="2438400"/>
                </a:lnTo>
                <a:close/>
              </a:path>
              <a:path w="127635" h="2514600">
                <a:moveTo>
                  <a:pt x="73139" y="2430618"/>
                </a:moveTo>
                <a:lnTo>
                  <a:pt x="73139" y="0"/>
                </a:lnTo>
                <a:lnTo>
                  <a:pt x="54089" y="0"/>
                </a:lnTo>
                <a:lnTo>
                  <a:pt x="54089" y="2431127"/>
                </a:lnTo>
                <a:lnTo>
                  <a:pt x="63233" y="2438400"/>
                </a:lnTo>
                <a:lnTo>
                  <a:pt x="73139" y="2430618"/>
                </a:lnTo>
                <a:close/>
              </a:path>
              <a:path w="127635" h="2514600">
                <a:moveTo>
                  <a:pt x="73139" y="2495027"/>
                </a:moveTo>
                <a:lnTo>
                  <a:pt x="73139" y="2438400"/>
                </a:lnTo>
                <a:lnTo>
                  <a:pt x="54089" y="2438400"/>
                </a:lnTo>
                <a:lnTo>
                  <a:pt x="54089" y="2496308"/>
                </a:lnTo>
                <a:lnTo>
                  <a:pt x="63233" y="2514600"/>
                </a:lnTo>
                <a:lnTo>
                  <a:pt x="73139" y="2495027"/>
                </a:lnTo>
                <a:close/>
              </a:path>
              <a:path w="127635" h="2514600">
                <a:moveTo>
                  <a:pt x="127253" y="2388107"/>
                </a:moveTo>
                <a:lnTo>
                  <a:pt x="63233" y="2438400"/>
                </a:lnTo>
                <a:lnTo>
                  <a:pt x="73139" y="2438400"/>
                </a:lnTo>
                <a:lnTo>
                  <a:pt x="73139" y="2495027"/>
                </a:lnTo>
                <a:lnTo>
                  <a:pt x="127253" y="2388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79639" y="4083177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5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991233" y="3506215"/>
            <a:ext cx="33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KF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651895" y="4913031"/>
            <a:ext cx="323850" cy="322580"/>
          </a:xfrm>
          <a:custGeom>
            <a:avLst/>
            <a:gdLst/>
            <a:ahLst/>
            <a:cxnLst/>
            <a:rect l="l" t="t" r="r" b="b"/>
            <a:pathLst>
              <a:path w="323850" h="322579">
                <a:moveTo>
                  <a:pt x="323850" y="160364"/>
                </a:moveTo>
                <a:lnTo>
                  <a:pt x="323850" y="151982"/>
                </a:lnTo>
                <a:lnTo>
                  <a:pt x="323088" y="143600"/>
                </a:lnTo>
                <a:lnTo>
                  <a:pt x="312636" y="102516"/>
                </a:lnTo>
                <a:lnTo>
                  <a:pt x="294975" y="68294"/>
                </a:lnTo>
                <a:lnTo>
                  <a:pt x="243284" y="20431"/>
                </a:lnTo>
                <a:lnTo>
                  <a:pt x="178528" y="0"/>
                </a:lnTo>
                <a:lnTo>
                  <a:pt x="144535" y="68"/>
                </a:lnTo>
                <a:lnTo>
                  <a:pt x="79891" y="20764"/>
                </a:lnTo>
                <a:lnTo>
                  <a:pt x="28462" y="68866"/>
                </a:lnTo>
                <a:lnTo>
                  <a:pt x="10989" y="103190"/>
                </a:lnTo>
                <a:lnTo>
                  <a:pt x="761" y="144362"/>
                </a:lnTo>
                <a:lnTo>
                  <a:pt x="0" y="152744"/>
                </a:lnTo>
                <a:lnTo>
                  <a:pt x="0" y="169508"/>
                </a:lnTo>
                <a:lnTo>
                  <a:pt x="1524" y="185510"/>
                </a:lnTo>
                <a:lnTo>
                  <a:pt x="14543" y="226975"/>
                </a:lnTo>
                <a:lnTo>
                  <a:pt x="19050" y="234591"/>
                </a:lnTo>
                <a:lnTo>
                  <a:pt x="19050" y="152744"/>
                </a:lnTo>
                <a:lnTo>
                  <a:pt x="19812" y="145886"/>
                </a:lnTo>
                <a:lnTo>
                  <a:pt x="30075" y="105992"/>
                </a:lnTo>
                <a:lnTo>
                  <a:pt x="72210" y="48703"/>
                </a:lnTo>
                <a:lnTo>
                  <a:pt x="132597" y="21123"/>
                </a:lnTo>
                <a:lnTo>
                  <a:pt x="165677" y="18365"/>
                </a:lnTo>
                <a:lnTo>
                  <a:pt x="198570" y="22903"/>
                </a:lnTo>
                <a:lnTo>
                  <a:pt x="257459" y="53692"/>
                </a:lnTo>
                <a:lnTo>
                  <a:pt x="296596" y="113142"/>
                </a:lnTo>
                <a:lnTo>
                  <a:pt x="304800" y="153506"/>
                </a:lnTo>
                <a:lnTo>
                  <a:pt x="304800" y="235798"/>
                </a:lnTo>
                <a:lnTo>
                  <a:pt x="317563" y="203415"/>
                </a:lnTo>
                <a:lnTo>
                  <a:pt x="323850" y="160364"/>
                </a:lnTo>
                <a:close/>
              </a:path>
              <a:path w="323850" h="322579">
                <a:moveTo>
                  <a:pt x="304800" y="235798"/>
                </a:moveTo>
                <a:lnTo>
                  <a:pt x="304800" y="167984"/>
                </a:lnTo>
                <a:lnTo>
                  <a:pt x="295562" y="210905"/>
                </a:lnTo>
                <a:lnTo>
                  <a:pt x="277206" y="245772"/>
                </a:lnTo>
                <a:lnTo>
                  <a:pt x="251666" y="272495"/>
                </a:lnTo>
                <a:lnTo>
                  <a:pt x="220874" y="290987"/>
                </a:lnTo>
                <a:lnTo>
                  <a:pt x="186761" y="301158"/>
                </a:lnTo>
                <a:lnTo>
                  <a:pt x="151261" y="302919"/>
                </a:lnTo>
                <a:lnTo>
                  <a:pt x="116305" y="296181"/>
                </a:lnTo>
                <a:lnTo>
                  <a:pt x="55756" y="256853"/>
                </a:lnTo>
                <a:lnTo>
                  <a:pt x="34028" y="224085"/>
                </a:lnTo>
                <a:lnTo>
                  <a:pt x="20574" y="182462"/>
                </a:lnTo>
                <a:lnTo>
                  <a:pt x="19812" y="174842"/>
                </a:lnTo>
                <a:lnTo>
                  <a:pt x="19050" y="167984"/>
                </a:lnTo>
                <a:lnTo>
                  <a:pt x="19050" y="234591"/>
                </a:lnTo>
                <a:lnTo>
                  <a:pt x="60235" y="287168"/>
                </a:lnTo>
                <a:lnTo>
                  <a:pt x="122953" y="317737"/>
                </a:lnTo>
                <a:lnTo>
                  <a:pt x="157255" y="322172"/>
                </a:lnTo>
                <a:lnTo>
                  <a:pt x="191685" y="319511"/>
                </a:lnTo>
                <a:lnTo>
                  <a:pt x="224865" y="309859"/>
                </a:lnTo>
                <a:lnTo>
                  <a:pt x="255420" y="293320"/>
                </a:lnTo>
                <a:lnTo>
                  <a:pt x="281972" y="269997"/>
                </a:lnTo>
                <a:lnTo>
                  <a:pt x="303145" y="239994"/>
                </a:lnTo>
                <a:lnTo>
                  <a:pt x="304800" y="235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686433" y="4901438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宋体"/>
                <a:cs typeface="宋体"/>
              </a:rPr>
              <a:t>＋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197743" y="4533900"/>
            <a:ext cx="463550" cy="463550"/>
          </a:xfrm>
          <a:custGeom>
            <a:avLst/>
            <a:gdLst/>
            <a:ahLst/>
            <a:cxnLst/>
            <a:rect l="l" t="t" r="r" b="b"/>
            <a:pathLst>
              <a:path w="463550" h="463550">
                <a:moveTo>
                  <a:pt x="411349" y="397644"/>
                </a:moveTo>
                <a:lnTo>
                  <a:pt x="12953" y="0"/>
                </a:lnTo>
                <a:lnTo>
                  <a:pt x="0" y="12954"/>
                </a:lnTo>
                <a:lnTo>
                  <a:pt x="397644" y="411349"/>
                </a:lnTo>
                <a:lnTo>
                  <a:pt x="409955" y="409956"/>
                </a:lnTo>
                <a:lnTo>
                  <a:pt x="411349" y="397644"/>
                </a:lnTo>
                <a:close/>
              </a:path>
              <a:path w="463550" h="463550">
                <a:moveTo>
                  <a:pt x="416813" y="447978"/>
                </a:moveTo>
                <a:lnTo>
                  <a:pt x="416813" y="403097"/>
                </a:lnTo>
                <a:lnTo>
                  <a:pt x="403097" y="416814"/>
                </a:lnTo>
                <a:lnTo>
                  <a:pt x="397644" y="411349"/>
                </a:lnTo>
                <a:lnTo>
                  <a:pt x="329183" y="419100"/>
                </a:lnTo>
                <a:lnTo>
                  <a:pt x="416813" y="447978"/>
                </a:lnTo>
                <a:close/>
              </a:path>
              <a:path w="463550" h="463550">
                <a:moveTo>
                  <a:pt x="409955" y="409956"/>
                </a:moveTo>
                <a:lnTo>
                  <a:pt x="397644" y="411349"/>
                </a:lnTo>
                <a:lnTo>
                  <a:pt x="403097" y="416814"/>
                </a:lnTo>
                <a:lnTo>
                  <a:pt x="409955" y="409956"/>
                </a:lnTo>
                <a:close/>
              </a:path>
              <a:path w="463550" h="463550">
                <a:moveTo>
                  <a:pt x="416813" y="403097"/>
                </a:moveTo>
                <a:lnTo>
                  <a:pt x="411349" y="397644"/>
                </a:lnTo>
                <a:lnTo>
                  <a:pt x="409955" y="409956"/>
                </a:lnTo>
                <a:lnTo>
                  <a:pt x="416813" y="403097"/>
                </a:lnTo>
                <a:close/>
              </a:path>
              <a:path w="463550" h="463550">
                <a:moveTo>
                  <a:pt x="463295" y="463295"/>
                </a:moveTo>
                <a:lnTo>
                  <a:pt x="419099" y="329184"/>
                </a:lnTo>
                <a:lnTo>
                  <a:pt x="411349" y="397644"/>
                </a:lnTo>
                <a:lnTo>
                  <a:pt x="416813" y="403097"/>
                </a:lnTo>
                <a:lnTo>
                  <a:pt x="416813" y="447978"/>
                </a:lnTo>
                <a:lnTo>
                  <a:pt x="463295" y="463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96981" y="5149596"/>
            <a:ext cx="464184" cy="540385"/>
          </a:xfrm>
          <a:custGeom>
            <a:avLst/>
            <a:gdLst/>
            <a:ahLst/>
            <a:cxnLst/>
            <a:rect l="l" t="t" r="r" b="b"/>
            <a:pathLst>
              <a:path w="464185" h="540385">
                <a:moveTo>
                  <a:pt x="416981" y="70795"/>
                </a:moveTo>
                <a:lnTo>
                  <a:pt x="414537" y="57960"/>
                </a:lnTo>
                <a:lnTo>
                  <a:pt x="402729" y="57578"/>
                </a:lnTo>
                <a:lnTo>
                  <a:pt x="0" y="527303"/>
                </a:lnTo>
                <a:lnTo>
                  <a:pt x="14477" y="540257"/>
                </a:lnTo>
                <a:lnTo>
                  <a:pt x="416981" y="70795"/>
                </a:lnTo>
                <a:close/>
              </a:path>
              <a:path w="464185" h="540385">
                <a:moveTo>
                  <a:pt x="464057" y="0"/>
                </a:moveTo>
                <a:lnTo>
                  <a:pt x="333755" y="55625"/>
                </a:lnTo>
                <a:lnTo>
                  <a:pt x="402729" y="57578"/>
                </a:lnTo>
                <a:lnTo>
                  <a:pt x="407669" y="51815"/>
                </a:lnTo>
                <a:lnTo>
                  <a:pt x="422147" y="64769"/>
                </a:lnTo>
                <a:lnTo>
                  <a:pt x="422147" y="97916"/>
                </a:lnTo>
                <a:lnTo>
                  <a:pt x="429767" y="137921"/>
                </a:lnTo>
                <a:lnTo>
                  <a:pt x="464057" y="0"/>
                </a:lnTo>
                <a:close/>
              </a:path>
              <a:path w="464185" h="540385">
                <a:moveTo>
                  <a:pt x="414481" y="57910"/>
                </a:moveTo>
                <a:lnTo>
                  <a:pt x="407669" y="51815"/>
                </a:lnTo>
                <a:lnTo>
                  <a:pt x="402729" y="57578"/>
                </a:lnTo>
                <a:lnTo>
                  <a:pt x="414481" y="57910"/>
                </a:lnTo>
                <a:close/>
              </a:path>
              <a:path w="464185" h="540385">
                <a:moveTo>
                  <a:pt x="422147" y="64769"/>
                </a:moveTo>
                <a:lnTo>
                  <a:pt x="414537" y="57960"/>
                </a:lnTo>
                <a:lnTo>
                  <a:pt x="416981" y="70795"/>
                </a:lnTo>
                <a:lnTo>
                  <a:pt x="422147" y="64769"/>
                </a:lnTo>
                <a:close/>
              </a:path>
              <a:path w="464185" h="540385">
                <a:moveTo>
                  <a:pt x="422147" y="97916"/>
                </a:moveTo>
                <a:lnTo>
                  <a:pt x="422147" y="64769"/>
                </a:lnTo>
                <a:lnTo>
                  <a:pt x="416981" y="70795"/>
                </a:lnTo>
                <a:lnTo>
                  <a:pt x="422147" y="97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65839" y="5010150"/>
            <a:ext cx="533400" cy="127635"/>
          </a:xfrm>
          <a:custGeom>
            <a:avLst/>
            <a:gdLst/>
            <a:ahLst/>
            <a:cxnLst/>
            <a:rect l="l" t="t" r="r" b="b"/>
            <a:pathLst>
              <a:path w="533400" h="127635">
                <a:moveTo>
                  <a:pt x="457200" y="63246"/>
                </a:moveTo>
                <a:lnTo>
                  <a:pt x="449928" y="54101"/>
                </a:lnTo>
                <a:lnTo>
                  <a:pt x="0" y="54101"/>
                </a:lnTo>
                <a:lnTo>
                  <a:pt x="0" y="73151"/>
                </a:lnTo>
                <a:lnTo>
                  <a:pt x="449416" y="73151"/>
                </a:lnTo>
                <a:lnTo>
                  <a:pt x="457200" y="63246"/>
                </a:lnTo>
                <a:close/>
              </a:path>
              <a:path w="533400" h="127635">
                <a:moveTo>
                  <a:pt x="533400" y="63246"/>
                </a:moveTo>
                <a:lnTo>
                  <a:pt x="406907" y="0"/>
                </a:lnTo>
                <a:lnTo>
                  <a:pt x="449928" y="54101"/>
                </a:lnTo>
                <a:lnTo>
                  <a:pt x="457200" y="54101"/>
                </a:lnTo>
                <a:lnTo>
                  <a:pt x="457200" y="101805"/>
                </a:lnTo>
                <a:lnTo>
                  <a:pt x="533400" y="63246"/>
                </a:lnTo>
                <a:close/>
              </a:path>
              <a:path w="533400" h="127635">
                <a:moveTo>
                  <a:pt x="457200" y="101805"/>
                </a:moveTo>
                <a:lnTo>
                  <a:pt x="457200" y="73151"/>
                </a:lnTo>
                <a:lnTo>
                  <a:pt x="449416" y="73151"/>
                </a:lnTo>
                <a:lnTo>
                  <a:pt x="406907" y="127253"/>
                </a:lnTo>
                <a:lnTo>
                  <a:pt x="457200" y="101805"/>
                </a:lnTo>
                <a:close/>
              </a:path>
              <a:path w="533400" h="127635">
                <a:moveTo>
                  <a:pt x="457200" y="73151"/>
                </a:moveTo>
                <a:lnTo>
                  <a:pt x="457200" y="63246"/>
                </a:lnTo>
                <a:lnTo>
                  <a:pt x="449416" y="73151"/>
                </a:lnTo>
                <a:lnTo>
                  <a:pt x="457200" y="73151"/>
                </a:lnTo>
                <a:close/>
              </a:path>
              <a:path w="533400" h="127635">
                <a:moveTo>
                  <a:pt x="457200" y="63246"/>
                </a:moveTo>
                <a:lnTo>
                  <a:pt x="457200" y="54101"/>
                </a:lnTo>
                <a:lnTo>
                  <a:pt x="449928" y="54101"/>
                </a:lnTo>
                <a:lnTo>
                  <a:pt x="457200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04039" y="50101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304800" y="63246"/>
                </a:moveTo>
                <a:lnTo>
                  <a:pt x="297528" y="54101"/>
                </a:lnTo>
                <a:lnTo>
                  <a:pt x="0" y="54102"/>
                </a:lnTo>
                <a:lnTo>
                  <a:pt x="0" y="73152"/>
                </a:lnTo>
                <a:lnTo>
                  <a:pt x="297016" y="73151"/>
                </a:lnTo>
                <a:lnTo>
                  <a:pt x="304800" y="63246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97528" y="54101"/>
                </a:lnTo>
                <a:lnTo>
                  <a:pt x="304800" y="54101"/>
                </a:lnTo>
                <a:lnTo>
                  <a:pt x="304800" y="101805"/>
                </a:lnTo>
                <a:lnTo>
                  <a:pt x="381000" y="63246"/>
                </a:lnTo>
                <a:close/>
              </a:path>
              <a:path w="381000" h="127635">
                <a:moveTo>
                  <a:pt x="304800" y="101805"/>
                </a:moveTo>
                <a:lnTo>
                  <a:pt x="304800" y="73151"/>
                </a:lnTo>
                <a:lnTo>
                  <a:pt x="297016" y="73151"/>
                </a:lnTo>
                <a:lnTo>
                  <a:pt x="254507" y="127253"/>
                </a:lnTo>
                <a:lnTo>
                  <a:pt x="304800" y="101805"/>
                </a:lnTo>
                <a:close/>
              </a:path>
              <a:path w="381000" h="127635">
                <a:moveTo>
                  <a:pt x="304800" y="73151"/>
                </a:moveTo>
                <a:lnTo>
                  <a:pt x="304800" y="63246"/>
                </a:lnTo>
                <a:lnTo>
                  <a:pt x="297016" y="73151"/>
                </a:lnTo>
                <a:lnTo>
                  <a:pt x="304800" y="73151"/>
                </a:lnTo>
                <a:close/>
              </a:path>
              <a:path w="381000" h="127635">
                <a:moveTo>
                  <a:pt x="304800" y="63246"/>
                </a:moveTo>
                <a:lnTo>
                  <a:pt x="304800" y="54101"/>
                </a:lnTo>
                <a:lnTo>
                  <a:pt x="297528" y="54101"/>
                </a:lnTo>
                <a:lnTo>
                  <a:pt x="304800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89827" y="5010150"/>
            <a:ext cx="990600" cy="127635"/>
          </a:xfrm>
          <a:custGeom>
            <a:avLst/>
            <a:gdLst/>
            <a:ahLst/>
            <a:cxnLst/>
            <a:rect l="l" t="t" r="r" b="b"/>
            <a:pathLst>
              <a:path w="990600" h="127635">
                <a:moveTo>
                  <a:pt x="914400" y="63246"/>
                </a:moveTo>
                <a:lnTo>
                  <a:pt x="907130" y="54101"/>
                </a:lnTo>
                <a:lnTo>
                  <a:pt x="0" y="54101"/>
                </a:lnTo>
                <a:lnTo>
                  <a:pt x="0" y="73151"/>
                </a:lnTo>
                <a:lnTo>
                  <a:pt x="906618" y="73151"/>
                </a:lnTo>
                <a:lnTo>
                  <a:pt x="914400" y="63246"/>
                </a:lnTo>
                <a:close/>
              </a:path>
              <a:path w="990600" h="127635">
                <a:moveTo>
                  <a:pt x="990600" y="63246"/>
                </a:moveTo>
                <a:lnTo>
                  <a:pt x="864120" y="0"/>
                </a:lnTo>
                <a:lnTo>
                  <a:pt x="907130" y="54101"/>
                </a:lnTo>
                <a:lnTo>
                  <a:pt x="914400" y="54101"/>
                </a:lnTo>
                <a:lnTo>
                  <a:pt x="914400" y="101808"/>
                </a:lnTo>
                <a:lnTo>
                  <a:pt x="990600" y="63246"/>
                </a:lnTo>
                <a:close/>
              </a:path>
              <a:path w="990600" h="127635">
                <a:moveTo>
                  <a:pt x="914400" y="101808"/>
                </a:moveTo>
                <a:lnTo>
                  <a:pt x="914400" y="73151"/>
                </a:lnTo>
                <a:lnTo>
                  <a:pt x="906618" y="73151"/>
                </a:lnTo>
                <a:lnTo>
                  <a:pt x="864120" y="127253"/>
                </a:lnTo>
                <a:lnTo>
                  <a:pt x="914400" y="101808"/>
                </a:lnTo>
                <a:close/>
              </a:path>
              <a:path w="990600" h="127635">
                <a:moveTo>
                  <a:pt x="914400" y="73151"/>
                </a:moveTo>
                <a:lnTo>
                  <a:pt x="914400" y="63246"/>
                </a:lnTo>
                <a:lnTo>
                  <a:pt x="906618" y="73151"/>
                </a:lnTo>
                <a:lnTo>
                  <a:pt x="914400" y="73151"/>
                </a:lnTo>
                <a:close/>
              </a:path>
              <a:path w="990600" h="127635">
                <a:moveTo>
                  <a:pt x="914400" y="63246"/>
                </a:moveTo>
                <a:lnTo>
                  <a:pt x="914400" y="54101"/>
                </a:lnTo>
                <a:lnTo>
                  <a:pt x="907130" y="54101"/>
                </a:lnTo>
                <a:lnTo>
                  <a:pt x="914400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32827" y="4768596"/>
            <a:ext cx="60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550791" y="5411216"/>
            <a:ext cx="774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“Hello”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874393" y="5759196"/>
            <a:ext cx="127635" cy="457200"/>
          </a:xfrm>
          <a:custGeom>
            <a:avLst/>
            <a:gdLst/>
            <a:ahLst/>
            <a:cxnLst/>
            <a:rect l="l" t="t" r="r" b="b"/>
            <a:pathLst>
              <a:path w="127634" h="457200">
                <a:moveTo>
                  <a:pt x="63233" y="381000"/>
                </a:moveTo>
                <a:lnTo>
                  <a:pt x="0" y="330707"/>
                </a:lnTo>
                <a:lnTo>
                  <a:pt x="54102" y="438933"/>
                </a:lnTo>
                <a:lnTo>
                  <a:pt x="54102" y="381000"/>
                </a:lnTo>
                <a:lnTo>
                  <a:pt x="63233" y="381000"/>
                </a:lnTo>
                <a:close/>
              </a:path>
              <a:path w="127634" h="457200">
                <a:moveTo>
                  <a:pt x="73152" y="373208"/>
                </a:moveTo>
                <a:lnTo>
                  <a:pt x="73152" y="0"/>
                </a:lnTo>
                <a:lnTo>
                  <a:pt x="54102" y="0"/>
                </a:lnTo>
                <a:lnTo>
                  <a:pt x="54102" y="373737"/>
                </a:lnTo>
                <a:lnTo>
                  <a:pt x="63233" y="381000"/>
                </a:lnTo>
                <a:lnTo>
                  <a:pt x="73152" y="373208"/>
                </a:lnTo>
                <a:close/>
              </a:path>
              <a:path w="127634" h="457200">
                <a:moveTo>
                  <a:pt x="73152" y="437602"/>
                </a:moveTo>
                <a:lnTo>
                  <a:pt x="73152" y="381000"/>
                </a:lnTo>
                <a:lnTo>
                  <a:pt x="54102" y="381000"/>
                </a:lnTo>
                <a:lnTo>
                  <a:pt x="54102" y="438933"/>
                </a:lnTo>
                <a:lnTo>
                  <a:pt x="63233" y="457200"/>
                </a:lnTo>
                <a:lnTo>
                  <a:pt x="73152" y="437602"/>
                </a:lnTo>
                <a:close/>
              </a:path>
              <a:path w="127634" h="457200">
                <a:moveTo>
                  <a:pt x="127254" y="330707"/>
                </a:moveTo>
                <a:lnTo>
                  <a:pt x="63233" y="381000"/>
                </a:lnTo>
                <a:lnTo>
                  <a:pt x="73152" y="381000"/>
                </a:lnTo>
                <a:lnTo>
                  <a:pt x="73152" y="437602"/>
                </a:lnTo>
                <a:lnTo>
                  <a:pt x="127254" y="3307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80427" y="6216396"/>
            <a:ext cx="914400" cy="4747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430408" y="3752342"/>
            <a:ext cx="165988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6500"/>
                </a:solidFill>
                <a:latin typeface="宋体"/>
                <a:cs typeface="宋体"/>
              </a:rPr>
              <a:t>对密钥分量的请求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080020" y="4082796"/>
            <a:ext cx="0" cy="1752600"/>
          </a:xfrm>
          <a:custGeom>
            <a:avLst/>
            <a:gdLst/>
            <a:ahLst/>
            <a:cxnLst/>
            <a:rect l="l" t="t" r="r" b="b"/>
            <a:pathLst>
              <a:path h="1752600">
                <a:moveTo>
                  <a:pt x="0" y="0"/>
                </a:moveTo>
                <a:lnTo>
                  <a:pt x="0" y="1752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79639" y="57721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304800" y="63246"/>
                </a:moveTo>
                <a:lnTo>
                  <a:pt x="297528" y="54101"/>
                </a:lnTo>
                <a:lnTo>
                  <a:pt x="0" y="54101"/>
                </a:lnTo>
                <a:lnTo>
                  <a:pt x="0" y="73151"/>
                </a:lnTo>
                <a:lnTo>
                  <a:pt x="297016" y="73151"/>
                </a:lnTo>
                <a:lnTo>
                  <a:pt x="304800" y="63246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8" y="0"/>
                </a:lnTo>
                <a:lnTo>
                  <a:pt x="297528" y="54101"/>
                </a:lnTo>
                <a:lnTo>
                  <a:pt x="304800" y="54101"/>
                </a:lnTo>
                <a:lnTo>
                  <a:pt x="304800" y="101805"/>
                </a:lnTo>
                <a:lnTo>
                  <a:pt x="381000" y="63246"/>
                </a:lnTo>
                <a:close/>
              </a:path>
              <a:path w="381000" h="127635">
                <a:moveTo>
                  <a:pt x="304800" y="101805"/>
                </a:moveTo>
                <a:lnTo>
                  <a:pt x="304800" y="73151"/>
                </a:lnTo>
                <a:lnTo>
                  <a:pt x="297016" y="73151"/>
                </a:lnTo>
                <a:lnTo>
                  <a:pt x="254508" y="127253"/>
                </a:lnTo>
                <a:lnTo>
                  <a:pt x="304800" y="101805"/>
                </a:lnTo>
                <a:close/>
              </a:path>
              <a:path w="381000" h="127635">
                <a:moveTo>
                  <a:pt x="304800" y="73151"/>
                </a:moveTo>
                <a:lnTo>
                  <a:pt x="304800" y="63246"/>
                </a:lnTo>
                <a:lnTo>
                  <a:pt x="297016" y="73151"/>
                </a:lnTo>
                <a:lnTo>
                  <a:pt x="304800" y="73151"/>
                </a:lnTo>
                <a:close/>
              </a:path>
              <a:path w="381000" h="127635">
                <a:moveTo>
                  <a:pt x="304800" y="63246"/>
                </a:moveTo>
                <a:lnTo>
                  <a:pt x="304800" y="54101"/>
                </a:lnTo>
                <a:lnTo>
                  <a:pt x="297528" y="54101"/>
                </a:lnTo>
                <a:lnTo>
                  <a:pt x="304800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79639" y="4322826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304800" y="63246"/>
                </a:moveTo>
                <a:lnTo>
                  <a:pt x="297528" y="54101"/>
                </a:lnTo>
                <a:lnTo>
                  <a:pt x="0" y="54101"/>
                </a:lnTo>
                <a:lnTo>
                  <a:pt x="0" y="73151"/>
                </a:lnTo>
                <a:lnTo>
                  <a:pt x="297016" y="73151"/>
                </a:lnTo>
                <a:lnTo>
                  <a:pt x="304800" y="63246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8" y="0"/>
                </a:lnTo>
                <a:lnTo>
                  <a:pt x="297528" y="54101"/>
                </a:lnTo>
                <a:lnTo>
                  <a:pt x="304800" y="54101"/>
                </a:lnTo>
                <a:lnTo>
                  <a:pt x="304800" y="101805"/>
                </a:lnTo>
                <a:lnTo>
                  <a:pt x="381000" y="63246"/>
                </a:lnTo>
                <a:close/>
              </a:path>
              <a:path w="381000" h="127635">
                <a:moveTo>
                  <a:pt x="304800" y="101805"/>
                </a:moveTo>
                <a:lnTo>
                  <a:pt x="304800" y="73151"/>
                </a:lnTo>
                <a:lnTo>
                  <a:pt x="297016" y="73151"/>
                </a:lnTo>
                <a:lnTo>
                  <a:pt x="254508" y="127253"/>
                </a:lnTo>
                <a:lnTo>
                  <a:pt x="304800" y="101805"/>
                </a:lnTo>
                <a:close/>
              </a:path>
              <a:path w="381000" h="127635">
                <a:moveTo>
                  <a:pt x="304800" y="73151"/>
                </a:moveTo>
                <a:lnTo>
                  <a:pt x="304800" y="63246"/>
                </a:lnTo>
                <a:lnTo>
                  <a:pt x="297016" y="73151"/>
                </a:lnTo>
                <a:lnTo>
                  <a:pt x="304800" y="73151"/>
                </a:lnTo>
                <a:close/>
              </a:path>
              <a:path w="381000" h="127635">
                <a:moveTo>
                  <a:pt x="304800" y="63246"/>
                </a:moveTo>
                <a:lnTo>
                  <a:pt x="304800" y="54101"/>
                </a:lnTo>
                <a:lnTo>
                  <a:pt x="297528" y="54101"/>
                </a:lnTo>
                <a:lnTo>
                  <a:pt x="304800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89427" y="5772150"/>
            <a:ext cx="610235" cy="127635"/>
          </a:xfrm>
          <a:custGeom>
            <a:avLst/>
            <a:gdLst/>
            <a:ahLst/>
            <a:cxnLst/>
            <a:rect l="l" t="t" r="r" b="b"/>
            <a:pathLst>
              <a:path w="610235" h="127635">
                <a:moveTo>
                  <a:pt x="533400" y="63262"/>
                </a:moveTo>
                <a:lnTo>
                  <a:pt x="526141" y="54101"/>
                </a:lnTo>
                <a:lnTo>
                  <a:pt x="0" y="54101"/>
                </a:lnTo>
                <a:lnTo>
                  <a:pt x="0" y="73151"/>
                </a:lnTo>
                <a:lnTo>
                  <a:pt x="525629" y="73151"/>
                </a:lnTo>
                <a:lnTo>
                  <a:pt x="533400" y="63262"/>
                </a:lnTo>
                <a:close/>
              </a:path>
              <a:path w="610235" h="127635">
                <a:moveTo>
                  <a:pt x="609612" y="63246"/>
                </a:moveTo>
                <a:lnTo>
                  <a:pt x="483120" y="0"/>
                </a:lnTo>
                <a:lnTo>
                  <a:pt x="526141" y="54101"/>
                </a:lnTo>
                <a:lnTo>
                  <a:pt x="533400" y="54101"/>
                </a:lnTo>
                <a:lnTo>
                  <a:pt x="533412" y="63246"/>
                </a:lnTo>
                <a:lnTo>
                  <a:pt x="533412" y="101805"/>
                </a:lnTo>
                <a:lnTo>
                  <a:pt x="609612" y="63246"/>
                </a:lnTo>
                <a:close/>
              </a:path>
              <a:path w="610235" h="127635">
                <a:moveTo>
                  <a:pt x="533400" y="101811"/>
                </a:moveTo>
                <a:lnTo>
                  <a:pt x="533400" y="73151"/>
                </a:lnTo>
                <a:lnTo>
                  <a:pt x="525629" y="73151"/>
                </a:lnTo>
                <a:lnTo>
                  <a:pt x="483120" y="127253"/>
                </a:lnTo>
                <a:lnTo>
                  <a:pt x="533400" y="101811"/>
                </a:lnTo>
                <a:close/>
              </a:path>
              <a:path w="610235" h="127635">
                <a:moveTo>
                  <a:pt x="533412" y="101805"/>
                </a:moveTo>
                <a:lnTo>
                  <a:pt x="533412" y="63246"/>
                </a:lnTo>
                <a:lnTo>
                  <a:pt x="525629" y="73151"/>
                </a:lnTo>
                <a:lnTo>
                  <a:pt x="533400" y="73151"/>
                </a:lnTo>
                <a:lnTo>
                  <a:pt x="533400" y="101811"/>
                </a:lnTo>
                <a:close/>
              </a:path>
              <a:path w="610235" h="127635">
                <a:moveTo>
                  <a:pt x="533400" y="63230"/>
                </a:moveTo>
                <a:lnTo>
                  <a:pt x="533400" y="54101"/>
                </a:lnTo>
                <a:lnTo>
                  <a:pt x="526141" y="54101"/>
                </a:lnTo>
                <a:lnTo>
                  <a:pt x="533400" y="63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89427" y="4324350"/>
            <a:ext cx="610235" cy="127635"/>
          </a:xfrm>
          <a:custGeom>
            <a:avLst/>
            <a:gdLst/>
            <a:ahLst/>
            <a:cxnLst/>
            <a:rect l="l" t="t" r="r" b="b"/>
            <a:pathLst>
              <a:path w="610235" h="127635">
                <a:moveTo>
                  <a:pt x="533400" y="63262"/>
                </a:moveTo>
                <a:lnTo>
                  <a:pt x="526141" y="54101"/>
                </a:lnTo>
                <a:lnTo>
                  <a:pt x="0" y="54101"/>
                </a:lnTo>
                <a:lnTo>
                  <a:pt x="0" y="73151"/>
                </a:lnTo>
                <a:lnTo>
                  <a:pt x="525629" y="73151"/>
                </a:lnTo>
                <a:lnTo>
                  <a:pt x="533400" y="63262"/>
                </a:lnTo>
                <a:close/>
              </a:path>
              <a:path w="610235" h="127635">
                <a:moveTo>
                  <a:pt x="609612" y="63246"/>
                </a:moveTo>
                <a:lnTo>
                  <a:pt x="483120" y="0"/>
                </a:lnTo>
                <a:lnTo>
                  <a:pt x="526141" y="54101"/>
                </a:lnTo>
                <a:lnTo>
                  <a:pt x="533400" y="54101"/>
                </a:lnTo>
                <a:lnTo>
                  <a:pt x="533412" y="63246"/>
                </a:lnTo>
                <a:lnTo>
                  <a:pt x="533412" y="101805"/>
                </a:lnTo>
                <a:lnTo>
                  <a:pt x="609612" y="63246"/>
                </a:lnTo>
                <a:close/>
              </a:path>
              <a:path w="610235" h="127635">
                <a:moveTo>
                  <a:pt x="533400" y="101811"/>
                </a:moveTo>
                <a:lnTo>
                  <a:pt x="533400" y="73151"/>
                </a:lnTo>
                <a:lnTo>
                  <a:pt x="525629" y="73151"/>
                </a:lnTo>
                <a:lnTo>
                  <a:pt x="483120" y="127253"/>
                </a:lnTo>
                <a:lnTo>
                  <a:pt x="533400" y="101811"/>
                </a:lnTo>
                <a:close/>
              </a:path>
              <a:path w="610235" h="127635">
                <a:moveTo>
                  <a:pt x="533412" y="101805"/>
                </a:moveTo>
                <a:lnTo>
                  <a:pt x="533412" y="63246"/>
                </a:lnTo>
                <a:lnTo>
                  <a:pt x="525629" y="73151"/>
                </a:lnTo>
                <a:lnTo>
                  <a:pt x="533400" y="73151"/>
                </a:lnTo>
                <a:lnTo>
                  <a:pt x="533400" y="101811"/>
                </a:lnTo>
                <a:close/>
              </a:path>
              <a:path w="610235" h="127635">
                <a:moveTo>
                  <a:pt x="533400" y="63230"/>
                </a:moveTo>
                <a:lnTo>
                  <a:pt x="533400" y="54101"/>
                </a:lnTo>
                <a:lnTo>
                  <a:pt x="526141" y="54101"/>
                </a:lnTo>
                <a:lnTo>
                  <a:pt x="533400" y="63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266067" y="3770376"/>
            <a:ext cx="233171" cy="160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9467" y="4151376"/>
            <a:ext cx="233171" cy="1600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058033" y="3963415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061337" y="4725408"/>
            <a:ext cx="1086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3115" algn="l"/>
              </a:tabLst>
            </a:pPr>
            <a:r>
              <a:rPr sz="1800" b="1" i="1" spc="-10" dirty="0">
                <a:latin typeface="Times New Roman"/>
                <a:cs typeface="Times New Roman"/>
              </a:rPr>
              <a:t>K</a:t>
            </a:r>
            <a:r>
              <a:rPr sz="1800" b="1" i="1" spc="-5" dirty="0">
                <a:latin typeface="Times New Roman"/>
                <a:cs typeface="Times New Roman"/>
              </a:rPr>
              <a:t>U</a:t>
            </a:r>
            <a:r>
              <a:rPr sz="1800" b="1" i="1" dirty="0">
                <a:latin typeface="Times New Roman"/>
                <a:cs typeface="Times New Roman"/>
              </a:rPr>
              <a:t>	</a:t>
            </a:r>
            <a:r>
              <a:rPr sz="1800" b="1" i="1" spc="-10" dirty="0">
                <a:latin typeface="Times New Roman"/>
                <a:cs typeface="Times New Roman"/>
              </a:rPr>
              <a:t>KS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413644" y="4420616"/>
            <a:ext cx="34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Times New Roman"/>
                <a:cs typeface="Times New Roman"/>
              </a:rPr>
              <a:t>KU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731391" y="4553204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413637" y="5411216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Times New Roman"/>
                <a:cs typeface="Times New Roman"/>
              </a:rPr>
              <a:t>K</a:t>
            </a:r>
            <a:r>
              <a:rPr sz="1800" b="1" i="1" spc="-5" dirty="0">
                <a:latin typeface="Times New Roman"/>
                <a:cs typeface="Times New Roman"/>
              </a:rPr>
              <a:t>U</a:t>
            </a:r>
            <a:r>
              <a:rPr sz="1800" b="1" baseline="-20833" dirty="0">
                <a:latin typeface="Times New Roman"/>
                <a:cs typeface="Times New Roman"/>
              </a:rPr>
              <a:t>2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962533" y="3582415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K</a:t>
            </a:r>
            <a:r>
              <a:rPr sz="1800" b="1" baseline="-20833" dirty="0">
                <a:latin typeface="Times New Roman"/>
                <a:cs typeface="Times New Roman"/>
              </a:rPr>
              <a:t>1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962533" y="50302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114933" y="5162804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203069" y="4306316"/>
            <a:ext cx="821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E</a:t>
            </a:r>
            <a:r>
              <a:rPr sz="1800" b="1" i="1" spc="-15" baseline="-20833" dirty="0">
                <a:latin typeface="Times New Roman"/>
                <a:cs typeface="Times New Roman"/>
              </a:rPr>
              <a:t>KU</a:t>
            </a:r>
            <a:r>
              <a:rPr sz="1800" b="1" dirty="0">
                <a:latin typeface="Times New Roman"/>
                <a:cs typeface="Times New Roman"/>
              </a:rPr>
              <a:t>(</a:t>
            </a:r>
            <a:r>
              <a:rPr sz="1800" b="1" i="1" spc="-10" dirty="0">
                <a:latin typeface="Times New Roman"/>
                <a:cs typeface="Times New Roman"/>
              </a:rPr>
              <a:t>K</a:t>
            </a:r>
            <a:r>
              <a:rPr sz="1800" b="1" i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588393" y="4235196"/>
            <a:ext cx="127635" cy="685800"/>
          </a:xfrm>
          <a:custGeom>
            <a:avLst/>
            <a:gdLst/>
            <a:ahLst/>
            <a:cxnLst/>
            <a:rect l="l" t="t" r="r" b="b"/>
            <a:pathLst>
              <a:path w="127635" h="685800">
                <a:moveTo>
                  <a:pt x="63246" y="609600"/>
                </a:moveTo>
                <a:lnTo>
                  <a:pt x="0" y="559307"/>
                </a:lnTo>
                <a:lnTo>
                  <a:pt x="54101" y="667511"/>
                </a:lnTo>
                <a:lnTo>
                  <a:pt x="54101" y="609600"/>
                </a:lnTo>
                <a:lnTo>
                  <a:pt x="63246" y="609600"/>
                </a:lnTo>
                <a:close/>
              </a:path>
              <a:path w="127635" h="685800">
                <a:moveTo>
                  <a:pt x="73151" y="601816"/>
                </a:moveTo>
                <a:lnTo>
                  <a:pt x="73151" y="0"/>
                </a:lnTo>
                <a:lnTo>
                  <a:pt x="54101" y="0"/>
                </a:lnTo>
                <a:lnTo>
                  <a:pt x="54101" y="602328"/>
                </a:lnTo>
                <a:lnTo>
                  <a:pt x="63246" y="609600"/>
                </a:lnTo>
                <a:lnTo>
                  <a:pt x="73151" y="601816"/>
                </a:lnTo>
                <a:close/>
              </a:path>
              <a:path w="127635" h="685800">
                <a:moveTo>
                  <a:pt x="73151" y="666223"/>
                </a:moveTo>
                <a:lnTo>
                  <a:pt x="73151" y="609600"/>
                </a:lnTo>
                <a:lnTo>
                  <a:pt x="54101" y="609600"/>
                </a:lnTo>
                <a:lnTo>
                  <a:pt x="54101" y="667511"/>
                </a:lnTo>
                <a:lnTo>
                  <a:pt x="63246" y="685800"/>
                </a:lnTo>
                <a:lnTo>
                  <a:pt x="73151" y="666223"/>
                </a:lnTo>
                <a:close/>
              </a:path>
              <a:path w="127635" h="685800">
                <a:moveTo>
                  <a:pt x="127253" y="559307"/>
                </a:moveTo>
                <a:lnTo>
                  <a:pt x="63246" y="609600"/>
                </a:lnTo>
                <a:lnTo>
                  <a:pt x="73151" y="609600"/>
                </a:lnTo>
                <a:lnTo>
                  <a:pt x="73151" y="666223"/>
                </a:lnTo>
                <a:lnTo>
                  <a:pt x="127253" y="559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52027" y="4303776"/>
            <a:ext cx="838200" cy="7696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8685409" y="5163566"/>
            <a:ext cx="94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宋体"/>
                <a:cs typeface="宋体"/>
              </a:rPr>
              <a:t>电信服务 提供者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799709" y="6215126"/>
            <a:ext cx="942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D1813"/>
                </a:solidFill>
                <a:latin typeface="宋体"/>
                <a:cs typeface="宋体"/>
              </a:rPr>
              <a:t>法院证书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632827" y="3625596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609600" y="266699"/>
                </a:moveTo>
                <a:lnTo>
                  <a:pt x="605612" y="223495"/>
                </a:lnTo>
                <a:lnTo>
                  <a:pt x="594067" y="182489"/>
                </a:lnTo>
                <a:lnTo>
                  <a:pt x="575591" y="144236"/>
                </a:lnTo>
                <a:lnTo>
                  <a:pt x="550810" y="109289"/>
                </a:lnTo>
                <a:lnTo>
                  <a:pt x="520350" y="78200"/>
                </a:lnTo>
                <a:lnTo>
                  <a:pt x="484839" y="51523"/>
                </a:lnTo>
                <a:lnTo>
                  <a:pt x="444902" y="29811"/>
                </a:lnTo>
                <a:lnTo>
                  <a:pt x="401165" y="13618"/>
                </a:lnTo>
                <a:lnTo>
                  <a:pt x="354256" y="3496"/>
                </a:lnTo>
                <a:lnTo>
                  <a:pt x="304800" y="0"/>
                </a:lnTo>
                <a:lnTo>
                  <a:pt x="255529" y="3496"/>
                </a:lnTo>
                <a:lnTo>
                  <a:pt x="208727" y="13618"/>
                </a:lnTo>
                <a:lnTo>
                  <a:pt x="165033" y="29811"/>
                </a:lnTo>
                <a:lnTo>
                  <a:pt x="125089" y="51523"/>
                </a:lnTo>
                <a:lnTo>
                  <a:pt x="89534" y="78200"/>
                </a:lnTo>
                <a:lnTo>
                  <a:pt x="59009" y="109289"/>
                </a:lnTo>
                <a:lnTo>
                  <a:pt x="34152" y="144236"/>
                </a:lnTo>
                <a:lnTo>
                  <a:pt x="15605" y="182489"/>
                </a:lnTo>
                <a:lnTo>
                  <a:pt x="4008" y="223495"/>
                </a:lnTo>
                <a:lnTo>
                  <a:pt x="0" y="266700"/>
                </a:lnTo>
                <a:lnTo>
                  <a:pt x="4008" y="310089"/>
                </a:lnTo>
                <a:lnTo>
                  <a:pt x="15605" y="351202"/>
                </a:lnTo>
                <a:lnTo>
                  <a:pt x="34152" y="389499"/>
                </a:lnTo>
                <a:lnTo>
                  <a:pt x="59009" y="424440"/>
                </a:lnTo>
                <a:lnTo>
                  <a:pt x="89534" y="455485"/>
                </a:lnTo>
                <a:lnTo>
                  <a:pt x="125089" y="482096"/>
                </a:lnTo>
                <a:lnTo>
                  <a:pt x="165033" y="503732"/>
                </a:lnTo>
                <a:lnTo>
                  <a:pt x="208727" y="519854"/>
                </a:lnTo>
                <a:lnTo>
                  <a:pt x="255529" y="529923"/>
                </a:lnTo>
                <a:lnTo>
                  <a:pt x="304800" y="533400"/>
                </a:lnTo>
                <a:lnTo>
                  <a:pt x="354256" y="529923"/>
                </a:lnTo>
                <a:lnTo>
                  <a:pt x="401165" y="519854"/>
                </a:lnTo>
                <a:lnTo>
                  <a:pt x="444902" y="503732"/>
                </a:lnTo>
                <a:lnTo>
                  <a:pt x="484839" y="482096"/>
                </a:lnTo>
                <a:lnTo>
                  <a:pt x="520350" y="455485"/>
                </a:lnTo>
                <a:lnTo>
                  <a:pt x="550810" y="424440"/>
                </a:lnTo>
                <a:lnTo>
                  <a:pt x="575591" y="389499"/>
                </a:lnTo>
                <a:lnTo>
                  <a:pt x="594067" y="351202"/>
                </a:lnTo>
                <a:lnTo>
                  <a:pt x="605612" y="310089"/>
                </a:lnTo>
                <a:lnTo>
                  <a:pt x="609600" y="266699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23695" y="3617491"/>
            <a:ext cx="628650" cy="551180"/>
          </a:xfrm>
          <a:custGeom>
            <a:avLst/>
            <a:gdLst/>
            <a:ahLst/>
            <a:cxnLst/>
            <a:rect l="l" t="t" r="r" b="b"/>
            <a:pathLst>
              <a:path w="628650" h="551179">
                <a:moveTo>
                  <a:pt x="628650" y="274804"/>
                </a:moveTo>
                <a:lnTo>
                  <a:pt x="617683" y="205457"/>
                </a:lnTo>
                <a:lnTo>
                  <a:pt x="603385" y="168052"/>
                </a:lnTo>
                <a:lnTo>
                  <a:pt x="584696" y="134396"/>
                </a:lnTo>
                <a:lnTo>
                  <a:pt x="535995" y="78325"/>
                </a:lnTo>
                <a:lnTo>
                  <a:pt x="475281" y="37238"/>
                </a:lnTo>
                <a:lnTo>
                  <a:pt x="406259" y="11132"/>
                </a:lnTo>
                <a:lnTo>
                  <a:pt x="332631" y="0"/>
                </a:lnTo>
                <a:lnTo>
                  <a:pt x="295248" y="47"/>
                </a:lnTo>
                <a:lnTo>
                  <a:pt x="221655" y="11366"/>
                </a:lnTo>
                <a:lnTo>
                  <a:pt x="152714" y="37647"/>
                </a:lnTo>
                <a:lnTo>
                  <a:pt x="92129" y="78883"/>
                </a:lnTo>
                <a:lnTo>
                  <a:pt x="43603" y="135071"/>
                </a:lnTo>
                <a:lnTo>
                  <a:pt x="25019" y="168769"/>
                </a:lnTo>
                <a:lnTo>
                  <a:pt x="10838" y="206203"/>
                </a:lnTo>
                <a:lnTo>
                  <a:pt x="1523" y="247372"/>
                </a:lnTo>
                <a:lnTo>
                  <a:pt x="0" y="261088"/>
                </a:lnTo>
                <a:lnTo>
                  <a:pt x="0" y="275566"/>
                </a:lnTo>
                <a:lnTo>
                  <a:pt x="1524" y="303760"/>
                </a:lnTo>
                <a:lnTo>
                  <a:pt x="3810" y="317476"/>
                </a:lnTo>
                <a:lnTo>
                  <a:pt x="6858" y="331192"/>
                </a:lnTo>
                <a:lnTo>
                  <a:pt x="19050" y="368076"/>
                </a:lnTo>
                <a:lnTo>
                  <a:pt x="19050" y="261850"/>
                </a:lnTo>
                <a:lnTo>
                  <a:pt x="20574" y="248896"/>
                </a:lnTo>
                <a:lnTo>
                  <a:pt x="29461" y="209851"/>
                </a:lnTo>
                <a:lnTo>
                  <a:pt x="61046" y="142704"/>
                </a:lnTo>
                <a:lnTo>
                  <a:pt x="107958" y="90107"/>
                </a:lnTo>
                <a:lnTo>
                  <a:pt x="166493" y="52004"/>
                </a:lnTo>
                <a:lnTo>
                  <a:pt x="232949" y="28344"/>
                </a:lnTo>
                <a:lnTo>
                  <a:pt x="303623" y="19072"/>
                </a:lnTo>
                <a:lnTo>
                  <a:pt x="339383" y="19815"/>
                </a:lnTo>
                <a:lnTo>
                  <a:pt x="409439" y="32026"/>
                </a:lnTo>
                <a:lnTo>
                  <a:pt x="474453" y="58492"/>
                </a:lnTo>
                <a:lnTo>
                  <a:pt x="530723" y="99160"/>
                </a:lnTo>
                <a:lnTo>
                  <a:pt x="574545" y="153976"/>
                </a:lnTo>
                <a:lnTo>
                  <a:pt x="602216" y="222888"/>
                </a:lnTo>
                <a:lnTo>
                  <a:pt x="608838" y="262612"/>
                </a:lnTo>
                <a:lnTo>
                  <a:pt x="609600" y="275566"/>
                </a:lnTo>
                <a:lnTo>
                  <a:pt x="609600" y="368595"/>
                </a:lnTo>
                <a:lnTo>
                  <a:pt x="621312" y="334550"/>
                </a:lnTo>
                <a:lnTo>
                  <a:pt x="627888" y="289282"/>
                </a:lnTo>
                <a:lnTo>
                  <a:pt x="628650" y="274804"/>
                </a:lnTo>
                <a:close/>
              </a:path>
              <a:path w="628650" h="551179">
                <a:moveTo>
                  <a:pt x="609600" y="368595"/>
                </a:moveTo>
                <a:lnTo>
                  <a:pt x="609600" y="275566"/>
                </a:lnTo>
                <a:lnTo>
                  <a:pt x="608838" y="288520"/>
                </a:lnTo>
                <a:lnTo>
                  <a:pt x="601887" y="329190"/>
                </a:lnTo>
                <a:lnTo>
                  <a:pt x="589703" y="366174"/>
                </a:lnTo>
                <a:lnTo>
                  <a:pt x="551649" y="429037"/>
                </a:lnTo>
                <a:lnTo>
                  <a:pt x="498703" y="477015"/>
                </a:lnTo>
                <a:lnTo>
                  <a:pt x="434891" y="510013"/>
                </a:lnTo>
                <a:lnTo>
                  <a:pt x="364237" y="527937"/>
                </a:lnTo>
                <a:lnTo>
                  <a:pt x="327602" y="531217"/>
                </a:lnTo>
                <a:lnTo>
                  <a:pt x="290767" y="530694"/>
                </a:lnTo>
                <a:lnTo>
                  <a:pt x="218509" y="518188"/>
                </a:lnTo>
                <a:lnTo>
                  <a:pt x="151487" y="490327"/>
                </a:lnTo>
                <a:lnTo>
                  <a:pt x="93727" y="447016"/>
                </a:lnTo>
                <a:lnTo>
                  <a:pt x="49255" y="388160"/>
                </a:lnTo>
                <a:lnTo>
                  <a:pt x="33261" y="352874"/>
                </a:lnTo>
                <a:lnTo>
                  <a:pt x="22098" y="313666"/>
                </a:lnTo>
                <a:lnTo>
                  <a:pt x="19050" y="287758"/>
                </a:lnTo>
                <a:lnTo>
                  <a:pt x="19050" y="368076"/>
                </a:lnTo>
                <a:lnTo>
                  <a:pt x="44584" y="417312"/>
                </a:lnTo>
                <a:lnTo>
                  <a:pt x="74063" y="453423"/>
                </a:lnTo>
                <a:lnTo>
                  <a:pt x="109162" y="484432"/>
                </a:lnTo>
                <a:lnTo>
                  <a:pt x="148788" y="509987"/>
                </a:lnTo>
                <a:lnTo>
                  <a:pt x="191849" y="529738"/>
                </a:lnTo>
                <a:lnTo>
                  <a:pt x="237250" y="543333"/>
                </a:lnTo>
                <a:lnTo>
                  <a:pt x="283901" y="550420"/>
                </a:lnTo>
                <a:lnTo>
                  <a:pt x="327602" y="550633"/>
                </a:lnTo>
                <a:lnTo>
                  <a:pt x="332631" y="550557"/>
                </a:lnTo>
                <a:lnTo>
                  <a:pt x="405858" y="539738"/>
                </a:lnTo>
                <a:lnTo>
                  <a:pt x="448329" y="525153"/>
                </a:lnTo>
                <a:lnTo>
                  <a:pt x="488442" y="505002"/>
                </a:lnTo>
                <a:lnTo>
                  <a:pt x="525272" y="479678"/>
                </a:lnTo>
                <a:lnTo>
                  <a:pt x="557896" y="449576"/>
                </a:lnTo>
                <a:lnTo>
                  <a:pt x="585393" y="415091"/>
                </a:lnTo>
                <a:lnTo>
                  <a:pt x="606839" y="376618"/>
                </a:lnTo>
                <a:lnTo>
                  <a:pt x="609600" y="368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7696333" y="3738626"/>
            <a:ext cx="484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宋体"/>
                <a:cs typeface="宋体"/>
              </a:rPr>
              <a:t>搭线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166239" y="4082796"/>
            <a:ext cx="691515" cy="466090"/>
          </a:xfrm>
          <a:custGeom>
            <a:avLst/>
            <a:gdLst/>
            <a:ahLst/>
            <a:cxnLst/>
            <a:rect l="l" t="t" r="r" b="b"/>
            <a:pathLst>
              <a:path w="691515" h="466089">
                <a:moveTo>
                  <a:pt x="140969" y="18288"/>
                </a:moveTo>
                <a:lnTo>
                  <a:pt x="0" y="0"/>
                </a:lnTo>
                <a:lnTo>
                  <a:pt x="58673" y="102206"/>
                </a:lnTo>
                <a:lnTo>
                  <a:pt x="58673" y="50292"/>
                </a:lnTo>
                <a:lnTo>
                  <a:pt x="69341" y="35052"/>
                </a:lnTo>
                <a:lnTo>
                  <a:pt x="75371" y="39071"/>
                </a:lnTo>
                <a:lnTo>
                  <a:pt x="140969" y="18288"/>
                </a:lnTo>
                <a:close/>
              </a:path>
              <a:path w="691515" h="466089">
                <a:moveTo>
                  <a:pt x="65014" y="54521"/>
                </a:moveTo>
                <a:lnTo>
                  <a:pt x="64007" y="42672"/>
                </a:lnTo>
                <a:lnTo>
                  <a:pt x="58673" y="50292"/>
                </a:lnTo>
                <a:lnTo>
                  <a:pt x="65014" y="54521"/>
                </a:lnTo>
                <a:close/>
              </a:path>
              <a:path w="691515" h="466089">
                <a:moveTo>
                  <a:pt x="70865" y="123444"/>
                </a:moveTo>
                <a:lnTo>
                  <a:pt x="65014" y="54521"/>
                </a:lnTo>
                <a:lnTo>
                  <a:pt x="58673" y="50292"/>
                </a:lnTo>
                <a:lnTo>
                  <a:pt x="58673" y="102206"/>
                </a:lnTo>
                <a:lnTo>
                  <a:pt x="70865" y="123444"/>
                </a:lnTo>
                <a:close/>
              </a:path>
              <a:path w="691515" h="466089">
                <a:moveTo>
                  <a:pt x="75371" y="39071"/>
                </a:moveTo>
                <a:lnTo>
                  <a:pt x="69341" y="35052"/>
                </a:lnTo>
                <a:lnTo>
                  <a:pt x="64007" y="42672"/>
                </a:lnTo>
                <a:lnTo>
                  <a:pt x="75371" y="39071"/>
                </a:lnTo>
                <a:close/>
              </a:path>
              <a:path w="691515" h="466089">
                <a:moveTo>
                  <a:pt x="691133" y="449580"/>
                </a:moveTo>
                <a:lnTo>
                  <a:pt x="75371" y="39071"/>
                </a:lnTo>
                <a:lnTo>
                  <a:pt x="64007" y="42672"/>
                </a:lnTo>
                <a:lnTo>
                  <a:pt x="65014" y="54521"/>
                </a:lnTo>
                <a:lnTo>
                  <a:pt x="681227" y="465582"/>
                </a:lnTo>
                <a:lnTo>
                  <a:pt x="691133" y="449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89839" y="2863595"/>
            <a:ext cx="1225550" cy="847090"/>
          </a:xfrm>
          <a:custGeom>
            <a:avLst/>
            <a:gdLst/>
            <a:ahLst/>
            <a:cxnLst/>
            <a:rect l="l" t="t" r="r" b="b"/>
            <a:pathLst>
              <a:path w="1225550" h="847089">
                <a:moveTo>
                  <a:pt x="140969" y="19812"/>
                </a:moveTo>
                <a:lnTo>
                  <a:pt x="0" y="0"/>
                </a:lnTo>
                <a:lnTo>
                  <a:pt x="57911" y="104368"/>
                </a:lnTo>
                <a:lnTo>
                  <a:pt x="57911" y="51054"/>
                </a:lnTo>
                <a:lnTo>
                  <a:pt x="68579" y="35814"/>
                </a:lnTo>
                <a:lnTo>
                  <a:pt x="74633" y="39973"/>
                </a:lnTo>
                <a:lnTo>
                  <a:pt x="140969" y="19812"/>
                </a:lnTo>
                <a:close/>
              </a:path>
              <a:path w="1225550" h="847089">
                <a:moveTo>
                  <a:pt x="64135" y="55337"/>
                </a:moveTo>
                <a:lnTo>
                  <a:pt x="63245" y="43434"/>
                </a:lnTo>
                <a:lnTo>
                  <a:pt x="57911" y="51054"/>
                </a:lnTo>
                <a:lnTo>
                  <a:pt x="64135" y="55337"/>
                </a:lnTo>
                <a:close/>
              </a:path>
              <a:path w="1225550" h="847089">
                <a:moveTo>
                  <a:pt x="69341" y="124968"/>
                </a:moveTo>
                <a:lnTo>
                  <a:pt x="64135" y="55337"/>
                </a:lnTo>
                <a:lnTo>
                  <a:pt x="57911" y="51054"/>
                </a:lnTo>
                <a:lnTo>
                  <a:pt x="57911" y="104368"/>
                </a:lnTo>
                <a:lnTo>
                  <a:pt x="69341" y="124968"/>
                </a:lnTo>
                <a:close/>
              </a:path>
              <a:path w="1225550" h="847089">
                <a:moveTo>
                  <a:pt x="74633" y="39973"/>
                </a:moveTo>
                <a:lnTo>
                  <a:pt x="68579" y="35814"/>
                </a:lnTo>
                <a:lnTo>
                  <a:pt x="63245" y="43434"/>
                </a:lnTo>
                <a:lnTo>
                  <a:pt x="74633" y="39973"/>
                </a:lnTo>
                <a:close/>
              </a:path>
              <a:path w="1225550" h="847089">
                <a:moveTo>
                  <a:pt x="1225295" y="830580"/>
                </a:moveTo>
                <a:lnTo>
                  <a:pt x="74633" y="39973"/>
                </a:lnTo>
                <a:lnTo>
                  <a:pt x="63245" y="43434"/>
                </a:lnTo>
                <a:lnTo>
                  <a:pt x="64135" y="55337"/>
                </a:lnTo>
                <a:lnTo>
                  <a:pt x="1213865" y="846582"/>
                </a:lnTo>
                <a:lnTo>
                  <a:pt x="1225295" y="830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460639" y="4235196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0"/>
                </a:moveTo>
                <a:lnTo>
                  <a:pt x="0" y="304800"/>
                </a:lnTo>
                <a:lnTo>
                  <a:pt x="533400" y="3048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451495" y="4226052"/>
            <a:ext cx="552450" cy="323850"/>
          </a:xfrm>
          <a:custGeom>
            <a:avLst/>
            <a:gdLst/>
            <a:ahLst/>
            <a:cxnLst/>
            <a:rect l="l" t="t" r="r" b="b"/>
            <a:pathLst>
              <a:path w="552450" h="323850">
                <a:moveTo>
                  <a:pt x="552450" y="323850"/>
                </a:moveTo>
                <a:lnTo>
                  <a:pt x="552450" y="0"/>
                </a:lnTo>
                <a:lnTo>
                  <a:pt x="0" y="0"/>
                </a:lnTo>
                <a:lnTo>
                  <a:pt x="0" y="323850"/>
                </a:lnTo>
                <a:lnTo>
                  <a:pt x="9144" y="323850"/>
                </a:lnTo>
                <a:lnTo>
                  <a:pt x="9143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533400" y="19050"/>
                </a:lnTo>
                <a:lnTo>
                  <a:pt x="533400" y="9144"/>
                </a:lnTo>
                <a:lnTo>
                  <a:pt x="542544" y="19050"/>
                </a:lnTo>
                <a:lnTo>
                  <a:pt x="542544" y="323850"/>
                </a:lnTo>
                <a:lnTo>
                  <a:pt x="552450" y="323850"/>
                </a:lnTo>
                <a:close/>
              </a:path>
              <a:path w="552450" h="323850">
                <a:moveTo>
                  <a:pt x="19050" y="19050"/>
                </a:moveTo>
                <a:lnTo>
                  <a:pt x="19050" y="9144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552450" h="323850">
                <a:moveTo>
                  <a:pt x="19050" y="304800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4" y="304800"/>
                </a:lnTo>
                <a:lnTo>
                  <a:pt x="19050" y="304800"/>
                </a:lnTo>
                <a:close/>
              </a:path>
              <a:path w="552450" h="323850">
                <a:moveTo>
                  <a:pt x="542544" y="304800"/>
                </a:moveTo>
                <a:lnTo>
                  <a:pt x="9144" y="304800"/>
                </a:lnTo>
                <a:lnTo>
                  <a:pt x="19050" y="313944"/>
                </a:lnTo>
                <a:lnTo>
                  <a:pt x="19050" y="323850"/>
                </a:lnTo>
                <a:lnTo>
                  <a:pt x="533400" y="323850"/>
                </a:lnTo>
                <a:lnTo>
                  <a:pt x="533400" y="313944"/>
                </a:lnTo>
                <a:lnTo>
                  <a:pt x="542544" y="304800"/>
                </a:lnTo>
                <a:close/>
              </a:path>
              <a:path w="552450" h="323850">
                <a:moveTo>
                  <a:pt x="19050" y="323850"/>
                </a:moveTo>
                <a:lnTo>
                  <a:pt x="19050" y="313944"/>
                </a:lnTo>
                <a:lnTo>
                  <a:pt x="9144" y="304800"/>
                </a:lnTo>
                <a:lnTo>
                  <a:pt x="9144" y="323850"/>
                </a:lnTo>
                <a:lnTo>
                  <a:pt x="19050" y="323850"/>
                </a:lnTo>
                <a:close/>
              </a:path>
              <a:path w="552450" h="323850">
                <a:moveTo>
                  <a:pt x="542544" y="19050"/>
                </a:moveTo>
                <a:lnTo>
                  <a:pt x="533400" y="9144"/>
                </a:lnTo>
                <a:lnTo>
                  <a:pt x="533400" y="19050"/>
                </a:lnTo>
                <a:lnTo>
                  <a:pt x="542544" y="19050"/>
                </a:lnTo>
                <a:close/>
              </a:path>
              <a:path w="552450" h="323850">
                <a:moveTo>
                  <a:pt x="542544" y="304800"/>
                </a:moveTo>
                <a:lnTo>
                  <a:pt x="542544" y="19050"/>
                </a:lnTo>
                <a:lnTo>
                  <a:pt x="533400" y="19050"/>
                </a:lnTo>
                <a:lnTo>
                  <a:pt x="533400" y="304800"/>
                </a:lnTo>
                <a:lnTo>
                  <a:pt x="542544" y="304800"/>
                </a:lnTo>
                <a:close/>
              </a:path>
              <a:path w="552450" h="323850">
                <a:moveTo>
                  <a:pt x="542544" y="323850"/>
                </a:moveTo>
                <a:lnTo>
                  <a:pt x="542544" y="304800"/>
                </a:lnTo>
                <a:lnTo>
                  <a:pt x="533400" y="313944"/>
                </a:lnTo>
                <a:lnTo>
                  <a:pt x="533400" y="323850"/>
                </a:lnTo>
                <a:lnTo>
                  <a:pt x="542544" y="323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1517784" y="4230116"/>
            <a:ext cx="4324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UID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1994039" y="4235196"/>
            <a:ext cx="1295400" cy="304800"/>
          </a:xfrm>
          <a:custGeom>
            <a:avLst/>
            <a:gdLst/>
            <a:ahLst/>
            <a:cxnLst/>
            <a:rect l="l" t="t" r="r" b="b"/>
            <a:pathLst>
              <a:path w="1295400" h="304800">
                <a:moveTo>
                  <a:pt x="0" y="0"/>
                </a:moveTo>
                <a:lnTo>
                  <a:pt x="0" y="304800"/>
                </a:lnTo>
                <a:lnTo>
                  <a:pt x="1295399" y="304800"/>
                </a:lnTo>
                <a:lnTo>
                  <a:pt x="1295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984895" y="4226052"/>
            <a:ext cx="1314450" cy="323850"/>
          </a:xfrm>
          <a:custGeom>
            <a:avLst/>
            <a:gdLst/>
            <a:ahLst/>
            <a:cxnLst/>
            <a:rect l="l" t="t" r="r" b="b"/>
            <a:pathLst>
              <a:path w="1314450" h="323850">
                <a:moveTo>
                  <a:pt x="1314449" y="323850"/>
                </a:moveTo>
                <a:lnTo>
                  <a:pt x="1314449" y="0"/>
                </a:lnTo>
                <a:lnTo>
                  <a:pt x="0" y="0"/>
                </a:lnTo>
                <a:lnTo>
                  <a:pt x="0" y="323850"/>
                </a:lnTo>
                <a:lnTo>
                  <a:pt x="9143" y="323850"/>
                </a:lnTo>
                <a:lnTo>
                  <a:pt x="9143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1295399" y="19050"/>
                </a:lnTo>
                <a:lnTo>
                  <a:pt x="1295399" y="9144"/>
                </a:lnTo>
                <a:lnTo>
                  <a:pt x="1304531" y="19050"/>
                </a:lnTo>
                <a:lnTo>
                  <a:pt x="1304531" y="323850"/>
                </a:lnTo>
                <a:lnTo>
                  <a:pt x="1314449" y="323850"/>
                </a:lnTo>
                <a:close/>
              </a:path>
              <a:path w="1314450" h="323850">
                <a:moveTo>
                  <a:pt x="19050" y="19050"/>
                </a:moveTo>
                <a:lnTo>
                  <a:pt x="19050" y="9144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1314450" h="323850">
                <a:moveTo>
                  <a:pt x="19050" y="304800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3" y="304800"/>
                </a:lnTo>
                <a:lnTo>
                  <a:pt x="19050" y="304800"/>
                </a:lnTo>
                <a:close/>
              </a:path>
              <a:path w="1314450" h="323850">
                <a:moveTo>
                  <a:pt x="1304531" y="304800"/>
                </a:moveTo>
                <a:lnTo>
                  <a:pt x="9143" y="304800"/>
                </a:lnTo>
                <a:lnTo>
                  <a:pt x="19050" y="313944"/>
                </a:lnTo>
                <a:lnTo>
                  <a:pt x="19050" y="323850"/>
                </a:lnTo>
                <a:lnTo>
                  <a:pt x="1295399" y="323850"/>
                </a:lnTo>
                <a:lnTo>
                  <a:pt x="1295399" y="313944"/>
                </a:lnTo>
                <a:lnTo>
                  <a:pt x="1304531" y="304800"/>
                </a:lnTo>
                <a:close/>
              </a:path>
              <a:path w="1314450" h="323850">
                <a:moveTo>
                  <a:pt x="19050" y="323850"/>
                </a:moveTo>
                <a:lnTo>
                  <a:pt x="19050" y="313944"/>
                </a:lnTo>
                <a:lnTo>
                  <a:pt x="9143" y="304800"/>
                </a:lnTo>
                <a:lnTo>
                  <a:pt x="9143" y="323850"/>
                </a:lnTo>
                <a:lnTo>
                  <a:pt x="19050" y="323850"/>
                </a:lnTo>
                <a:close/>
              </a:path>
              <a:path w="1314450" h="323850">
                <a:moveTo>
                  <a:pt x="1304531" y="19050"/>
                </a:moveTo>
                <a:lnTo>
                  <a:pt x="1295399" y="9144"/>
                </a:lnTo>
                <a:lnTo>
                  <a:pt x="1295399" y="19050"/>
                </a:lnTo>
                <a:lnTo>
                  <a:pt x="1304531" y="19050"/>
                </a:lnTo>
                <a:close/>
              </a:path>
              <a:path w="1314450" h="323850">
                <a:moveTo>
                  <a:pt x="1304531" y="304800"/>
                </a:moveTo>
                <a:lnTo>
                  <a:pt x="1304531" y="19050"/>
                </a:lnTo>
                <a:lnTo>
                  <a:pt x="1295399" y="19050"/>
                </a:lnTo>
                <a:lnTo>
                  <a:pt x="1295399" y="304800"/>
                </a:lnTo>
                <a:lnTo>
                  <a:pt x="1304531" y="304800"/>
                </a:lnTo>
                <a:close/>
              </a:path>
              <a:path w="1314450" h="323850">
                <a:moveTo>
                  <a:pt x="1304531" y="323850"/>
                </a:moveTo>
                <a:lnTo>
                  <a:pt x="1304531" y="304800"/>
                </a:lnTo>
                <a:lnTo>
                  <a:pt x="1295399" y="313944"/>
                </a:lnTo>
                <a:lnTo>
                  <a:pt x="1295399" y="323850"/>
                </a:lnTo>
                <a:lnTo>
                  <a:pt x="1304531" y="323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2203583" y="4211828"/>
            <a:ext cx="889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E</a:t>
            </a:r>
            <a:r>
              <a:rPr sz="1800" b="1" i="1" spc="-7" baseline="-20833" dirty="0">
                <a:latin typeface="Times New Roman"/>
                <a:cs typeface="Times New Roman"/>
              </a:rPr>
              <a:t>K</a:t>
            </a:r>
            <a:r>
              <a:rPr sz="1800" b="1" spc="-7" baseline="-20833" dirty="0">
                <a:latin typeface="Times New Roman"/>
                <a:cs typeface="Times New Roman"/>
              </a:rPr>
              <a:t>1</a:t>
            </a:r>
            <a:r>
              <a:rPr sz="1800" b="1" spc="-5" dirty="0">
                <a:latin typeface="Times New Roman"/>
                <a:cs typeface="Times New Roman"/>
              </a:rPr>
              <a:t>(</a:t>
            </a:r>
            <a:r>
              <a:rPr sz="1800" b="1" i="1" spc="-5" dirty="0">
                <a:latin typeface="Times New Roman"/>
                <a:cs typeface="Times New Roman"/>
              </a:rPr>
              <a:t>KU</a:t>
            </a:r>
            <a:r>
              <a:rPr sz="1800" b="1" spc="-7" baseline="-20833" dirty="0">
                <a:latin typeface="Times New Roman"/>
                <a:cs typeface="Times New Roman"/>
              </a:rPr>
              <a:t>1</a:t>
            </a:r>
            <a:r>
              <a:rPr sz="1800" b="1" spc="-5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765439" y="4616196"/>
            <a:ext cx="1066800" cy="30480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11430" rIns="0" bIns="0" rtlCol="0">
            <a:spAutoFit/>
          </a:bodyPr>
          <a:lstStyle/>
          <a:p>
            <a:pPr marL="10795">
              <a:lnSpc>
                <a:spcPct val="100000"/>
              </a:lnSpc>
              <a:spcBef>
                <a:spcPts val="90"/>
              </a:spcBef>
            </a:pPr>
            <a:r>
              <a:rPr sz="1800" b="1" spc="-5" dirty="0">
                <a:latin typeface="宋体"/>
                <a:cs typeface="宋体"/>
              </a:rPr>
              <a:t>托管机构</a:t>
            </a: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460639" y="5682996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0"/>
                </a:moveTo>
                <a:lnTo>
                  <a:pt x="0" y="304800"/>
                </a:lnTo>
                <a:lnTo>
                  <a:pt x="533400" y="3048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51495" y="5673852"/>
            <a:ext cx="552450" cy="323850"/>
          </a:xfrm>
          <a:custGeom>
            <a:avLst/>
            <a:gdLst/>
            <a:ahLst/>
            <a:cxnLst/>
            <a:rect l="l" t="t" r="r" b="b"/>
            <a:pathLst>
              <a:path w="552450" h="323850">
                <a:moveTo>
                  <a:pt x="552450" y="323850"/>
                </a:moveTo>
                <a:lnTo>
                  <a:pt x="552450" y="0"/>
                </a:lnTo>
                <a:lnTo>
                  <a:pt x="0" y="0"/>
                </a:lnTo>
                <a:lnTo>
                  <a:pt x="0" y="323850"/>
                </a:lnTo>
                <a:lnTo>
                  <a:pt x="9143" y="323850"/>
                </a:lnTo>
                <a:lnTo>
                  <a:pt x="9143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533400" y="19050"/>
                </a:lnTo>
                <a:lnTo>
                  <a:pt x="533400" y="9144"/>
                </a:lnTo>
                <a:lnTo>
                  <a:pt x="542544" y="19050"/>
                </a:lnTo>
                <a:lnTo>
                  <a:pt x="542544" y="323850"/>
                </a:lnTo>
                <a:lnTo>
                  <a:pt x="552450" y="323850"/>
                </a:lnTo>
                <a:close/>
              </a:path>
              <a:path w="552450" h="323850">
                <a:moveTo>
                  <a:pt x="19050" y="19050"/>
                </a:moveTo>
                <a:lnTo>
                  <a:pt x="19050" y="9144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552450" h="323850">
                <a:moveTo>
                  <a:pt x="19050" y="304800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3" y="304800"/>
                </a:lnTo>
                <a:lnTo>
                  <a:pt x="19050" y="304800"/>
                </a:lnTo>
                <a:close/>
              </a:path>
              <a:path w="552450" h="323850">
                <a:moveTo>
                  <a:pt x="542544" y="304800"/>
                </a:moveTo>
                <a:lnTo>
                  <a:pt x="9143" y="304800"/>
                </a:lnTo>
                <a:lnTo>
                  <a:pt x="19050" y="313944"/>
                </a:lnTo>
                <a:lnTo>
                  <a:pt x="19050" y="323850"/>
                </a:lnTo>
                <a:lnTo>
                  <a:pt x="533400" y="323850"/>
                </a:lnTo>
                <a:lnTo>
                  <a:pt x="533400" y="313944"/>
                </a:lnTo>
                <a:lnTo>
                  <a:pt x="542544" y="304800"/>
                </a:lnTo>
                <a:close/>
              </a:path>
              <a:path w="552450" h="323850">
                <a:moveTo>
                  <a:pt x="19050" y="323850"/>
                </a:moveTo>
                <a:lnTo>
                  <a:pt x="19050" y="313944"/>
                </a:lnTo>
                <a:lnTo>
                  <a:pt x="9143" y="304800"/>
                </a:lnTo>
                <a:lnTo>
                  <a:pt x="9143" y="323850"/>
                </a:lnTo>
                <a:lnTo>
                  <a:pt x="19050" y="323850"/>
                </a:lnTo>
                <a:close/>
              </a:path>
              <a:path w="552450" h="323850">
                <a:moveTo>
                  <a:pt x="542544" y="19050"/>
                </a:moveTo>
                <a:lnTo>
                  <a:pt x="533400" y="9144"/>
                </a:lnTo>
                <a:lnTo>
                  <a:pt x="533400" y="19050"/>
                </a:lnTo>
                <a:lnTo>
                  <a:pt x="542544" y="19050"/>
                </a:lnTo>
                <a:close/>
              </a:path>
              <a:path w="552450" h="323850">
                <a:moveTo>
                  <a:pt x="542544" y="304800"/>
                </a:moveTo>
                <a:lnTo>
                  <a:pt x="542544" y="19050"/>
                </a:lnTo>
                <a:lnTo>
                  <a:pt x="533400" y="19050"/>
                </a:lnTo>
                <a:lnTo>
                  <a:pt x="533400" y="304800"/>
                </a:lnTo>
                <a:lnTo>
                  <a:pt x="542544" y="304800"/>
                </a:lnTo>
                <a:close/>
              </a:path>
              <a:path w="552450" h="323850">
                <a:moveTo>
                  <a:pt x="542544" y="323850"/>
                </a:moveTo>
                <a:lnTo>
                  <a:pt x="542544" y="304800"/>
                </a:lnTo>
                <a:lnTo>
                  <a:pt x="533400" y="313944"/>
                </a:lnTo>
                <a:lnTo>
                  <a:pt x="533400" y="323850"/>
                </a:lnTo>
                <a:lnTo>
                  <a:pt x="542544" y="323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1517784" y="5677916"/>
            <a:ext cx="4324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UID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994039" y="5682996"/>
            <a:ext cx="1295400" cy="304800"/>
          </a:xfrm>
          <a:custGeom>
            <a:avLst/>
            <a:gdLst/>
            <a:ahLst/>
            <a:cxnLst/>
            <a:rect l="l" t="t" r="r" b="b"/>
            <a:pathLst>
              <a:path w="1295400" h="304800">
                <a:moveTo>
                  <a:pt x="0" y="0"/>
                </a:moveTo>
                <a:lnTo>
                  <a:pt x="0" y="304800"/>
                </a:lnTo>
                <a:lnTo>
                  <a:pt x="1295400" y="304800"/>
                </a:lnTo>
                <a:lnTo>
                  <a:pt x="1295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984895" y="5673852"/>
            <a:ext cx="1314450" cy="323850"/>
          </a:xfrm>
          <a:custGeom>
            <a:avLst/>
            <a:gdLst/>
            <a:ahLst/>
            <a:cxnLst/>
            <a:rect l="l" t="t" r="r" b="b"/>
            <a:pathLst>
              <a:path w="1314450" h="323850">
                <a:moveTo>
                  <a:pt x="1314450" y="323850"/>
                </a:moveTo>
                <a:lnTo>
                  <a:pt x="1314449" y="0"/>
                </a:lnTo>
                <a:lnTo>
                  <a:pt x="0" y="0"/>
                </a:lnTo>
                <a:lnTo>
                  <a:pt x="0" y="323850"/>
                </a:lnTo>
                <a:lnTo>
                  <a:pt x="9143" y="323850"/>
                </a:lnTo>
                <a:lnTo>
                  <a:pt x="9143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1295399" y="19050"/>
                </a:lnTo>
                <a:lnTo>
                  <a:pt x="1295399" y="9144"/>
                </a:lnTo>
                <a:lnTo>
                  <a:pt x="1304531" y="19050"/>
                </a:lnTo>
                <a:lnTo>
                  <a:pt x="1304531" y="323850"/>
                </a:lnTo>
                <a:lnTo>
                  <a:pt x="1314450" y="323850"/>
                </a:lnTo>
                <a:close/>
              </a:path>
              <a:path w="1314450" h="323850">
                <a:moveTo>
                  <a:pt x="19050" y="19050"/>
                </a:moveTo>
                <a:lnTo>
                  <a:pt x="19050" y="9144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1314450" h="323850">
                <a:moveTo>
                  <a:pt x="19050" y="304800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3" y="304800"/>
                </a:lnTo>
                <a:lnTo>
                  <a:pt x="19050" y="304800"/>
                </a:lnTo>
                <a:close/>
              </a:path>
              <a:path w="1314450" h="323850">
                <a:moveTo>
                  <a:pt x="1304531" y="304800"/>
                </a:moveTo>
                <a:lnTo>
                  <a:pt x="9143" y="304800"/>
                </a:lnTo>
                <a:lnTo>
                  <a:pt x="19050" y="313944"/>
                </a:lnTo>
                <a:lnTo>
                  <a:pt x="19050" y="323850"/>
                </a:lnTo>
                <a:lnTo>
                  <a:pt x="1295400" y="323850"/>
                </a:lnTo>
                <a:lnTo>
                  <a:pt x="1295400" y="313944"/>
                </a:lnTo>
                <a:lnTo>
                  <a:pt x="1304531" y="304800"/>
                </a:lnTo>
                <a:close/>
              </a:path>
              <a:path w="1314450" h="323850">
                <a:moveTo>
                  <a:pt x="19050" y="323850"/>
                </a:moveTo>
                <a:lnTo>
                  <a:pt x="19050" y="313944"/>
                </a:lnTo>
                <a:lnTo>
                  <a:pt x="9143" y="304800"/>
                </a:lnTo>
                <a:lnTo>
                  <a:pt x="9143" y="323850"/>
                </a:lnTo>
                <a:lnTo>
                  <a:pt x="19050" y="323850"/>
                </a:lnTo>
                <a:close/>
              </a:path>
              <a:path w="1314450" h="323850">
                <a:moveTo>
                  <a:pt x="1304531" y="19050"/>
                </a:moveTo>
                <a:lnTo>
                  <a:pt x="1295399" y="9144"/>
                </a:lnTo>
                <a:lnTo>
                  <a:pt x="1295399" y="19050"/>
                </a:lnTo>
                <a:lnTo>
                  <a:pt x="1304531" y="19050"/>
                </a:lnTo>
                <a:close/>
              </a:path>
              <a:path w="1314450" h="323850">
                <a:moveTo>
                  <a:pt x="1304531" y="304800"/>
                </a:moveTo>
                <a:lnTo>
                  <a:pt x="1304531" y="19050"/>
                </a:lnTo>
                <a:lnTo>
                  <a:pt x="1295399" y="19050"/>
                </a:lnTo>
                <a:lnTo>
                  <a:pt x="1295400" y="304800"/>
                </a:lnTo>
                <a:lnTo>
                  <a:pt x="1304531" y="304800"/>
                </a:lnTo>
                <a:close/>
              </a:path>
              <a:path w="1314450" h="323850">
                <a:moveTo>
                  <a:pt x="1304531" y="323850"/>
                </a:moveTo>
                <a:lnTo>
                  <a:pt x="1304531" y="304800"/>
                </a:lnTo>
                <a:lnTo>
                  <a:pt x="1295400" y="313944"/>
                </a:lnTo>
                <a:lnTo>
                  <a:pt x="1295400" y="323850"/>
                </a:lnTo>
                <a:lnTo>
                  <a:pt x="1304531" y="323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2203583" y="5659628"/>
            <a:ext cx="889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E</a:t>
            </a:r>
            <a:r>
              <a:rPr sz="1800" b="1" i="1" spc="-7" baseline="-20833" dirty="0">
                <a:latin typeface="Times New Roman"/>
                <a:cs typeface="Times New Roman"/>
              </a:rPr>
              <a:t>K</a:t>
            </a:r>
            <a:r>
              <a:rPr sz="1800" b="1" spc="-7" baseline="-20833" dirty="0">
                <a:latin typeface="Times New Roman"/>
                <a:cs typeface="Times New Roman"/>
              </a:rPr>
              <a:t>2</a:t>
            </a:r>
            <a:r>
              <a:rPr sz="1800" b="1" spc="-5" dirty="0">
                <a:latin typeface="Times New Roman"/>
                <a:cs typeface="Times New Roman"/>
              </a:rPr>
              <a:t>(</a:t>
            </a:r>
            <a:r>
              <a:rPr sz="1800" b="1" i="1" spc="-5" dirty="0">
                <a:latin typeface="Times New Roman"/>
                <a:cs typeface="Times New Roman"/>
              </a:rPr>
              <a:t>KU</a:t>
            </a:r>
            <a:r>
              <a:rPr sz="1800" b="1" spc="-7" baseline="-20833" dirty="0">
                <a:latin typeface="Times New Roman"/>
                <a:cs typeface="Times New Roman"/>
              </a:rPr>
              <a:t>2</a:t>
            </a:r>
            <a:r>
              <a:rPr sz="1800" b="1" spc="-5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765439" y="6063996"/>
            <a:ext cx="1066800" cy="30480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952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75"/>
              </a:spcBef>
            </a:pPr>
            <a:r>
              <a:rPr sz="1800" b="1" spc="-5" dirty="0">
                <a:latin typeface="宋体"/>
                <a:cs typeface="宋体"/>
              </a:rPr>
              <a:t>托管机构</a:t>
            </a:r>
            <a:r>
              <a:rPr sz="1800" b="1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9093593" y="5759196"/>
            <a:ext cx="127635" cy="457200"/>
          </a:xfrm>
          <a:custGeom>
            <a:avLst/>
            <a:gdLst/>
            <a:ahLst/>
            <a:cxnLst/>
            <a:rect l="l" t="t" r="r" b="b"/>
            <a:pathLst>
              <a:path w="127634" h="457200">
                <a:moveTo>
                  <a:pt x="127254" y="127253"/>
                </a:moveTo>
                <a:lnTo>
                  <a:pt x="63233" y="0"/>
                </a:lnTo>
                <a:lnTo>
                  <a:pt x="0" y="127253"/>
                </a:lnTo>
                <a:lnTo>
                  <a:pt x="54102" y="83572"/>
                </a:lnTo>
                <a:lnTo>
                  <a:pt x="54102" y="76200"/>
                </a:lnTo>
                <a:lnTo>
                  <a:pt x="73152" y="76200"/>
                </a:lnTo>
                <a:lnTo>
                  <a:pt x="73152" y="84109"/>
                </a:lnTo>
                <a:lnTo>
                  <a:pt x="127254" y="127253"/>
                </a:lnTo>
                <a:close/>
              </a:path>
              <a:path w="127634" h="457200">
                <a:moveTo>
                  <a:pt x="63233" y="76200"/>
                </a:moveTo>
                <a:lnTo>
                  <a:pt x="54102" y="76200"/>
                </a:lnTo>
                <a:lnTo>
                  <a:pt x="54102" y="83572"/>
                </a:lnTo>
                <a:lnTo>
                  <a:pt x="63233" y="76200"/>
                </a:lnTo>
                <a:close/>
              </a:path>
              <a:path w="127634" h="457200">
                <a:moveTo>
                  <a:pt x="73152" y="457200"/>
                </a:moveTo>
                <a:lnTo>
                  <a:pt x="73152" y="84109"/>
                </a:lnTo>
                <a:lnTo>
                  <a:pt x="63233" y="76200"/>
                </a:lnTo>
                <a:lnTo>
                  <a:pt x="54102" y="83572"/>
                </a:lnTo>
                <a:lnTo>
                  <a:pt x="54102" y="457200"/>
                </a:lnTo>
                <a:lnTo>
                  <a:pt x="73152" y="457200"/>
                </a:lnTo>
                <a:close/>
              </a:path>
              <a:path w="127634" h="457200">
                <a:moveTo>
                  <a:pt x="73152" y="84109"/>
                </a:moveTo>
                <a:lnTo>
                  <a:pt x="73152" y="76200"/>
                </a:lnTo>
                <a:lnTo>
                  <a:pt x="63233" y="76200"/>
                </a:lnTo>
                <a:lnTo>
                  <a:pt x="73152" y="841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8922391" y="1829815"/>
            <a:ext cx="774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“Hello”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1689239" y="2495550"/>
            <a:ext cx="685800" cy="127635"/>
          </a:xfrm>
          <a:custGeom>
            <a:avLst/>
            <a:gdLst/>
            <a:ahLst/>
            <a:cxnLst/>
            <a:rect l="l" t="t" r="r" b="b"/>
            <a:pathLst>
              <a:path w="685800" h="127635">
                <a:moveTo>
                  <a:pt x="609600" y="63245"/>
                </a:moveTo>
                <a:lnTo>
                  <a:pt x="602328" y="54101"/>
                </a:lnTo>
                <a:lnTo>
                  <a:pt x="0" y="54101"/>
                </a:lnTo>
                <a:lnTo>
                  <a:pt x="0" y="73151"/>
                </a:lnTo>
                <a:lnTo>
                  <a:pt x="601816" y="73151"/>
                </a:lnTo>
                <a:lnTo>
                  <a:pt x="609600" y="63245"/>
                </a:lnTo>
                <a:close/>
              </a:path>
              <a:path w="685800" h="127635">
                <a:moveTo>
                  <a:pt x="685800" y="63245"/>
                </a:moveTo>
                <a:lnTo>
                  <a:pt x="559307" y="0"/>
                </a:lnTo>
                <a:lnTo>
                  <a:pt x="602328" y="54101"/>
                </a:lnTo>
                <a:lnTo>
                  <a:pt x="609600" y="54101"/>
                </a:lnTo>
                <a:lnTo>
                  <a:pt x="609600" y="101805"/>
                </a:lnTo>
                <a:lnTo>
                  <a:pt x="685800" y="63245"/>
                </a:lnTo>
                <a:close/>
              </a:path>
              <a:path w="685800" h="127635">
                <a:moveTo>
                  <a:pt x="609600" y="101805"/>
                </a:moveTo>
                <a:lnTo>
                  <a:pt x="609600" y="73151"/>
                </a:lnTo>
                <a:lnTo>
                  <a:pt x="601816" y="73151"/>
                </a:lnTo>
                <a:lnTo>
                  <a:pt x="559307" y="127254"/>
                </a:lnTo>
                <a:lnTo>
                  <a:pt x="609600" y="101805"/>
                </a:lnTo>
                <a:close/>
              </a:path>
              <a:path w="685800" h="127635">
                <a:moveTo>
                  <a:pt x="609600" y="73151"/>
                </a:moveTo>
                <a:lnTo>
                  <a:pt x="609600" y="63245"/>
                </a:lnTo>
                <a:lnTo>
                  <a:pt x="601816" y="73151"/>
                </a:lnTo>
                <a:lnTo>
                  <a:pt x="609600" y="73151"/>
                </a:lnTo>
                <a:close/>
              </a:path>
              <a:path w="685800" h="127635">
                <a:moveTo>
                  <a:pt x="609600" y="63245"/>
                </a:moveTo>
                <a:lnTo>
                  <a:pt x="609600" y="54101"/>
                </a:lnTo>
                <a:lnTo>
                  <a:pt x="602328" y="54101"/>
                </a:lnTo>
                <a:lnTo>
                  <a:pt x="609600" y="63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623427" y="24193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304800" y="63245"/>
                </a:moveTo>
                <a:lnTo>
                  <a:pt x="297530" y="54101"/>
                </a:lnTo>
                <a:lnTo>
                  <a:pt x="0" y="54102"/>
                </a:lnTo>
                <a:lnTo>
                  <a:pt x="0" y="73152"/>
                </a:lnTo>
                <a:lnTo>
                  <a:pt x="297018" y="73151"/>
                </a:lnTo>
                <a:lnTo>
                  <a:pt x="304800" y="63245"/>
                </a:lnTo>
                <a:close/>
              </a:path>
              <a:path w="381000" h="127635">
                <a:moveTo>
                  <a:pt x="381000" y="63245"/>
                </a:moveTo>
                <a:lnTo>
                  <a:pt x="254520" y="0"/>
                </a:lnTo>
                <a:lnTo>
                  <a:pt x="297530" y="54101"/>
                </a:lnTo>
                <a:lnTo>
                  <a:pt x="304800" y="54101"/>
                </a:lnTo>
                <a:lnTo>
                  <a:pt x="304800" y="101808"/>
                </a:lnTo>
                <a:lnTo>
                  <a:pt x="381000" y="63245"/>
                </a:lnTo>
                <a:close/>
              </a:path>
              <a:path w="381000" h="127635">
                <a:moveTo>
                  <a:pt x="304800" y="101808"/>
                </a:moveTo>
                <a:lnTo>
                  <a:pt x="304800" y="73151"/>
                </a:lnTo>
                <a:lnTo>
                  <a:pt x="297018" y="73151"/>
                </a:lnTo>
                <a:lnTo>
                  <a:pt x="254520" y="127254"/>
                </a:lnTo>
                <a:lnTo>
                  <a:pt x="304800" y="101808"/>
                </a:lnTo>
                <a:close/>
              </a:path>
              <a:path w="381000" h="127635">
                <a:moveTo>
                  <a:pt x="304800" y="73151"/>
                </a:moveTo>
                <a:lnTo>
                  <a:pt x="304800" y="63245"/>
                </a:lnTo>
                <a:lnTo>
                  <a:pt x="297018" y="73151"/>
                </a:lnTo>
                <a:lnTo>
                  <a:pt x="304800" y="73151"/>
                </a:lnTo>
                <a:close/>
              </a:path>
              <a:path w="381000" h="127635">
                <a:moveTo>
                  <a:pt x="304800" y="63245"/>
                </a:moveTo>
                <a:lnTo>
                  <a:pt x="304800" y="54101"/>
                </a:lnTo>
                <a:lnTo>
                  <a:pt x="297530" y="54101"/>
                </a:lnTo>
                <a:lnTo>
                  <a:pt x="304800" y="63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988193" y="3854196"/>
            <a:ext cx="127635" cy="381000"/>
          </a:xfrm>
          <a:custGeom>
            <a:avLst/>
            <a:gdLst/>
            <a:ahLst/>
            <a:cxnLst/>
            <a:rect l="l" t="t" r="r" b="b"/>
            <a:pathLst>
              <a:path w="127635" h="381000">
                <a:moveTo>
                  <a:pt x="63246" y="304800"/>
                </a:moveTo>
                <a:lnTo>
                  <a:pt x="0" y="254507"/>
                </a:lnTo>
                <a:lnTo>
                  <a:pt x="54101" y="362711"/>
                </a:lnTo>
                <a:lnTo>
                  <a:pt x="54101" y="304800"/>
                </a:lnTo>
                <a:lnTo>
                  <a:pt x="63246" y="304800"/>
                </a:lnTo>
                <a:close/>
              </a:path>
              <a:path w="127635" h="381000">
                <a:moveTo>
                  <a:pt x="73151" y="297016"/>
                </a:moveTo>
                <a:lnTo>
                  <a:pt x="73151" y="0"/>
                </a:lnTo>
                <a:lnTo>
                  <a:pt x="54101" y="0"/>
                </a:lnTo>
                <a:lnTo>
                  <a:pt x="54101" y="297528"/>
                </a:lnTo>
                <a:lnTo>
                  <a:pt x="63246" y="304800"/>
                </a:lnTo>
                <a:lnTo>
                  <a:pt x="73151" y="297016"/>
                </a:lnTo>
                <a:close/>
              </a:path>
              <a:path w="127635" h="381000">
                <a:moveTo>
                  <a:pt x="73151" y="361423"/>
                </a:moveTo>
                <a:lnTo>
                  <a:pt x="73151" y="304800"/>
                </a:lnTo>
                <a:lnTo>
                  <a:pt x="54101" y="304800"/>
                </a:lnTo>
                <a:lnTo>
                  <a:pt x="54101" y="362711"/>
                </a:lnTo>
                <a:lnTo>
                  <a:pt x="63246" y="381000"/>
                </a:lnTo>
                <a:lnTo>
                  <a:pt x="73151" y="361423"/>
                </a:lnTo>
                <a:close/>
              </a:path>
              <a:path w="127635" h="381000">
                <a:moveTo>
                  <a:pt x="127253" y="254507"/>
                </a:moveTo>
                <a:lnTo>
                  <a:pt x="63246" y="304800"/>
                </a:lnTo>
                <a:lnTo>
                  <a:pt x="73151" y="304800"/>
                </a:lnTo>
                <a:lnTo>
                  <a:pt x="73151" y="361423"/>
                </a:lnTo>
                <a:lnTo>
                  <a:pt x="127253" y="254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988193" y="5301996"/>
            <a:ext cx="127635" cy="381000"/>
          </a:xfrm>
          <a:custGeom>
            <a:avLst/>
            <a:gdLst/>
            <a:ahLst/>
            <a:cxnLst/>
            <a:rect l="l" t="t" r="r" b="b"/>
            <a:pathLst>
              <a:path w="127635" h="381000">
                <a:moveTo>
                  <a:pt x="63246" y="304800"/>
                </a:moveTo>
                <a:lnTo>
                  <a:pt x="0" y="254507"/>
                </a:lnTo>
                <a:lnTo>
                  <a:pt x="54101" y="362711"/>
                </a:lnTo>
                <a:lnTo>
                  <a:pt x="54101" y="304800"/>
                </a:lnTo>
                <a:lnTo>
                  <a:pt x="63246" y="304800"/>
                </a:lnTo>
                <a:close/>
              </a:path>
              <a:path w="127635" h="381000">
                <a:moveTo>
                  <a:pt x="73151" y="297016"/>
                </a:moveTo>
                <a:lnTo>
                  <a:pt x="73151" y="0"/>
                </a:lnTo>
                <a:lnTo>
                  <a:pt x="54101" y="0"/>
                </a:lnTo>
                <a:lnTo>
                  <a:pt x="54101" y="297528"/>
                </a:lnTo>
                <a:lnTo>
                  <a:pt x="63246" y="304800"/>
                </a:lnTo>
                <a:lnTo>
                  <a:pt x="73151" y="297016"/>
                </a:lnTo>
                <a:close/>
              </a:path>
              <a:path w="127635" h="381000">
                <a:moveTo>
                  <a:pt x="73151" y="361423"/>
                </a:moveTo>
                <a:lnTo>
                  <a:pt x="73151" y="304800"/>
                </a:lnTo>
                <a:lnTo>
                  <a:pt x="54101" y="304800"/>
                </a:lnTo>
                <a:lnTo>
                  <a:pt x="54101" y="362711"/>
                </a:lnTo>
                <a:lnTo>
                  <a:pt x="63246" y="381000"/>
                </a:lnTo>
                <a:lnTo>
                  <a:pt x="73151" y="361423"/>
                </a:lnTo>
                <a:close/>
              </a:path>
              <a:path w="127635" h="381000">
                <a:moveTo>
                  <a:pt x="127253" y="254507"/>
                </a:moveTo>
                <a:lnTo>
                  <a:pt x="63246" y="304800"/>
                </a:lnTo>
                <a:lnTo>
                  <a:pt x="73151" y="304800"/>
                </a:lnTo>
                <a:lnTo>
                  <a:pt x="73151" y="361423"/>
                </a:lnTo>
                <a:lnTo>
                  <a:pt x="127253" y="254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71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96089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86973" y="2121661"/>
            <a:ext cx="251269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560"/>
              </a:lnSpc>
              <a:buClr>
                <a:srgbClr val="FD1813"/>
              </a:buClr>
              <a:buSzPct val="116071"/>
              <a:buFont typeface="Wingdings"/>
              <a:buChar char=""/>
              <a:tabLst>
                <a:tab pos="355600" algn="l"/>
              </a:tabLst>
            </a:pPr>
            <a:r>
              <a:rPr sz="2800" b="1" dirty="0">
                <a:latin typeface="新宋体"/>
                <a:cs typeface="新宋体"/>
              </a:rPr>
              <a:t>密钥分级原则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6973" y="3273805"/>
            <a:ext cx="2512695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560"/>
              </a:lnSpc>
              <a:buClr>
                <a:srgbClr val="FD1813"/>
              </a:buClr>
              <a:buSzPct val="116071"/>
              <a:buFont typeface="Wingdings"/>
              <a:buChar char=""/>
              <a:tabLst>
                <a:tab pos="355600" algn="l"/>
              </a:tabLst>
            </a:pPr>
            <a:r>
              <a:rPr sz="2800" b="1" dirty="0">
                <a:latin typeface="新宋体"/>
                <a:cs typeface="新宋体"/>
              </a:rPr>
              <a:t>密钥更换原则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6973" y="4425950"/>
            <a:ext cx="36785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3390" indent="-440690">
              <a:lnSpc>
                <a:spcPct val="100000"/>
              </a:lnSpc>
              <a:spcBef>
                <a:spcPts val="100"/>
              </a:spcBef>
              <a:buClr>
                <a:srgbClr val="FD1813"/>
              </a:buClr>
              <a:buSzPct val="119642"/>
              <a:buFont typeface="Wingdings"/>
              <a:buChar char=""/>
              <a:tabLst>
                <a:tab pos="454025" algn="l"/>
              </a:tabLst>
            </a:pPr>
            <a:r>
              <a:rPr sz="2800" b="1" spc="-5" dirty="0">
                <a:latin typeface="宋体"/>
                <a:cs typeface="宋体"/>
              </a:rPr>
              <a:t>密钥应有足够的长度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78465" y="1644395"/>
            <a:ext cx="6040361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40365" y="1639823"/>
            <a:ext cx="6078855" cy="924560"/>
          </a:xfrm>
          <a:custGeom>
            <a:avLst/>
            <a:gdLst/>
            <a:ahLst/>
            <a:cxnLst/>
            <a:rect l="l" t="t" r="r" b="b"/>
            <a:pathLst>
              <a:path w="6078855" h="924560">
                <a:moveTo>
                  <a:pt x="38853" y="736749"/>
                </a:moveTo>
                <a:lnTo>
                  <a:pt x="38119" y="727202"/>
                </a:lnTo>
                <a:lnTo>
                  <a:pt x="0" y="730758"/>
                </a:lnTo>
                <a:lnTo>
                  <a:pt x="0" y="736092"/>
                </a:lnTo>
                <a:lnTo>
                  <a:pt x="38853" y="736749"/>
                </a:lnTo>
                <a:close/>
              </a:path>
              <a:path w="6078855" h="924560">
                <a:moveTo>
                  <a:pt x="40430" y="726987"/>
                </a:moveTo>
                <a:lnTo>
                  <a:pt x="38100" y="726948"/>
                </a:lnTo>
                <a:lnTo>
                  <a:pt x="38119" y="727202"/>
                </a:lnTo>
                <a:lnTo>
                  <a:pt x="40430" y="726987"/>
                </a:lnTo>
                <a:close/>
              </a:path>
              <a:path w="6078855" h="924560">
                <a:moveTo>
                  <a:pt x="128694" y="728472"/>
                </a:moveTo>
                <a:lnTo>
                  <a:pt x="40430" y="726987"/>
                </a:lnTo>
                <a:lnTo>
                  <a:pt x="38119" y="727202"/>
                </a:lnTo>
                <a:lnTo>
                  <a:pt x="38853" y="736749"/>
                </a:lnTo>
                <a:lnTo>
                  <a:pt x="40430" y="736707"/>
                </a:lnTo>
                <a:lnTo>
                  <a:pt x="128694" y="728472"/>
                </a:lnTo>
                <a:close/>
              </a:path>
              <a:path w="6078855" h="924560">
                <a:moveTo>
                  <a:pt x="2130552" y="817626"/>
                </a:moveTo>
                <a:lnTo>
                  <a:pt x="2127504" y="810768"/>
                </a:lnTo>
                <a:lnTo>
                  <a:pt x="2125980" y="803910"/>
                </a:lnTo>
                <a:lnTo>
                  <a:pt x="2124456" y="796290"/>
                </a:lnTo>
                <a:lnTo>
                  <a:pt x="2124456" y="797052"/>
                </a:lnTo>
                <a:lnTo>
                  <a:pt x="2122932" y="789432"/>
                </a:lnTo>
                <a:lnTo>
                  <a:pt x="2121408" y="774192"/>
                </a:lnTo>
                <a:lnTo>
                  <a:pt x="2121408" y="762000"/>
                </a:lnTo>
                <a:lnTo>
                  <a:pt x="128694" y="728472"/>
                </a:lnTo>
                <a:lnTo>
                  <a:pt x="39807" y="736765"/>
                </a:lnTo>
                <a:lnTo>
                  <a:pt x="2111501" y="771828"/>
                </a:lnTo>
                <a:lnTo>
                  <a:pt x="2111501" y="767333"/>
                </a:lnTo>
                <a:lnTo>
                  <a:pt x="2116074" y="771906"/>
                </a:lnTo>
                <a:lnTo>
                  <a:pt x="2116074" y="803347"/>
                </a:lnTo>
                <a:lnTo>
                  <a:pt x="2123765" y="827431"/>
                </a:lnTo>
                <a:lnTo>
                  <a:pt x="2129790" y="838654"/>
                </a:lnTo>
                <a:lnTo>
                  <a:pt x="2129790" y="817626"/>
                </a:lnTo>
                <a:lnTo>
                  <a:pt x="2130552" y="817626"/>
                </a:lnTo>
                <a:close/>
              </a:path>
              <a:path w="6078855" h="924560">
                <a:moveTo>
                  <a:pt x="2116074" y="533400"/>
                </a:moveTo>
                <a:lnTo>
                  <a:pt x="40430" y="726987"/>
                </a:lnTo>
                <a:lnTo>
                  <a:pt x="128694" y="728472"/>
                </a:lnTo>
                <a:lnTo>
                  <a:pt x="2111501" y="543468"/>
                </a:lnTo>
                <a:lnTo>
                  <a:pt x="2111501" y="537972"/>
                </a:lnTo>
                <a:lnTo>
                  <a:pt x="2116074" y="533400"/>
                </a:lnTo>
                <a:close/>
              </a:path>
              <a:path w="6078855" h="924560">
                <a:moveTo>
                  <a:pt x="6078473" y="798758"/>
                </a:moveTo>
                <a:lnTo>
                  <a:pt x="6078473" y="126312"/>
                </a:lnTo>
                <a:lnTo>
                  <a:pt x="6073674" y="102123"/>
                </a:lnTo>
                <a:lnTo>
                  <a:pt x="6050583" y="61074"/>
                </a:lnTo>
                <a:lnTo>
                  <a:pt x="6016558" y="28704"/>
                </a:lnTo>
                <a:lnTo>
                  <a:pt x="5974381" y="7512"/>
                </a:lnTo>
                <a:lnTo>
                  <a:pt x="5926836" y="0"/>
                </a:lnTo>
                <a:lnTo>
                  <a:pt x="2268474" y="0"/>
                </a:lnTo>
                <a:lnTo>
                  <a:pt x="2226492" y="5886"/>
                </a:lnTo>
                <a:lnTo>
                  <a:pt x="2187702" y="22860"/>
                </a:lnTo>
                <a:lnTo>
                  <a:pt x="2149554" y="55124"/>
                </a:lnTo>
                <a:lnTo>
                  <a:pt x="2122460" y="99961"/>
                </a:lnTo>
                <a:lnTo>
                  <a:pt x="2113788" y="133350"/>
                </a:lnTo>
                <a:lnTo>
                  <a:pt x="2112264" y="140970"/>
                </a:lnTo>
                <a:lnTo>
                  <a:pt x="2111501" y="149352"/>
                </a:lnTo>
                <a:lnTo>
                  <a:pt x="2111501" y="533826"/>
                </a:lnTo>
                <a:lnTo>
                  <a:pt x="2116074" y="533400"/>
                </a:lnTo>
                <a:lnTo>
                  <a:pt x="2116074" y="543041"/>
                </a:lnTo>
                <a:lnTo>
                  <a:pt x="2121408" y="542544"/>
                </a:lnTo>
                <a:lnTo>
                  <a:pt x="2121408" y="150114"/>
                </a:lnTo>
                <a:lnTo>
                  <a:pt x="2122932" y="134874"/>
                </a:lnTo>
                <a:lnTo>
                  <a:pt x="2124456" y="127254"/>
                </a:lnTo>
                <a:lnTo>
                  <a:pt x="2124456" y="128016"/>
                </a:lnTo>
                <a:lnTo>
                  <a:pt x="2125979" y="120396"/>
                </a:lnTo>
                <a:lnTo>
                  <a:pt x="2127504" y="113538"/>
                </a:lnTo>
                <a:lnTo>
                  <a:pt x="2129790" y="108394"/>
                </a:lnTo>
                <a:lnTo>
                  <a:pt x="2129790" y="106680"/>
                </a:lnTo>
                <a:lnTo>
                  <a:pt x="2135885" y="92964"/>
                </a:lnTo>
                <a:lnTo>
                  <a:pt x="2135885" y="93726"/>
                </a:lnTo>
                <a:lnTo>
                  <a:pt x="2138934" y="86868"/>
                </a:lnTo>
                <a:lnTo>
                  <a:pt x="2146554" y="74676"/>
                </a:lnTo>
                <a:lnTo>
                  <a:pt x="2154935" y="63246"/>
                </a:lnTo>
                <a:lnTo>
                  <a:pt x="2164079" y="53398"/>
                </a:lnTo>
                <a:lnTo>
                  <a:pt x="2164841" y="52578"/>
                </a:lnTo>
                <a:lnTo>
                  <a:pt x="2174747" y="43434"/>
                </a:lnTo>
                <a:lnTo>
                  <a:pt x="2186178" y="35052"/>
                </a:lnTo>
                <a:lnTo>
                  <a:pt x="2198370" y="27432"/>
                </a:lnTo>
                <a:lnTo>
                  <a:pt x="2204466" y="24722"/>
                </a:lnTo>
                <a:lnTo>
                  <a:pt x="2204466" y="24384"/>
                </a:lnTo>
                <a:lnTo>
                  <a:pt x="2218182" y="18288"/>
                </a:lnTo>
                <a:lnTo>
                  <a:pt x="2218182" y="19050"/>
                </a:lnTo>
                <a:lnTo>
                  <a:pt x="2225040" y="16002"/>
                </a:lnTo>
                <a:lnTo>
                  <a:pt x="2231897" y="14478"/>
                </a:lnTo>
                <a:lnTo>
                  <a:pt x="2238756" y="13106"/>
                </a:lnTo>
                <a:lnTo>
                  <a:pt x="2238756" y="12954"/>
                </a:lnTo>
                <a:lnTo>
                  <a:pt x="2246376" y="11430"/>
                </a:lnTo>
                <a:lnTo>
                  <a:pt x="2260854" y="9982"/>
                </a:lnTo>
                <a:lnTo>
                  <a:pt x="5934456" y="9982"/>
                </a:lnTo>
                <a:lnTo>
                  <a:pt x="5948934" y="11429"/>
                </a:lnTo>
                <a:lnTo>
                  <a:pt x="5956554" y="12953"/>
                </a:lnTo>
                <a:lnTo>
                  <a:pt x="5956554" y="13106"/>
                </a:lnTo>
                <a:lnTo>
                  <a:pt x="5963412" y="14477"/>
                </a:lnTo>
                <a:lnTo>
                  <a:pt x="5970270" y="16001"/>
                </a:lnTo>
                <a:lnTo>
                  <a:pt x="5977128" y="19049"/>
                </a:lnTo>
                <a:lnTo>
                  <a:pt x="5977128" y="18287"/>
                </a:lnTo>
                <a:lnTo>
                  <a:pt x="5990844" y="24383"/>
                </a:lnTo>
                <a:lnTo>
                  <a:pt x="5990844" y="24722"/>
                </a:lnTo>
                <a:lnTo>
                  <a:pt x="5996940" y="27431"/>
                </a:lnTo>
                <a:lnTo>
                  <a:pt x="6009132" y="35051"/>
                </a:lnTo>
                <a:lnTo>
                  <a:pt x="6020562" y="43433"/>
                </a:lnTo>
                <a:lnTo>
                  <a:pt x="6030468" y="52632"/>
                </a:lnTo>
                <a:lnTo>
                  <a:pt x="6031230" y="53339"/>
                </a:lnTo>
                <a:lnTo>
                  <a:pt x="6040374" y="63245"/>
                </a:lnTo>
                <a:lnTo>
                  <a:pt x="6048756" y="74675"/>
                </a:lnTo>
                <a:lnTo>
                  <a:pt x="6056376" y="86867"/>
                </a:lnTo>
                <a:lnTo>
                  <a:pt x="6059424" y="93725"/>
                </a:lnTo>
                <a:lnTo>
                  <a:pt x="6059424" y="92963"/>
                </a:lnTo>
                <a:lnTo>
                  <a:pt x="6065520" y="106679"/>
                </a:lnTo>
                <a:lnTo>
                  <a:pt x="6065520" y="108394"/>
                </a:lnTo>
                <a:lnTo>
                  <a:pt x="6067806" y="113537"/>
                </a:lnTo>
                <a:lnTo>
                  <a:pt x="6067806" y="115823"/>
                </a:lnTo>
                <a:lnTo>
                  <a:pt x="6069330" y="120395"/>
                </a:lnTo>
                <a:lnTo>
                  <a:pt x="6070854" y="128015"/>
                </a:lnTo>
                <a:lnTo>
                  <a:pt x="6070854" y="127253"/>
                </a:lnTo>
                <a:lnTo>
                  <a:pt x="6072378" y="134873"/>
                </a:lnTo>
                <a:lnTo>
                  <a:pt x="6073902" y="150113"/>
                </a:lnTo>
                <a:lnTo>
                  <a:pt x="6073902" y="821218"/>
                </a:lnTo>
                <a:lnTo>
                  <a:pt x="6074301" y="820481"/>
                </a:lnTo>
                <a:lnTo>
                  <a:pt x="6078473" y="798758"/>
                </a:lnTo>
                <a:close/>
              </a:path>
              <a:path w="6078855" h="924560">
                <a:moveTo>
                  <a:pt x="2116074" y="543041"/>
                </a:moveTo>
                <a:lnTo>
                  <a:pt x="2116074" y="533400"/>
                </a:lnTo>
                <a:lnTo>
                  <a:pt x="2111501" y="537972"/>
                </a:lnTo>
                <a:lnTo>
                  <a:pt x="2111501" y="543468"/>
                </a:lnTo>
                <a:lnTo>
                  <a:pt x="2116074" y="543041"/>
                </a:lnTo>
                <a:close/>
              </a:path>
              <a:path w="6078855" h="924560">
                <a:moveTo>
                  <a:pt x="2116074" y="771906"/>
                </a:moveTo>
                <a:lnTo>
                  <a:pt x="2111501" y="767333"/>
                </a:lnTo>
                <a:lnTo>
                  <a:pt x="2111501" y="771828"/>
                </a:lnTo>
                <a:lnTo>
                  <a:pt x="2116074" y="771906"/>
                </a:lnTo>
                <a:close/>
              </a:path>
              <a:path w="6078855" h="924560">
                <a:moveTo>
                  <a:pt x="2116074" y="803347"/>
                </a:moveTo>
                <a:lnTo>
                  <a:pt x="2116074" y="771906"/>
                </a:lnTo>
                <a:lnTo>
                  <a:pt x="2111501" y="771828"/>
                </a:lnTo>
                <a:lnTo>
                  <a:pt x="2111501" y="774953"/>
                </a:lnTo>
                <a:lnTo>
                  <a:pt x="2112264" y="783336"/>
                </a:lnTo>
                <a:lnTo>
                  <a:pt x="2113788" y="790956"/>
                </a:lnTo>
                <a:lnTo>
                  <a:pt x="2114550" y="798576"/>
                </a:lnTo>
                <a:lnTo>
                  <a:pt x="2116074" y="803347"/>
                </a:lnTo>
                <a:close/>
              </a:path>
              <a:path w="6078855" h="924560">
                <a:moveTo>
                  <a:pt x="2130552" y="106680"/>
                </a:moveTo>
                <a:lnTo>
                  <a:pt x="2129790" y="106680"/>
                </a:lnTo>
                <a:lnTo>
                  <a:pt x="2129790" y="108394"/>
                </a:lnTo>
                <a:lnTo>
                  <a:pt x="2130552" y="106680"/>
                </a:lnTo>
                <a:close/>
              </a:path>
              <a:path w="6078855" h="924560">
                <a:moveTo>
                  <a:pt x="2164842" y="883869"/>
                </a:moveTo>
                <a:lnTo>
                  <a:pt x="2164842" y="871728"/>
                </a:lnTo>
                <a:lnTo>
                  <a:pt x="2164080" y="870966"/>
                </a:lnTo>
                <a:lnTo>
                  <a:pt x="2154936" y="861060"/>
                </a:lnTo>
                <a:lnTo>
                  <a:pt x="2146554" y="849630"/>
                </a:lnTo>
                <a:lnTo>
                  <a:pt x="2138934" y="837438"/>
                </a:lnTo>
                <a:lnTo>
                  <a:pt x="2135886" y="830580"/>
                </a:lnTo>
                <a:lnTo>
                  <a:pt x="2135886" y="831342"/>
                </a:lnTo>
                <a:lnTo>
                  <a:pt x="2129790" y="817626"/>
                </a:lnTo>
                <a:lnTo>
                  <a:pt x="2129790" y="838654"/>
                </a:lnTo>
                <a:lnTo>
                  <a:pt x="2138133" y="854197"/>
                </a:lnTo>
                <a:lnTo>
                  <a:pt x="2157283" y="877726"/>
                </a:lnTo>
                <a:lnTo>
                  <a:pt x="2164842" y="883869"/>
                </a:lnTo>
                <a:close/>
              </a:path>
              <a:path w="6078855" h="924560">
                <a:moveTo>
                  <a:pt x="2164841" y="52578"/>
                </a:moveTo>
                <a:lnTo>
                  <a:pt x="2164079" y="53340"/>
                </a:lnTo>
                <a:lnTo>
                  <a:pt x="2164475" y="52973"/>
                </a:lnTo>
                <a:lnTo>
                  <a:pt x="2164841" y="52578"/>
                </a:lnTo>
                <a:close/>
              </a:path>
              <a:path w="6078855" h="924560">
                <a:moveTo>
                  <a:pt x="2164475" y="52973"/>
                </a:moveTo>
                <a:lnTo>
                  <a:pt x="2164079" y="53340"/>
                </a:lnTo>
                <a:lnTo>
                  <a:pt x="2164475" y="52973"/>
                </a:lnTo>
                <a:close/>
              </a:path>
              <a:path w="6078855" h="924560">
                <a:moveTo>
                  <a:pt x="2164475" y="871332"/>
                </a:moveTo>
                <a:lnTo>
                  <a:pt x="2164080" y="870907"/>
                </a:lnTo>
                <a:lnTo>
                  <a:pt x="2164475" y="871332"/>
                </a:lnTo>
                <a:close/>
              </a:path>
              <a:path w="6078855" h="924560">
                <a:moveTo>
                  <a:pt x="2164842" y="871728"/>
                </a:moveTo>
                <a:lnTo>
                  <a:pt x="2164475" y="871332"/>
                </a:lnTo>
                <a:lnTo>
                  <a:pt x="2164080" y="870966"/>
                </a:lnTo>
                <a:lnTo>
                  <a:pt x="2164842" y="871728"/>
                </a:lnTo>
                <a:close/>
              </a:path>
              <a:path w="6078855" h="924560">
                <a:moveTo>
                  <a:pt x="2164841" y="52632"/>
                </a:moveTo>
                <a:lnTo>
                  <a:pt x="2164475" y="52973"/>
                </a:lnTo>
                <a:lnTo>
                  <a:pt x="2164841" y="52632"/>
                </a:lnTo>
                <a:close/>
              </a:path>
              <a:path w="6078855" h="924560">
                <a:moveTo>
                  <a:pt x="2205228" y="899922"/>
                </a:moveTo>
                <a:lnTo>
                  <a:pt x="2198370" y="896874"/>
                </a:lnTo>
                <a:lnTo>
                  <a:pt x="2186178" y="889254"/>
                </a:lnTo>
                <a:lnTo>
                  <a:pt x="2174748" y="880872"/>
                </a:lnTo>
                <a:lnTo>
                  <a:pt x="2164475" y="871332"/>
                </a:lnTo>
                <a:lnTo>
                  <a:pt x="2164842" y="871728"/>
                </a:lnTo>
                <a:lnTo>
                  <a:pt x="2164842" y="883869"/>
                </a:lnTo>
                <a:lnTo>
                  <a:pt x="2180844" y="896874"/>
                </a:lnTo>
                <a:lnTo>
                  <a:pt x="2187702" y="901446"/>
                </a:lnTo>
                <a:lnTo>
                  <a:pt x="2193798" y="905256"/>
                </a:lnTo>
                <a:lnTo>
                  <a:pt x="2200656" y="908304"/>
                </a:lnTo>
                <a:lnTo>
                  <a:pt x="2204466" y="910420"/>
                </a:lnTo>
                <a:lnTo>
                  <a:pt x="2204466" y="899922"/>
                </a:lnTo>
                <a:lnTo>
                  <a:pt x="2205228" y="899922"/>
                </a:lnTo>
                <a:close/>
              </a:path>
              <a:path w="6078855" h="924560">
                <a:moveTo>
                  <a:pt x="2205228" y="24384"/>
                </a:moveTo>
                <a:lnTo>
                  <a:pt x="2204466" y="24384"/>
                </a:lnTo>
                <a:lnTo>
                  <a:pt x="2204466" y="24722"/>
                </a:lnTo>
                <a:lnTo>
                  <a:pt x="2205228" y="24384"/>
                </a:lnTo>
                <a:close/>
              </a:path>
              <a:path w="6078855" h="924560">
                <a:moveTo>
                  <a:pt x="2239518" y="911352"/>
                </a:moveTo>
                <a:lnTo>
                  <a:pt x="2231898" y="909828"/>
                </a:lnTo>
                <a:lnTo>
                  <a:pt x="2225040" y="907542"/>
                </a:lnTo>
                <a:lnTo>
                  <a:pt x="2225040" y="908304"/>
                </a:lnTo>
                <a:lnTo>
                  <a:pt x="2218182" y="905256"/>
                </a:lnTo>
                <a:lnTo>
                  <a:pt x="2218182" y="906018"/>
                </a:lnTo>
                <a:lnTo>
                  <a:pt x="2204466" y="899922"/>
                </a:lnTo>
                <a:lnTo>
                  <a:pt x="2204466" y="910420"/>
                </a:lnTo>
                <a:lnTo>
                  <a:pt x="2207514" y="912114"/>
                </a:lnTo>
                <a:lnTo>
                  <a:pt x="2215134" y="914400"/>
                </a:lnTo>
                <a:lnTo>
                  <a:pt x="2221991" y="916686"/>
                </a:lnTo>
                <a:lnTo>
                  <a:pt x="2237232" y="921258"/>
                </a:lnTo>
                <a:lnTo>
                  <a:pt x="2238756" y="921410"/>
                </a:lnTo>
                <a:lnTo>
                  <a:pt x="2238756" y="911352"/>
                </a:lnTo>
                <a:lnTo>
                  <a:pt x="2239518" y="911352"/>
                </a:lnTo>
                <a:close/>
              </a:path>
              <a:path w="6078855" h="924560">
                <a:moveTo>
                  <a:pt x="2239518" y="12954"/>
                </a:moveTo>
                <a:lnTo>
                  <a:pt x="2238756" y="12954"/>
                </a:lnTo>
                <a:lnTo>
                  <a:pt x="2238756" y="13106"/>
                </a:lnTo>
                <a:lnTo>
                  <a:pt x="2239518" y="12954"/>
                </a:lnTo>
                <a:close/>
              </a:path>
              <a:path w="6078855" h="924560">
                <a:moveTo>
                  <a:pt x="5934456" y="923544"/>
                </a:moveTo>
                <a:lnTo>
                  <a:pt x="5934456" y="914400"/>
                </a:lnTo>
                <a:lnTo>
                  <a:pt x="2260854" y="914400"/>
                </a:lnTo>
                <a:lnTo>
                  <a:pt x="2246376" y="912876"/>
                </a:lnTo>
                <a:lnTo>
                  <a:pt x="2238756" y="911352"/>
                </a:lnTo>
                <a:lnTo>
                  <a:pt x="2238756" y="921410"/>
                </a:lnTo>
                <a:lnTo>
                  <a:pt x="2244852" y="922020"/>
                </a:lnTo>
                <a:lnTo>
                  <a:pt x="2252472" y="923544"/>
                </a:lnTo>
                <a:lnTo>
                  <a:pt x="2261616" y="923620"/>
                </a:lnTo>
                <a:lnTo>
                  <a:pt x="2268474" y="924306"/>
                </a:lnTo>
                <a:lnTo>
                  <a:pt x="5926836" y="924306"/>
                </a:lnTo>
                <a:lnTo>
                  <a:pt x="5934456" y="923544"/>
                </a:lnTo>
                <a:close/>
              </a:path>
              <a:path w="6078855" h="924560">
                <a:moveTo>
                  <a:pt x="2261616" y="9906"/>
                </a:moveTo>
                <a:lnTo>
                  <a:pt x="2260854" y="9906"/>
                </a:lnTo>
                <a:lnTo>
                  <a:pt x="2261616" y="9906"/>
                </a:lnTo>
                <a:close/>
              </a:path>
              <a:path w="6078855" h="924560">
                <a:moveTo>
                  <a:pt x="2261616" y="914400"/>
                </a:moveTo>
                <a:lnTo>
                  <a:pt x="2260854" y="914323"/>
                </a:lnTo>
                <a:lnTo>
                  <a:pt x="2261616" y="914400"/>
                </a:lnTo>
                <a:close/>
              </a:path>
              <a:path w="6078855" h="924560">
                <a:moveTo>
                  <a:pt x="5934456" y="9982"/>
                </a:moveTo>
                <a:lnTo>
                  <a:pt x="5933694" y="9905"/>
                </a:lnTo>
                <a:lnTo>
                  <a:pt x="5934456" y="9982"/>
                </a:lnTo>
                <a:close/>
              </a:path>
              <a:path w="6078855" h="924560">
                <a:moveTo>
                  <a:pt x="5956554" y="919299"/>
                </a:moveTo>
                <a:lnTo>
                  <a:pt x="5956554" y="911351"/>
                </a:lnTo>
                <a:lnTo>
                  <a:pt x="5948934" y="912876"/>
                </a:lnTo>
                <a:lnTo>
                  <a:pt x="5933694" y="914400"/>
                </a:lnTo>
                <a:lnTo>
                  <a:pt x="5934456" y="914400"/>
                </a:lnTo>
                <a:lnTo>
                  <a:pt x="5934456" y="923544"/>
                </a:lnTo>
                <a:lnTo>
                  <a:pt x="5956554" y="919299"/>
                </a:lnTo>
                <a:close/>
              </a:path>
              <a:path w="6078855" h="924560">
                <a:moveTo>
                  <a:pt x="5956554" y="13106"/>
                </a:moveTo>
                <a:lnTo>
                  <a:pt x="5956554" y="12953"/>
                </a:lnTo>
                <a:lnTo>
                  <a:pt x="5955792" y="12953"/>
                </a:lnTo>
                <a:lnTo>
                  <a:pt x="5956554" y="13106"/>
                </a:lnTo>
                <a:close/>
              </a:path>
              <a:path w="6078855" h="924560">
                <a:moveTo>
                  <a:pt x="5990844" y="908907"/>
                </a:moveTo>
                <a:lnTo>
                  <a:pt x="5990844" y="899921"/>
                </a:lnTo>
                <a:lnTo>
                  <a:pt x="5977128" y="906017"/>
                </a:lnTo>
                <a:lnTo>
                  <a:pt x="5977128" y="905256"/>
                </a:lnTo>
                <a:lnTo>
                  <a:pt x="5970270" y="908303"/>
                </a:lnTo>
                <a:lnTo>
                  <a:pt x="5970270" y="907541"/>
                </a:lnTo>
                <a:lnTo>
                  <a:pt x="5963412" y="909827"/>
                </a:lnTo>
                <a:lnTo>
                  <a:pt x="5955792" y="911351"/>
                </a:lnTo>
                <a:lnTo>
                  <a:pt x="5956554" y="911351"/>
                </a:lnTo>
                <a:lnTo>
                  <a:pt x="5956554" y="919299"/>
                </a:lnTo>
                <a:lnTo>
                  <a:pt x="5979983" y="914799"/>
                </a:lnTo>
                <a:lnTo>
                  <a:pt x="5990844" y="908907"/>
                </a:lnTo>
                <a:close/>
              </a:path>
              <a:path w="6078855" h="924560">
                <a:moveTo>
                  <a:pt x="5990844" y="24722"/>
                </a:moveTo>
                <a:lnTo>
                  <a:pt x="5990844" y="24383"/>
                </a:lnTo>
                <a:lnTo>
                  <a:pt x="5990082" y="24383"/>
                </a:lnTo>
                <a:lnTo>
                  <a:pt x="5990844" y="24722"/>
                </a:lnTo>
                <a:close/>
              </a:path>
              <a:path w="6078855" h="924560">
                <a:moveTo>
                  <a:pt x="6031230" y="881944"/>
                </a:moveTo>
                <a:lnTo>
                  <a:pt x="6031230" y="870965"/>
                </a:lnTo>
                <a:lnTo>
                  <a:pt x="6030468" y="871727"/>
                </a:lnTo>
                <a:lnTo>
                  <a:pt x="6020562" y="880871"/>
                </a:lnTo>
                <a:lnTo>
                  <a:pt x="6009132" y="889253"/>
                </a:lnTo>
                <a:lnTo>
                  <a:pt x="5996940" y="896873"/>
                </a:lnTo>
                <a:lnTo>
                  <a:pt x="5990082" y="899921"/>
                </a:lnTo>
                <a:lnTo>
                  <a:pt x="5990844" y="899921"/>
                </a:lnTo>
                <a:lnTo>
                  <a:pt x="5990844" y="908907"/>
                </a:lnTo>
                <a:lnTo>
                  <a:pt x="6020188" y="892986"/>
                </a:lnTo>
                <a:lnTo>
                  <a:pt x="6031230" y="881944"/>
                </a:lnTo>
                <a:close/>
              </a:path>
              <a:path w="6078855" h="924560">
                <a:moveTo>
                  <a:pt x="6031230" y="53339"/>
                </a:moveTo>
                <a:lnTo>
                  <a:pt x="6030468" y="52577"/>
                </a:lnTo>
                <a:lnTo>
                  <a:pt x="6030834" y="52973"/>
                </a:lnTo>
                <a:lnTo>
                  <a:pt x="6031230" y="53339"/>
                </a:lnTo>
                <a:close/>
              </a:path>
              <a:path w="6078855" h="924560">
                <a:moveTo>
                  <a:pt x="6030834" y="52973"/>
                </a:moveTo>
                <a:lnTo>
                  <a:pt x="6030468" y="52577"/>
                </a:lnTo>
                <a:lnTo>
                  <a:pt x="6030834" y="52973"/>
                </a:lnTo>
                <a:close/>
              </a:path>
              <a:path w="6078855" h="924560">
                <a:moveTo>
                  <a:pt x="6030834" y="871332"/>
                </a:moveTo>
                <a:lnTo>
                  <a:pt x="6030468" y="871673"/>
                </a:lnTo>
                <a:lnTo>
                  <a:pt x="6030834" y="871332"/>
                </a:lnTo>
                <a:close/>
              </a:path>
              <a:path w="6078855" h="924560">
                <a:moveTo>
                  <a:pt x="6031230" y="870965"/>
                </a:moveTo>
                <a:lnTo>
                  <a:pt x="6030834" y="871332"/>
                </a:lnTo>
                <a:lnTo>
                  <a:pt x="6030468" y="871727"/>
                </a:lnTo>
                <a:lnTo>
                  <a:pt x="6031230" y="870965"/>
                </a:lnTo>
                <a:close/>
              </a:path>
              <a:path w="6078855" h="924560">
                <a:moveTo>
                  <a:pt x="6031230" y="53398"/>
                </a:moveTo>
                <a:lnTo>
                  <a:pt x="6030834" y="52973"/>
                </a:lnTo>
                <a:lnTo>
                  <a:pt x="6031230" y="53398"/>
                </a:lnTo>
                <a:close/>
              </a:path>
              <a:path w="6078855" h="924560">
                <a:moveTo>
                  <a:pt x="6065520" y="836667"/>
                </a:moveTo>
                <a:lnTo>
                  <a:pt x="6065520" y="817626"/>
                </a:lnTo>
                <a:lnTo>
                  <a:pt x="6059424" y="831341"/>
                </a:lnTo>
                <a:lnTo>
                  <a:pt x="6059424" y="830579"/>
                </a:lnTo>
                <a:lnTo>
                  <a:pt x="6056376" y="837438"/>
                </a:lnTo>
                <a:lnTo>
                  <a:pt x="6048756" y="849629"/>
                </a:lnTo>
                <a:lnTo>
                  <a:pt x="6040374" y="861059"/>
                </a:lnTo>
                <a:lnTo>
                  <a:pt x="6030834" y="871332"/>
                </a:lnTo>
                <a:lnTo>
                  <a:pt x="6031230" y="870965"/>
                </a:lnTo>
                <a:lnTo>
                  <a:pt x="6031230" y="881944"/>
                </a:lnTo>
                <a:lnTo>
                  <a:pt x="6052488" y="860686"/>
                </a:lnTo>
                <a:lnTo>
                  <a:pt x="6065520" y="836667"/>
                </a:lnTo>
                <a:close/>
              </a:path>
              <a:path w="6078855" h="924560">
                <a:moveTo>
                  <a:pt x="6065520" y="108394"/>
                </a:moveTo>
                <a:lnTo>
                  <a:pt x="6065520" y="106679"/>
                </a:lnTo>
                <a:lnTo>
                  <a:pt x="6064758" y="106679"/>
                </a:lnTo>
                <a:lnTo>
                  <a:pt x="6065520" y="108394"/>
                </a:lnTo>
                <a:close/>
              </a:path>
              <a:path w="6078855" h="924560">
                <a:moveTo>
                  <a:pt x="6067806" y="832454"/>
                </a:moveTo>
                <a:lnTo>
                  <a:pt x="6067806" y="810767"/>
                </a:lnTo>
                <a:lnTo>
                  <a:pt x="6064758" y="817626"/>
                </a:lnTo>
                <a:lnTo>
                  <a:pt x="6065520" y="817626"/>
                </a:lnTo>
                <a:lnTo>
                  <a:pt x="6065520" y="836667"/>
                </a:lnTo>
                <a:lnTo>
                  <a:pt x="6067806" y="832454"/>
                </a:lnTo>
                <a:close/>
              </a:path>
              <a:path w="6078855" h="924560">
                <a:moveTo>
                  <a:pt x="6067806" y="115823"/>
                </a:moveTo>
                <a:lnTo>
                  <a:pt x="6067806" y="113537"/>
                </a:lnTo>
                <a:lnTo>
                  <a:pt x="6067044" y="113537"/>
                </a:lnTo>
                <a:lnTo>
                  <a:pt x="6067806" y="115823"/>
                </a:lnTo>
                <a:close/>
              </a:path>
              <a:path w="6078855" h="924560">
                <a:moveTo>
                  <a:pt x="6073902" y="821218"/>
                </a:moveTo>
                <a:lnTo>
                  <a:pt x="6073902" y="774191"/>
                </a:lnTo>
                <a:lnTo>
                  <a:pt x="6072378" y="789431"/>
                </a:lnTo>
                <a:lnTo>
                  <a:pt x="6070854" y="797051"/>
                </a:lnTo>
                <a:lnTo>
                  <a:pt x="6070854" y="796290"/>
                </a:lnTo>
                <a:lnTo>
                  <a:pt x="6069330" y="803909"/>
                </a:lnTo>
                <a:lnTo>
                  <a:pt x="6067044" y="810767"/>
                </a:lnTo>
                <a:lnTo>
                  <a:pt x="6067806" y="810767"/>
                </a:lnTo>
                <a:lnTo>
                  <a:pt x="6067806" y="832454"/>
                </a:lnTo>
                <a:lnTo>
                  <a:pt x="6073902" y="821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80131" y="1729232"/>
            <a:ext cx="3937635" cy="8382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98100"/>
              </a:lnSpc>
              <a:spcBef>
                <a:spcPts val="140"/>
              </a:spcBef>
            </a:pPr>
            <a:r>
              <a:rPr sz="1800" b="1" dirty="0">
                <a:latin typeface="新宋体"/>
                <a:cs typeface="新宋体"/>
              </a:rPr>
              <a:t>指对于一个大的系统，所需要的密钥 的种类和数量都很多，根据密钥的职 责和重要性，把密钥划分为几个级别。</a:t>
            </a:r>
            <a:endParaRPr sz="1800">
              <a:latin typeface="新宋体"/>
              <a:cs typeface="新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80751" y="2939795"/>
            <a:ext cx="6038075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2651" y="2935223"/>
            <a:ext cx="6076315" cy="1000760"/>
          </a:xfrm>
          <a:custGeom>
            <a:avLst/>
            <a:gdLst/>
            <a:ahLst/>
            <a:cxnLst/>
            <a:rect l="l" t="t" r="r" b="b"/>
            <a:pathLst>
              <a:path w="6076315" h="1000760">
                <a:moveTo>
                  <a:pt x="38854" y="574641"/>
                </a:moveTo>
                <a:lnTo>
                  <a:pt x="0" y="574548"/>
                </a:lnTo>
                <a:lnTo>
                  <a:pt x="0" y="578358"/>
                </a:lnTo>
                <a:lnTo>
                  <a:pt x="38099" y="584551"/>
                </a:lnTo>
                <a:lnTo>
                  <a:pt x="38854" y="574641"/>
                </a:lnTo>
                <a:close/>
              </a:path>
              <a:path w="6076315" h="1000760">
                <a:moveTo>
                  <a:pt x="100366" y="584576"/>
                </a:moveTo>
                <a:lnTo>
                  <a:pt x="39445" y="574643"/>
                </a:lnTo>
                <a:lnTo>
                  <a:pt x="38854" y="574641"/>
                </a:lnTo>
                <a:lnTo>
                  <a:pt x="38099" y="584454"/>
                </a:lnTo>
                <a:lnTo>
                  <a:pt x="100366" y="584576"/>
                </a:lnTo>
                <a:close/>
              </a:path>
              <a:path w="6076315" h="1000760">
                <a:moveTo>
                  <a:pt x="1595627" y="885444"/>
                </a:moveTo>
                <a:lnTo>
                  <a:pt x="1592580" y="877824"/>
                </a:lnTo>
                <a:lnTo>
                  <a:pt x="1592580" y="878585"/>
                </a:lnTo>
                <a:lnTo>
                  <a:pt x="1590293" y="870204"/>
                </a:lnTo>
                <a:lnTo>
                  <a:pt x="1590293" y="870966"/>
                </a:lnTo>
                <a:lnTo>
                  <a:pt x="1588770" y="862583"/>
                </a:lnTo>
                <a:lnTo>
                  <a:pt x="1587245" y="854963"/>
                </a:lnTo>
                <a:lnTo>
                  <a:pt x="1586483" y="846582"/>
                </a:lnTo>
                <a:lnTo>
                  <a:pt x="1586483" y="847344"/>
                </a:lnTo>
                <a:lnTo>
                  <a:pt x="1585721" y="838962"/>
                </a:lnTo>
                <a:lnTo>
                  <a:pt x="1585721" y="826769"/>
                </a:lnTo>
                <a:lnTo>
                  <a:pt x="100366" y="584576"/>
                </a:lnTo>
                <a:lnTo>
                  <a:pt x="38099" y="584454"/>
                </a:lnTo>
                <a:lnTo>
                  <a:pt x="1575815" y="834532"/>
                </a:lnTo>
                <a:lnTo>
                  <a:pt x="1575815" y="830580"/>
                </a:lnTo>
                <a:lnTo>
                  <a:pt x="1579625" y="835151"/>
                </a:lnTo>
                <a:lnTo>
                  <a:pt x="1579625" y="864869"/>
                </a:lnTo>
                <a:lnTo>
                  <a:pt x="1587563" y="892472"/>
                </a:lnTo>
                <a:lnTo>
                  <a:pt x="1594865" y="907122"/>
                </a:lnTo>
                <a:lnTo>
                  <a:pt x="1594865" y="885444"/>
                </a:lnTo>
                <a:lnTo>
                  <a:pt x="1595627" y="885444"/>
                </a:lnTo>
                <a:close/>
              </a:path>
              <a:path w="6076315" h="1000760">
                <a:moveTo>
                  <a:pt x="1580387" y="578357"/>
                </a:moveTo>
                <a:lnTo>
                  <a:pt x="39445" y="574643"/>
                </a:lnTo>
                <a:lnTo>
                  <a:pt x="100366" y="584576"/>
                </a:lnTo>
                <a:lnTo>
                  <a:pt x="1575815" y="587482"/>
                </a:lnTo>
                <a:lnTo>
                  <a:pt x="1575815" y="582930"/>
                </a:lnTo>
                <a:lnTo>
                  <a:pt x="1580387" y="578357"/>
                </a:lnTo>
                <a:close/>
              </a:path>
              <a:path w="6076315" h="1000760">
                <a:moveTo>
                  <a:pt x="6076187" y="863099"/>
                </a:moveTo>
                <a:lnTo>
                  <a:pt x="6076187" y="134923"/>
                </a:lnTo>
                <a:lnTo>
                  <a:pt x="6073363" y="118475"/>
                </a:lnTo>
                <a:lnTo>
                  <a:pt x="6055405" y="79823"/>
                </a:lnTo>
                <a:lnTo>
                  <a:pt x="6028567" y="47120"/>
                </a:lnTo>
                <a:lnTo>
                  <a:pt x="5994532" y="21894"/>
                </a:lnTo>
                <a:lnTo>
                  <a:pt x="5954981" y="5677"/>
                </a:lnTo>
                <a:lnTo>
                  <a:pt x="5911595" y="0"/>
                </a:lnTo>
                <a:lnTo>
                  <a:pt x="1745741" y="0"/>
                </a:lnTo>
                <a:lnTo>
                  <a:pt x="1692192" y="8777"/>
                </a:lnTo>
                <a:lnTo>
                  <a:pt x="1644395" y="34289"/>
                </a:lnTo>
                <a:lnTo>
                  <a:pt x="1613382" y="63823"/>
                </a:lnTo>
                <a:lnTo>
                  <a:pt x="1586834" y="109922"/>
                </a:lnTo>
                <a:lnTo>
                  <a:pt x="1576577" y="152399"/>
                </a:lnTo>
                <a:lnTo>
                  <a:pt x="1576577" y="161543"/>
                </a:lnTo>
                <a:lnTo>
                  <a:pt x="1575815" y="169925"/>
                </a:lnTo>
                <a:lnTo>
                  <a:pt x="1575815" y="578346"/>
                </a:lnTo>
                <a:lnTo>
                  <a:pt x="1580387" y="578357"/>
                </a:lnTo>
                <a:lnTo>
                  <a:pt x="1580387" y="587491"/>
                </a:lnTo>
                <a:lnTo>
                  <a:pt x="1585721" y="587502"/>
                </a:lnTo>
                <a:lnTo>
                  <a:pt x="1585721" y="161543"/>
                </a:lnTo>
                <a:lnTo>
                  <a:pt x="1586483" y="153161"/>
                </a:lnTo>
                <a:lnTo>
                  <a:pt x="1586483" y="153923"/>
                </a:lnTo>
                <a:lnTo>
                  <a:pt x="1587245" y="145541"/>
                </a:lnTo>
                <a:lnTo>
                  <a:pt x="1588769" y="137921"/>
                </a:lnTo>
                <a:lnTo>
                  <a:pt x="1590293" y="129539"/>
                </a:lnTo>
                <a:lnTo>
                  <a:pt x="1590293" y="130301"/>
                </a:lnTo>
                <a:lnTo>
                  <a:pt x="1592579" y="121919"/>
                </a:lnTo>
                <a:lnTo>
                  <a:pt x="1592579" y="122681"/>
                </a:lnTo>
                <a:lnTo>
                  <a:pt x="1594865" y="116966"/>
                </a:lnTo>
                <a:lnTo>
                  <a:pt x="1594865" y="115061"/>
                </a:lnTo>
                <a:lnTo>
                  <a:pt x="1597913" y="107441"/>
                </a:lnTo>
                <a:lnTo>
                  <a:pt x="1600961" y="101955"/>
                </a:lnTo>
                <a:lnTo>
                  <a:pt x="1600961" y="100583"/>
                </a:lnTo>
                <a:lnTo>
                  <a:pt x="1608581" y="86867"/>
                </a:lnTo>
                <a:lnTo>
                  <a:pt x="1613153" y="80009"/>
                </a:lnTo>
                <a:lnTo>
                  <a:pt x="1613153" y="80771"/>
                </a:lnTo>
                <a:lnTo>
                  <a:pt x="1616963" y="75056"/>
                </a:lnTo>
                <a:lnTo>
                  <a:pt x="1616963" y="73913"/>
                </a:lnTo>
                <a:lnTo>
                  <a:pt x="1622297" y="67817"/>
                </a:lnTo>
                <a:lnTo>
                  <a:pt x="1626870" y="63245"/>
                </a:lnTo>
                <a:lnTo>
                  <a:pt x="1626870" y="62483"/>
                </a:lnTo>
                <a:lnTo>
                  <a:pt x="1632203" y="56387"/>
                </a:lnTo>
                <a:lnTo>
                  <a:pt x="1638299" y="51053"/>
                </a:lnTo>
                <a:lnTo>
                  <a:pt x="1638299" y="51815"/>
                </a:lnTo>
                <a:lnTo>
                  <a:pt x="1643633" y="46481"/>
                </a:lnTo>
                <a:lnTo>
                  <a:pt x="1649729" y="41147"/>
                </a:lnTo>
                <a:lnTo>
                  <a:pt x="1649729" y="41909"/>
                </a:lnTo>
                <a:lnTo>
                  <a:pt x="1655826" y="37845"/>
                </a:lnTo>
                <a:lnTo>
                  <a:pt x="1655826" y="37337"/>
                </a:lnTo>
                <a:lnTo>
                  <a:pt x="1662683" y="32765"/>
                </a:lnTo>
                <a:lnTo>
                  <a:pt x="1676399" y="25145"/>
                </a:lnTo>
                <a:lnTo>
                  <a:pt x="1676399" y="25907"/>
                </a:lnTo>
                <a:lnTo>
                  <a:pt x="1683258" y="22097"/>
                </a:lnTo>
                <a:lnTo>
                  <a:pt x="1690877" y="19049"/>
                </a:lnTo>
                <a:lnTo>
                  <a:pt x="1690877" y="19811"/>
                </a:lnTo>
                <a:lnTo>
                  <a:pt x="1697735" y="17068"/>
                </a:lnTo>
                <a:lnTo>
                  <a:pt x="1697735" y="16763"/>
                </a:lnTo>
                <a:lnTo>
                  <a:pt x="1705355" y="14685"/>
                </a:lnTo>
                <a:lnTo>
                  <a:pt x="1705355" y="14477"/>
                </a:lnTo>
                <a:lnTo>
                  <a:pt x="1713738" y="12953"/>
                </a:lnTo>
                <a:lnTo>
                  <a:pt x="1721358" y="11429"/>
                </a:lnTo>
                <a:lnTo>
                  <a:pt x="1728977" y="10737"/>
                </a:lnTo>
                <a:lnTo>
                  <a:pt x="1737359" y="9905"/>
                </a:lnTo>
                <a:lnTo>
                  <a:pt x="5919978" y="9905"/>
                </a:lnTo>
                <a:lnTo>
                  <a:pt x="5928360" y="10667"/>
                </a:lnTo>
                <a:lnTo>
                  <a:pt x="5935980" y="11429"/>
                </a:lnTo>
                <a:lnTo>
                  <a:pt x="5943600" y="12953"/>
                </a:lnTo>
                <a:lnTo>
                  <a:pt x="5951982" y="14477"/>
                </a:lnTo>
                <a:lnTo>
                  <a:pt x="5951982" y="14685"/>
                </a:lnTo>
                <a:lnTo>
                  <a:pt x="5959602" y="16763"/>
                </a:lnTo>
                <a:lnTo>
                  <a:pt x="5959602" y="17068"/>
                </a:lnTo>
                <a:lnTo>
                  <a:pt x="5966460" y="19811"/>
                </a:lnTo>
                <a:lnTo>
                  <a:pt x="5966460" y="19049"/>
                </a:lnTo>
                <a:lnTo>
                  <a:pt x="5974080" y="22097"/>
                </a:lnTo>
                <a:lnTo>
                  <a:pt x="5980938" y="25907"/>
                </a:lnTo>
                <a:lnTo>
                  <a:pt x="5980938" y="25145"/>
                </a:lnTo>
                <a:lnTo>
                  <a:pt x="5994654" y="32765"/>
                </a:lnTo>
                <a:lnTo>
                  <a:pt x="6001512" y="37337"/>
                </a:lnTo>
                <a:lnTo>
                  <a:pt x="6001512" y="37845"/>
                </a:lnTo>
                <a:lnTo>
                  <a:pt x="6007608" y="41909"/>
                </a:lnTo>
                <a:lnTo>
                  <a:pt x="6007608" y="41147"/>
                </a:lnTo>
                <a:lnTo>
                  <a:pt x="6013704" y="46481"/>
                </a:lnTo>
                <a:lnTo>
                  <a:pt x="6019038" y="51053"/>
                </a:lnTo>
                <a:lnTo>
                  <a:pt x="6025133" y="56387"/>
                </a:lnTo>
                <a:lnTo>
                  <a:pt x="6030468" y="62483"/>
                </a:lnTo>
                <a:lnTo>
                  <a:pt x="6030468" y="63245"/>
                </a:lnTo>
                <a:lnTo>
                  <a:pt x="6035040" y="67817"/>
                </a:lnTo>
                <a:lnTo>
                  <a:pt x="6039612" y="73913"/>
                </a:lnTo>
                <a:lnTo>
                  <a:pt x="6044183" y="80771"/>
                </a:lnTo>
                <a:lnTo>
                  <a:pt x="6044183" y="80009"/>
                </a:lnTo>
                <a:lnTo>
                  <a:pt x="6048756" y="86867"/>
                </a:lnTo>
                <a:lnTo>
                  <a:pt x="6056376" y="100583"/>
                </a:lnTo>
                <a:lnTo>
                  <a:pt x="6056376" y="101955"/>
                </a:lnTo>
                <a:lnTo>
                  <a:pt x="6059424" y="107441"/>
                </a:lnTo>
                <a:lnTo>
                  <a:pt x="6062471" y="115061"/>
                </a:lnTo>
                <a:lnTo>
                  <a:pt x="6062471" y="116966"/>
                </a:lnTo>
                <a:lnTo>
                  <a:pt x="6064758" y="122681"/>
                </a:lnTo>
                <a:lnTo>
                  <a:pt x="6064758" y="121919"/>
                </a:lnTo>
                <a:lnTo>
                  <a:pt x="6067044" y="130301"/>
                </a:lnTo>
                <a:lnTo>
                  <a:pt x="6067044" y="129539"/>
                </a:lnTo>
                <a:lnTo>
                  <a:pt x="6068568" y="137921"/>
                </a:lnTo>
                <a:lnTo>
                  <a:pt x="6070092" y="145541"/>
                </a:lnTo>
                <a:lnTo>
                  <a:pt x="6070854" y="153923"/>
                </a:lnTo>
                <a:lnTo>
                  <a:pt x="6070854" y="153161"/>
                </a:lnTo>
                <a:lnTo>
                  <a:pt x="6071616" y="161543"/>
                </a:lnTo>
                <a:lnTo>
                  <a:pt x="6071616" y="887236"/>
                </a:lnTo>
                <a:lnTo>
                  <a:pt x="6076187" y="863099"/>
                </a:lnTo>
                <a:close/>
              </a:path>
              <a:path w="6076315" h="1000760">
                <a:moveTo>
                  <a:pt x="1580387" y="587491"/>
                </a:moveTo>
                <a:lnTo>
                  <a:pt x="1580387" y="578357"/>
                </a:lnTo>
                <a:lnTo>
                  <a:pt x="1575815" y="582930"/>
                </a:lnTo>
                <a:lnTo>
                  <a:pt x="1575815" y="587482"/>
                </a:lnTo>
                <a:lnTo>
                  <a:pt x="1580387" y="587491"/>
                </a:lnTo>
                <a:close/>
              </a:path>
              <a:path w="6076315" h="1000760">
                <a:moveTo>
                  <a:pt x="1579625" y="835151"/>
                </a:moveTo>
                <a:lnTo>
                  <a:pt x="1575815" y="830580"/>
                </a:lnTo>
                <a:lnTo>
                  <a:pt x="1576180" y="834591"/>
                </a:lnTo>
                <a:lnTo>
                  <a:pt x="1579625" y="835151"/>
                </a:lnTo>
                <a:close/>
              </a:path>
              <a:path w="6076315" h="1000760">
                <a:moveTo>
                  <a:pt x="1576180" y="834591"/>
                </a:moveTo>
                <a:lnTo>
                  <a:pt x="1575815" y="830580"/>
                </a:lnTo>
                <a:lnTo>
                  <a:pt x="1575815" y="834532"/>
                </a:lnTo>
                <a:lnTo>
                  <a:pt x="1576180" y="834591"/>
                </a:lnTo>
                <a:close/>
              </a:path>
              <a:path w="6076315" h="1000760">
                <a:moveTo>
                  <a:pt x="1579625" y="864869"/>
                </a:moveTo>
                <a:lnTo>
                  <a:pt x="1579625" y="835151"/>
                </a:lnTo>
                <a:lnTo>
                  <a:pt x="1576180" y="834591"/>
                </a:lnTo>
                <a:lnTo>
                  <a:pt x="1576577" y="838962"/>
                </a:lnTo>
                <a:lnTo>
                  <a:pt x="1576577" y="848106"/>
                </a:lnTo>
                <a:lnTo>
                  <a:pt x="1579625" y="864869"/>
                </a:lnTo>
                <a:close/>
              </a:path>
              <a:path w="6076315" h="1000760">
                <a:moveTo>
                  <a:pt x="1595627" y="115061"/>
                </a:moveTo>
                <a:lnTo>
                  <a:pt x="1594865" y="115061"/>
                </a:lnTo>
                <a:lnTo>
                  <a:pt x="1594865" y="116966"/>
                </a:lnTo>
                <a:lnTo>
                  <a:pt x="1595627" y="115061"/>
                </a:lnTo>
                <a:close/>
              </a:path>
              <a:path w="6076315" h="1000760">
                <a:moveTo>
                  <a:pt x="1601723" y="899921"/>
                </a:moveTo>
                <a:lnTo>
                  <a:pt x="1597914" y="893063"/>
                </a:lnTo>
                <a:lnTo>
                  <a:pt x="1594865" y="885444"/>
                </a:lnTo>
                <a:lnTo>
                  <a:pt x="1594865" y="907122"/>
                </a:lnTo>
                <a:lnTo>
                  <a:pt x="1600352" y="918129"/>
                </a:lnTo>
                <a:lnTo>
                  <a:pt x="1600961" y="918966"/>
                </a:lnTo>
                <a:lnTo>
                  <a:pt x="1600961" y="899921"/>
                </a:lnTo>
                <a:lnTo>
                  <a:pt x="1601723" y="899921"/>
                </a:lnTo>
                <a:close/>
              </a:path>
              <a:path w="6076315" h="1000760">
                <a:moveTo>
                  <a:pt x="1601723" y="100583"/>
                </a:moveTo>
                <a:lnTo>
                  <a:pt x="1600961" y="100583"/>
                </a:lnTo>
                <a:lnTo>
                  <a:pt x="1600961" y="101955"/>
                </a:lnTo>
                <a:lnTo>
                  <a:pt x="1601723" y="100583"/>
                </a:lnTo>
                <a:close/>
              </a:path>
              <a:path w="6076315" h="1000760">
                <a:moveTo>
                  <a:pt x="1617725" y="926591"/>
                </a:moveTo>
                <a:lnTo>
                  <a:pt x="1613153" y="919733"/>
                </a:lnTo>
                <a:lnTo>
                  <a:pt x="1613153" y="920495"/>
                </a:lnTo>
                <a:lnTo>
                  <a:pt x="1608581" y="913638"/>
                </a:lnTo>
                <a:lnTo>
                  <a:pt x="1600961" y="899921"/>
                </a:lnTo>
                <a:lnTo>
                  <a:pt x="1600961" y="918966"/>
                </a:lnTo>
                <a:lnTo>
                  <a:pt x="1616964" y="940948"/>
                </a:lnTo>
                <a:lnTo>
                  <a:pt x="1616964" y="926591"/>
                </a:lnTo>
                <a:lnTo>
                  <a:pt x="1617725" y="926591"/>
                </a:lnTo>
                <a:close/>
              </a:path>
              <a:path w="6076315" h="1000760">
                <a:moveTo>
                  <a:pt x="1617725" y="73913"/>
                </a:moveTo>
                <a:lnTo>
                  <a:pt x="1616963" y="73913"/>
                </a:lnTo>
                <a:lnTo>
                  <a:pt x="1616963" y="75056"/>
                </a:lnTo>
                <a:lnTo>
                  <a:pt x="1617725" y="73913"/>
                </a:lnTo>
                <a:close/>
              </a:path>
              <a:path w="6076315" h="1000760">
                <a:moveTo>
                  <a:pt x="1656588" y="963168"/>
                </a:moveTo>
                <a:lnTo>
                  <a:pt x="1649729" y="958595"/>
                </a:lnTo>
                <a:lnTo>
                  <a:pt x="1643633" y="954024"/>
                </a:lnTo>
                <a:lnTo>
                  <a:pt x="1638300" y="948689"/>
                </a:lnTo>
                <a:lnTo>
                  <a:pt x="1638300" y="949451"/>
                </a:lnTo>
                <a:lnTo>
                  <a:pt x="1632203" y="944118"/>
                </a:lnTo>
                <a:lnTo>
                  <a:pt x="1626870" y="938021"/>
                </a:lnTo>
                <a:lnTo>
                  <a:pt x="1622297" y="932688"/>
                </a:lnTo>
                <a:lnTo>
                  <a:pt x="1616964" y="926591"/>
                </a:lnTo>
                <a:lnTo>
                  <a:pt x="1616964" y="940948"/>
                </a:lnTo>
                <a:lnTo>
                  <a:pt x="1617255" y="941349"/>
                </a:lnTo>
                <a:lnTo>
                  <a:pt x="1637538" y="961644"/>
                </a:lnTo>
                <a:lnTo>
                  <a:pt x="1644395" y="966216"/>
                </a:lnTo>
                <a:lnTo>
                  <a:pt x="1651253" y="971550"/>
                </a:lnTo>
                <a:lnTo>
                  <a:pt x="1655826" y="974089"/>
                </a:lnTo>
                <a:lnTo>
                  <a:pt x="1655826" y="963168"/>
                </a:lnTo>
                <a:lnTo>
                  <a:pt x="1656588" y="963168"/>
                </a:lnTo>
                <a:close/>
              </a:path>
              <a:path w="6076315" h="1000760">
                <a:moveTo>
                  <a:pt x="1627632" y="62483"/>
                </a:moveTo>
                <a:lnTo>
                  <a:pt x="1626870" y="62483"/>
                </a:lnTo>
                <a:lnTo>
                  <a:pt x="1626870" y="63245"/>
                </a:lnTo>
                <a:lnTo>
                  <a:pt x="1627632" y="62483"/>
                </a:lnTo>
                <a:close/>
              </a:path>
              <a:path w="6076315" h="1000760">
                <a:moveTo>
                  <a:pt x="1656588" y="37337"/>
                </a:moveTo>
                <a:lnTo>
                  <a:pt x="1655826" y="37337"/>
                </a:lnTo>
                <a:lnTo>
                  <a:pt x="1655826" y="37845"/>
                </a:lnTo>
                <a:lnTo>
                  <a:pt x="1656588" y="37337"/>
                </a:lnTo>
                <a:close/>
              </a:path>
              <a:path w="6076315" h="1000760">
                <a:moveTo>
                  <a:pt x="1698497" y="983741"/>
                </a:moveTo>
                <a:lnTo>
                  <a:pt x="1690877" y="980694"/>
                </a:lnTo>
                <a:lnTo>
                  <a:pt x="1690877" y="981456"/>
                </a:lnTo>
                <a:lnTo>
                  <a:pt x="1683258" y="978407"/>
                </a:lnTo>
                <a:lnTo>
                  <a:pt x="1676400" y="974597"/>
                </a:lnTo>
                <a:lnTo>
                  <a:pt x="1676400" y="975360"/>
                </a:lnTo>
                <a:lnTo>
                  <a:pt x="1662683" y="967739"/>
                </a:lnTo>
                <a:lnTo>
                  <a:pt x="1655826" y="963168"/>
                </a:lnTo>
                <a:lnTo>
                  <a:pt x="1655826" y="974089"/>
                </a:lnTo>
                <a:lnTo>
                  <a:pt x="1658112" y="975360"/>
                </a:lnTo>
                <a:lnTo>
                  <a:pt x="1666894" y="980995"/>
                </a:lnTo>
                <a:lnTo>
                  <a:pt x="1676214" y="985380"/>
                </a:lnTo>
                <a:lnTo>
                  <a:pt x="1695450" y="992885"/>
                </a:lnTo>
                <a:lnTo>
                  <a:pt x="1697735" y="993571"/>
                </a:lnTo>
                <a:lnTo>
                  <a:pt x="1697735" y="983741"/>
                </a:lnTo>
                <a:lnTo>
                  <a:pt x="1698497" y="983741"/>
                </a:lnTo>
                <a:close/>
              </a:path>
              <a:path w="6076315" h="1000760">
                <a:moveTo>
                  <a:pt x="1698497" y="16763"/>
                </a:moveTo>
                <a:lnTo>
                  <a:pt x="1697735" y="16763"/>
                </a:lnTo>
                <a:lnTo>
                  <a:pt x="1697735" y="17068"/>
                </a:lnTo>
                <a:lnTo>
                  <a:pt x="1698497" y="16763"/>
                </a:lnTo>
                <a:close/>
              </a:path>
              <a:path w="6076315" h="1000760">
                <a:moveTo>
                  <a:pt x="1706117" y="986028"/>
                </a:moveTo>
                <a:lnTo>
                  <a:pt x="1697735" y="983741"/>
                </a:lnTo>
                <a:lnTo>
                  <a:pt x="1697735" y="993571"/>
                </a:lnTo>
                <a:lnTo>
                  <a:pt x="1703070" y="995172"/>
                </a:lnTo>
                <a:lnTo>
                  <a:pt x="1705355" y="995587"/>
                </a:lnTo>
                <a:lnTo>
                  <a:pt x="1705355" y="986028"/>
                </a:lnTo>
                <a:lnTo>
                  <a:pt x="1706117" y="986028"/>
                </a:lnTo>
                <a:close/>
              </a:path>
              <a:path w="6076315" h="1000760">
                <a:moveTo>
                  <a:pt x="1706117" y="14477"/>
                </a:moveTo>
                <a:lnTo>
                  <a:pt x="1705355" y="14477"/>
                </a:lnTo>
                <a:lnTo>
                  <a:pt x="1705355" y="14685"/>
                </a:lnTo>
                <a:lnTo>
                  <a:pt x="1706117" y="14477"/>
                </a:lnTo>
                <a:close/>
              </a:path>
              <a:path w="6076315" h="1000760">
                <a:moveTo>
                  <a:pt x="5928360" y="998156"/>
                </a:moveTo>
                <a:lnTo>
                  <a:pt x="5928360" y="989837"/>
                </a:lnTo>
                <a:lnTo>
                  <a:pt x="5919978" y="990599"/>
                </a:lnTo>
                <a:lnTo>
                  <a:pt x="1737359" y="990600"/>
                </a:lnTo>
                <a:lnTo>
                  <a:pt x="1728977" y="989838"/>
                </a:lnTo>
                <a:lnTo>
                  <a:pt x="1721358" y="989076"/>
                </a:lnTo>
                <a:lnTo>
                  <a:pt x="1713738" y="987551"/>
                </a:lnTo>
                <a:lnTo>
                  <a:pt x="1705355" y="986028"/>
                </a:lnTo>
                <a:lnTo>
                  <a:pt x="1705355" y="995587"/>
                </a:lnTo>
                <a:lnTo>
                  <a:pt x="1728215" y="999744"/>
                </a:lnTo>
                <a:lnTo>
                  <a:pt x="1737359" y="999744"/>
                </a:lnTo>
                <a:lnTo>
                  <a:pt x="1745741" y="1000506"/>
                </a:lnTo>
                <a:lnTo>
                  <a:pt x="5911595" y="1000505"/>
                </a:lnTo>
                <a:lnTo>
                  <a:pt x="5919978" y="999743"/>
                </a:lnTo>
                <a:lnTo>
                  <a:pt x="5928360" y="998156"/>
                </a:lnTo>
                <a:close/>
              </a:path>
              <a:path w="6076315" h="1000760">
                <a:moveTo>
                  <a:pt x="1729739" y="10667"/>
                </a:moveTo>
                <a:lnTo>
                  <a:pt x="1728977" y="10667"/>
                </a:lnTo>
                <a:lnTo>
                  <a:pt x="1729739" y="10667"/>
                </a:lnTo>
                <a:close/>
              </a:path>
              <a:path w="6076315" h="1000760">
                <a:moveTo>
                  <a:pt x="1729739" y="989838"/>
                </a:moveTo>
                <a:lnTo>
                  <a:pt x="1728977" y="989768"/>
                </a:lnTo>
                <a:lnTo>
                  <a:pt x="1729739" y="989838"/>
                </a:lnTo>
                <a:close/>
              </a:path>
              <a:path w="6076315" h="1000760">
                <a:moveTo>
                  <a:pt x="5928360" y="10737"/>
                </a:moveTo>
                <a:lnTo>
                  <a:pt x="5927598" y="10667"/>
                </a:lnTo>
                <a:lnTo>
                  <a:pt x="5928360" y="10737"/>
                </a:lnTo>
                <a:close/>
              </a:path>
              <a:path w="6076315" h="1000760">
                <a:moveTo>
                  <a:pt x="5951982" y="993681"/>
                </a:moveTo>
                <a:lnTo>
                  <a:pt x="5951982" y="986027"/>
                </a:lnTo>
                <a:lnTo>
                  <a:pt x="5943600" y="987551"/>
                </a:lnTo>
                <a:lnTo>
                  <a:pt x="5935980" y="989075"/>
                </a:lnTo>
                <a:lnTo>
                  <a:pt x="5927598" y="989837"/>
                </a:lnTo>
                <a:lnTo>
                  <a:pt x="5928360" y="989837"/>
                </a:lnTo>
                <a:lnTo>
                  <a:pt x="5928360" y="998156"/>
                </a:lnTo>
                <a:lnTo>
                  <a:pt x="5951982" y="993681"/>
                </a:lnTo>
                <a:close/>
              </a:path>
              <a:path w="6076315" h="1000760">
                <a:moveTo>
                  <a:pt x="5951982" y="14685"/>
                </a:moveTo>
                <a:lnTo>
                  <a:pt x="5951982" y="14477"/>
                </a:lnTo>
                <a:lnTo>
                  <a:pt x="5951220" y="14477"/>
                </a:lnTo>
                <a:lnTo>
                  <a:pt x="5951982" y="14685"/>
                </a:lnTo>
                <a:close/>
              </a:path>
              <a:path w="6076315" h="1000760">
                <a:moveTo>
                  <a:pt x="5959602" y="992238"/>
                </a:moveTo>
                <a:lnTo>
                  <a:pt x="5959602" y="983741"/>
                </a:lnTo>
                <a:lnTo>
                  <a:pt x="5951220" y="986027"/>
                </a:lnTo>
                <a:lnTo>
                  <a:pt x="5951982" y="986027"/>
                </a:lnTo>
                <a:lnTo>
                  <a:pt x="5951982" y="993681"/>
                </a:lnTo>
                <a:lnTo>
                  <a:pt x="5959602" y="992238"/>
                </a:lnTo>
                <a:close/>
              </a:path>
              <a:path w="6076315" h="1000760">
                <a:moveTo>
                  <a:pt x="5959602" y="17068"/>
                </a:moveTo>
                <a:lnTo>
                  <a:pt x="5959602" y="16763"/>
                </a:lnTo>
                <a:lnTo>
                  <a:pt x="5958840" y="16763"/>
                </a:lnTo>
                <a:lnTo>
                  <a:pt x="5959602" y="17068"/>
                </a:lnTo>
                <a:close/>
              </a:path>
              <a:path w="6076315" h="1000760">
                <a:moveTo>
                  <a:pt x="6001512" y="972772"/>
                </a:moveTo>
                <a:lnTo>
                  <a:pt x="6001512" y="963167"/>
                </a:lnTo>
                <a:lnTo>
                  <a:pt x="5994532" y="967807"/>
                </a:lnTo>
                <a:lnTo>
                  <a:pt x="5980938" y="975359"/>
                </a:lnTo>
                <a:lnTo>
                  <a:pt x="5980938" y="974597"/>
                </a:lnTo>
                <a:lnTo>
                  <a:pt x="5974080" y="978407"/>
                </a:lnTo>
                <a:lnTo>
                  <a:pt x="5966460" y="981455"/>
                </a:lnTo>
                <a:lnTo>
                  <a:pt x="5966460" y="980693"/>
                </a:lnTo>
                <a:lnTo>
                  <a:pt x="5958840" y="983741"/>
                </a:lnTo>
                <a:lnTo>
                  <a:pt x="5959602" y="983741"/>
                </a:lnTo>
                <a:lnTo>
                  <a:pt x="5959602" y="992238"/>
                </a:lnTo>
                <a:lnTo>
                  <a:pt x="5969011" y="990456"/>
                </a:lnTo>
                <a:lnTo>
                  <a:pt x="6001512" y="972772"/>
                </a:lnTo>
                <a:close/>
              </a:path>
              <a:path w="6076315" h="1000760">
                <a:moveTo>
                  <a:pt x="6001512" y="37845"/>
                </a:moveTo>
                <a:lnTo>
                  <a:pt x="6001512" y="37337"/>
                </a:lnTo>
                <a:lnTo>
                  <a:pt x="6000750" y="37337"/>
                </a:lnTo>
                <a:lnTo>
                  <a:pt x="6001512" y="37845"/>
                </a:lnTo>
                <a:close/>
              </a:path>
              <a:path w="6076315" h="1000760">
                <a:moveTo>
                  <a:pt x="6025133" y="954206"/>
                </a:moveTo>
                <a:lnTo>
                  <a:pt x="6025133" y="944117"/>
                </a:lnTo>
                <a:lnTo>
                  <a:pt x="6019038" y="949451"/>
                </a:lnTo>
                <a:lnTo>
                  <a:pt x="6019038" y="948689"/>
                </a:lnTo>
                <a:lnTo>
                  <a:pt x="6013704" y="954023"/>
                </a:lnTo>
                <a:lnTo>
                  <a:pt x="6007608" y="958595"/>
                </a:lnTo>
                <a:lnTo>
                  <a:pt x="6000750" y="963167"/>
                </a:lnTo>
                <a:lnTo>
                  <a:pt x="6001512" y="963167"/>
                </a:lnTo>
                <a:lnTo>
                  <a:pt x="6001512" y="972772"/>
                </a:lnTo>
                <a:lnTo>
                  <a:pt x="6012602" y="966738"/>
                </a:lnTo>
                <a:lnTo>
                  <a:pt x="6025133" y="954206"/>
                </a:lnTo>
                <a:close/>
              </a:path>
              <a:path w="6076315" h="1000760">
                <a:moveTo>
                  <a:pt x="6030468" y="948872"/>
                </a:moveTo>
                <a:lnTo>
                  <a:pt x="6030468" y="938021"/>
                </a:lnTo>
                <a:lnTo>
                  <a:pt x="6024371" y="944117"/>
                </a:lnTo>
                <a:lnTo>
                  <a:pt x="6025133" y="944117"/>
                </a:lnTo>
                <a:lnTo>
                  <a:pt x="6025133" y="954206"/>
                </a:lnTo>
                <a:lnTo>
                  <a:pt x="6030468" y="948872"/>
                </a:lnTo>
                <a:close/>
              </a:path>
              <a:path w="6076315" h="1000760">
                <a:moveTo>
                  <a:pt x="6030468" y="63245"/>
                </a:moveTo>
                <a:lnTo>
                  <a:pt x="6030468" y="62483"/>
                </a:lnTo>
                <a:lnTo>
                  <a:pt x="6029706" y="62483"/>
                </a:lnTo>
                <a:lnTo>
                  <a:pt x="6030468" y="63245"/>
                </a:lnTo>
                <a:close/>
              </a:path>
              <a:path w="6076315" h="1000760">
                <a:moveTo>
                  <a:pt x="6056376" y="915740"/>
                </a:moveTo>
                <a:lnTo>
                  <a:pt x="6056376" y="899921"/>
                </a:lnTo>
                <a:lnTo>
                  <a:pt x="6048756" y="913637"/>
                </a:lnTo>
                <a:lnTo>
                  <a:pt x="6044183" y="920495"/>
                </a:lnTo>
                <a:lnTo>
                  <a:pt x="6044183" y="919733"/>
                </a:lnTo>
                <a:lnTo>
                  <a:pt x="6039612" y="926591"/>
                </a:lnTo>
                <a:lnTo>
                  <a:pt x="6035040" y="932687"/>
                </a:lnTo>
                <a:lnTo>
                  <a:pt x="6029706" y="938021"/>
                </a:lnTo>
                <a:lnTo>
                  <a:pt x="6030468" y="938021"/>
                </a:lnTo>
                <a:lnTo>
                  <a:pt x="6030468" y="948872"/>
                </a:lnTo>
                <a:lnTo>
                  <a:pt x="6047754" y="931586"/>
                </a:lnTo>
                <a:lnTo>
                  <a:pt x="6056376" y="915740"/>
                </a:lnTo>
                <a:close/>
              </a:path>
              <a:path w="6076315" h="1000760">
                <a:moveTo>
                  <a:pt x="6056376" y="101955"/>
                </a:moveTo>
                <a:lnTo>
                  <a:pt x="6056376" y="100583"/>
                </a:lnTo>
                <a:lnTo>
                  <a:pt x="6055614" y="100583"/>
                </a:lnTo>
                <a:lnTo>
                  <a:pt x="6056376" y="101955"/>
                </a:lnTo>
                <a:close/>
              </a:path>
              <a:path w="6076315" h="1000760">
                <a:moveTo>
                  <a:pt x="6062471" y="904537"/>
                </a:moveTo>
                <a:lnTo>
                  <a:pt x="6062471" y="885443"/>
                </a:lnTo>
                <a:lnTo>
                  <a:pt x="6059424" y="893063"/>
                </a:lnTo>
                <a:lnTo>
                  <a:pt x="6055614" y="899921"/>
                </a:lnTo>
                <a:lnTo>
                  <a:pt x="6056376" y="899921"/>
                </a:lnTo>
                <a:lnTo>
                  <a:pt x="6056376" y="915740"/>
                </a:lnTo>
                <a:lnTo>
                  <a:pt x="6062471" y="904537"/>
                </a:lnTo>
                <a:close/>
              </a:path>
              <a:path w="6076315" h="1000760">
                <a:moveTo>
                  <a:pt x="6062471" y="116966"/>
                </a:moveTo>
                <a:lnTo>
                  <a:pt x="6062471" y="115061"/>
                </a:lnTo>
                <a:lnTo>
                  <a:pt x="6061710" y="115061"/>
                </a:lnTo>
                <a:lnTo>
                  <a:pt x="6062471" y="116966"/>
                </a:lnTo>
                <a:close/>
              </a:path>
              <a:path w="6076315" h="1000760">
                <a:moveTo>
                  <a:pt x="6071616" y="887236"/>
                </a:moveTo>
                <a:lnTo>
                  <a:pt x="6071616" y="838961"/>
                </a:lnTo>
                <a:lnTo>
                  <a:pt x="6070854" y="847343"/>
                </a:lnTo>
                <a:lnTo>
                  <a:pt x="6070854" y="846581"/>
                </a:lnTo>
                <a:lnTo>
                  <a:pt x="6070092" y="854963"/>
                </a:lnTo>
                <a:lnTo>
                  <a:pt x="6068568" y="862583"/>
                </a:lnTo>
                <a:lnTo>
                  <a:pt x="6067044" y="870965"/>
                </a:lnTo>
                <a:lnTo>
                  <a:pt x="6067044" y="870203"/>
                </a:lnTo>
                <a:lnTo>
                  <a:pt x="6064758" y="878585"/>
                </a:lnTo>
                <a:lnTo>
                  <a:pt x="6064758" y="877823"/>
                </a:lnTo>
                <a:lnTo>
                  <a:pt x="6061710" y="885443"/>
                </a:lnTo>
                <a:lnTo>
                  <a:pt x="6062471" y="885443"/>
                </a:lnTo>
                <a:lnTo>
                  <a:pt x="6062471" y="904537"/>
                </a:lnTo>
                <a:lnTo>
                  <a:pt x="6071472" y="887995"/>
                </a:lnTo>
                <a:lnTo>
                  <a:pt x="6071616" y="8872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49779" y="3027679"/>
            <a:ext cx="4168140" cy="8382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algn="just">
              <a:lnSpc>
                <a:spcPct val="98100"/>
              </a:lnSpc>
              <a:spcBef>
                <a:spcPts val="140"/>
              </a:spcBef>
            </a:pPr>
            <a:r>
              <a:rPr sz="1800" b="1" dirty="0">
                <a:latin typeface="新宋体"/>
                <a:cs typeface="新宋体"/>
              </a:rPr>
              <a:t>指密钥必须按时更换。否则，即使采用很 强的密码算法，只要攻击者截获足够多的 密文，密钥被破译的可能性就非常大。</a:t>
            </a:r>
            <a:endParaRPr sz="1800">
              <a:latin typeface="新宋体"/>
              <a:cs typeface="新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35943" y="4387596"/>
            <a:ext cx="4349483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97843" y="4383023"/>
            <a:ext cx="4392930" cy="695960"/>
          </a:xfrm>
          <a:custGeom>
            <a:avLst/>
            <a:gdLst/>
            <a:ahLst/>
            <a:cxnLst/>
            <a:rect l="l" t="t" r="r" b="b"/>
            <a:pathLst>
              <a:path w="4392930" h="695960">
                <a:moveTo>
                  <a:pt x="1344930" y="113538"/>
                </a:moveTo>
                <a:lnTo>
                  <a:pt x="0" y="307086"/>
                </a:lnTo>
                <a:lnTo>
                  <a:pt x="762" y="311658"/>
                </a:lnTo>
                <a:lnTo>
                  <a:pt x="38100" y="311211"/>
                </a:lnTo>
                <a:lnTo>
                  <a:pt x="38100" y="301752"/>
                </a:lnTo>
                <a:lnTo>
                  <a:pt x="108629" y="300888"/>
                </a:lnTo>
                <a:lnTo>
                  <a:pt x="1335024" y="124971"/>
                </a:lnTo>
                <a:lnTo>
                  <a:pt x="1335024" y="118872"/>
                </a:lnTo>
                <a:lnTo>
                  <a:pt x="1344823" y="119625"/>
                </a:lnTo>
                <a:lnTo>
                  <a:pt x="1344930" y="113538"/>
                </a:lnTo>
                <a:close/>
              </a:path>
              <a:path w="4392930" h="695960">
                <a:moveTo>
                  <a:pt x="108629" y="300888"/>
                </a:moveTo>
                <a:lnTo>
                  <a:pt x="38100" y="301752"/>
                </a:lnTo>
                <a:lnTo>
                  <a:pt x="38862" y="310896"/>
                </a:lnTo>
                <a:lnTo>
                  <a:pt x="108629" y="300888"/>
                </a:lnTo>
                <a:close/>
              </a:path>
              <a:path w="4392930" h="695960">
                <a:moveTo>
                  <a:pt x="1370076" y="646176"/>
                </a:moveTo>
                <a:lnTo>
                  <a:pt x="1363218" y="637794"/>
                </a:lnTo>
                <a:lnTo>
                  <a:pt x="1357884" y="628650"/>
                </a:lnTo>
                <a:lnTo>
                  <a:pt x="1353312" y="618744"/>
                </a:lnTo>
                <a:lnTo>
                  <a:pt x="1353312" y="619506"/>
                </a:lnTo>
                <a:lnTo>
                  <a:pt x="1349502" y="608838"/>
                </a:lnTo>
                <a:lnTo>
                  <a:pt x="1349502" y="609600"/>
                </a:lnTo>
                <a:lnTo>
                  <a:pt x="1347216" y="598170"/>
                </a:lnTo>
                <a:lnTo>
                  <a:pt x="1347216" y="598932"/>
                </a:lnTo>
                <a:lnTo>
                  <a:pt x="1344930" y="587502"/>
                </a:lnTo>
                <a:lnTo>
                  <a:pt x="1344930" y="285750"/>
                </a:lnTo>
                <a:lnTo>
                  <a:pt x="108629" y="300888"/>
                </a:lnTo>
                <a:lnTo>
                  <a:pt x="38862" y="310896"/>
                </a:lnTo>
                <a:lnTo>
                  <a:pt x="38100" y="301752"/>
                </a:lnTo>
                <a:lnTo>
                  <a:pt x="38100" y="311211"/>
                </a:lnTo>
                <a:lnTo>
                  <a:pt x="1335024" y="295719"/>
                </a:lnTo>
                <a:lnTo>
                  <a:pt x="1335024" y="290322"/>
                </a:lnTo>
                <a:lnTo>
                  <a:pt x="1340358" y="295656"/>
                </a:lnTo>
                <a:lnTo>
                  <a:pt x="1340358" y="610686"/>
                </a:lnTo>
                <a:lnTo>
                  <a:pt x="1346725" y="627283"/>
                </a:lnTo>
                <a:lnTo>
                  <a:pt x="1357476" y="645805"/>
                </a:lnTo>
                <a:lnTo>
                  <a:pt x="1369314" y="659755"/>
                </a:lnTo>
                <a:lnTo>
                  <a:pt x="1369314" y="646176"/>
                </a:lnTo>
                <a:lnTo>
                  <a:pt x="1370076" y="646176"/>
                </a:lnTo>
                <a:close/>
              </a:path>
              <a:path w="4392930" h="695960">
                <a:moveTo>
                  <a:pt x="4392930" y="118872"/>
                </a:moveTo>
                <a:lnTo>
                  <a:pt x="4392930" y="112776"/>
                </a:lnTo>
                <a:lnTo>
                  <a:pt x="4392168" y="107442"/>
                </a:lnTo>
                <a:lnTo>
                  <a:pt x="4390644" y="95250"/>
                </a:lnTo>
                <a:lnTo>
                  <a:pt x="4375680" y="57912"/>
                </a:lnTo>
                <a:lnTo>
                  <a:pt x="4349496" y="27432"/>
                </a:lnTo>
                <a:lnTo>
                  <a:pt x="4315768" y="8042"/>
                </a:lnTo>
                <a:lnTo>
                  <a:pt x="4274058" y="0"/>
                </a:lnTo>
                <a:lnTo>
                  <a:pt x="1453896" y="0"/>
                </a:lnTo>
                <a:lnTo>
                  <a:pt x="1410681" y="8381"/>
                </a:lnTo>
                <a:lnTo>
                  <a:pt x="1374267" y="31141"/>
                </a:lnTo>
                <a:lnTo>
                  <a:pt x="1348139" y="65192"/>
                </a:lnTo>
                <a:lnTo>
                  <a:pt x="1335786" y="107442"/>
                </a:lnTo>
                <a:lnTo>
                  <a:pt x="1335024" y="112776"/>
                </a:lnTo>
                <a:lnTo>
                  <a:pt x="1335024" y="114963"/>
                </a:lnTo>
                <a:lnTo>
                  <a:pt x="1344930" y="113538"/>
                </a:lnTo>
                <a:lnTo>
                  <a:pt x="1344930" y="108204"/>
                </a:lnTo>
                <a:lnTo>
                  <a:pt x="1347216" y="96774"/>
                </a:lnTo>
                <a:lnTo>
                  <a:pt x="1347216" y="97536"/>
                </a:lnTo>
                <a:lnTo>
                  <a:pt x="1349502" y="86106"/>
                </a:lnTo>
                <a:lnTo>
                  <a:pt x="1349502" y="86868"/>
                </a:lnTo>
                <a:lnTo>
                  <a:pt x="1353312" y="76200"/>
                </a:lnTo>
                <a:lnTo>
                  <a:pt x="1353312" y="76962"/>
                </a:lnTo>
                <a:lnTo>
                  <a:pt x="1357884" y="67056"/>
                </a:lnTo>
                <a:lnTo>
                  <a:pt x="1363218" y="57912"/>
                </a:lnTo>
                <a:lnTo>
                  <a:pt x="1369314" y="50461"/>
                </a:lnTo>
                <a:lnTo>
                  <a:pt x="1369314" y="49530"/>
                </a:lnTo>
                <a:lnTo>
                  <a:pt x="1384554" y="34290"/>
                </a:lnTo>
                <a:lnTo>
                  <a:pt x="1384554" y="35052"/>
                </a:lnTo>
                <a:lnTo>
                  <a:pt x="1392936" y="28194"/>
                </a:lnTo>
                <a:lnTo>
                  <a:pt x="1402080" y="22860"/>
                </a:lnTo>
                <a:lnTo>
                  <a:pt x="1411224" y="18639"/>
                </a:lnTo>
                <a:lnTo>
                  <a:pt x="1411224" y="18288"/>
                </a:lnTo>
                <a:lnTo>
                  <a:pt x="1421130" y="14750"/>
                </a:lnTo>
                <a:lnTo>
                  <a:pt x="1421130" y="14478"/>
                </a:lnTo>
                <a:lnTo>
                  <a:pt x="1431798" y="12344"/>
                </a:lnTo>
                <a:lnTo>
                  <a:pt x="1431798" y="12192"/>
                </a:lnTo>
                <a:lnTo>
                  <a:pt x="1443228" y="9906"/>
                </a:lnTo>
                <a:lnTo>
                  <a:pt x="4284726" y="9906"/>
                </a:lnTo>
                <a:lnTo>
                  <a:pt x="4296156" y="12192"/>
                </a:lnTo>
                <a:lnTo>
                  <a:pt x="4296156" y="12344"/>
                </a:lnTo>
                <a:lnTo>
                  <a:pt x="4306824" y="14478"/>
                </a:lnTo>
                <a:lnTo>
                  <a:pt x="4306824" y="14750"/>
                </a:lnTo>
                <a:lnTo>
                  <a:pt x="4316730" y="18288"/>
                </a:lnTo>
                <a:lnTo>
                  <a:pt x="4316730" y="18639"/>
                </a:lnTo>
                <a:lnTo>
                  <a:pt x="4325874" y="22860"/>
                </a:lnTo>
                <a:lnTo>
                  <a:pt x="4335018" y="28194"/>
                </a:lnTo>
                <a:lnTo>
                  <a:pt x="4343400" y="35052"/>
                </a:lnTo>
                <a:lnTo>
                  <a:pt x="4343400" y="34290"/>
                </a:lnTo>
                <a:lnTo>
                  <a:pt x="4358640" y="49530"/>
                </a:lnTo>
                <a:lnTo>
                  <a:pt x="4358640" y="50461"/>
                </a:lnTo>
                <a:lnTo>
                  <a:pt x="4364736" y="57912"/>
                </a:lnTo>
                <a:lnTo>
                  <a:pt x="4364736" y="59055"/>
                </a:lnTo>
                <a:lnTo>
                  <a:pt x="4370070" y="67056"/>
                </a:lnTo>
                <a:lnTo>
                  <a:pt x="4374642" y="76962"/>
                </a:lnTo>
                <a:lnTo>
                  <a:pt x="4374642" y="76200"/>
                </a:lnTo>
                <a:lnTo>
                  <a:pt x="4378452" y="86868"/>
                </a:lnTo>
                <a:lnTo>
                  <a:pt x="4378452" y="86106"/>
                </a:lnTo>
                <a:lnTo>
                  <a:pt x="4380738" y="97536"/>
                </a:lnTo>
                <a:lnTo>
                  <a:pt x="4380738" y="96774"/>
                </a:lnTo>
                <a:lnTo>
                  <a:pt x="4383024" y="108204"/>
                </a:lnTo>
                <a:lnTo>
                  <a:pt x="4383024" y="113538"/>
                </a:lnTo>
                <a:lnTo>
                  <a:pt x="4383117" y="118872"/>
                </a:lnTo>
                <a:lnTo>
                  <a:pt x="4392930" y="118872"/>
                </a:lnTo>
                <a:close/>
              </a:path>
              <a:path w="4392930" h="695960">
                <a:moveTo>
                  <a:pt x="1344823" y="119625"/>
                </a:moveTo>
                <a:lnTo>
                  <a:pt x="1335024" y="118872"/>
                </a:lnTo>
                <a:lnTo>
                  <a:pt x="1340358" y="124206"/>
                </a:lnTo>
                <a:lnTo>
                  <a:pt x="1340358" y="156972"/>
                </a:lnTo>
                <a:lnTo>
                  <a:pt x="1344168" y="156972"/>
                </a:lnTo>
                <a:lnTo>
                  <a:pt x="1344823" y="119625"/>
                </a:lnTo>
                <a:close/>
              </a:path>
              <a:path w="4392930" h="695960">
                <a:moveTo>
                  <a:pt x="1340358" y="124206"/>
                </a:moveTo>
                <a:lnTo>
                  <a:pt x="1335024" y="118872"/>
                </a:lnTo>
                <a:lnTo>
                  <a:pt x="1335024" y="124971"/>
                </a:lnTo>
                <a:lnTo>
                  <a:pt x="1340358" y="124206"/>
                </a:lnTo>
                <a:close/>
              </a:path>
              <a:path w="4392930" h="695960">
                <a:moveTo>
                  <a:pt x="1340358" y="156972"/>
                </a:moveTo>
                <a:lnTo>
                  <a:pt x="1340358" y="124206"/>
                </a:lnTo>
                <a:lnTo>
                  <a:pt x="1335024" y="124971"/>
                </a:lnTo>
                <a:lnTo>
                  <a:pt x="1335024" y="156972"/>
                </a:lnTo>
                <a:lnTo>
                  <a:pt x="1340358" y="156972"/>
                </a:lnTo>
                <a:close/>
              </a:path>
              <a:path w="4392930" h="695960">
                <a:moveTo>
                  <a:pt x="1340358" y="295656"/>
                </a:moveTo>
                <a:lnTo>
                  <a:pt x="1335024" y="290322"/>
                </a:lnTo>
                <a:lnTo>
                  <a:pt x="1335024" y="295719"/>
                </a:lnTo>
                <a:lnTo>
                  <a:pt x="1340358" y="295656"/>
                </a:lnTo>
                <a:close/>
              </a:path>
              <a:path w="4392930" h="695960">
                <a:moveTo>
                  <a:pt x="1340358" y="610686"/>
                </a:moveTo>
                <a:lnTo>
                  <a:pt x="1340358" y="295656"/>
                </a:lnTo>
                <a:lnTo>
                  <a:pt x="1335024" y="295719"/>
                </a:lnTo>
                <a:lnTo>
                  <a:pt x="1335024" y="582930"/>
                </a:lnTo>
                <a:lnTo>
                  <a:pt x="1335786" y="588264"/>
                </a:lnTo>
                <a:lnTo>
                  <a:pt x="1339077" y="607349"/>
                </a:lnTo>
                <a:lnTo>
                  <a:pt x="1340358" y="610686"/>
                </a:lnTo>
                <a:close/>
              </a:path>
              <a:path w="4392930" h="695960">
                <a:moveTo>
                  <a:pt x="1344930" y="119634"/>
                </a:moveTo>
                <a:lnTo>
                  <a:pt x="1344930" y="113538"/>
                </a:lnTo>
                <a:lnTo>
                  <a:pt x="1344823" y="119625"/>
                </a:lnTo>
                <a:close/>
              </a:path>
              <a:path w="4392930" h="695960">
                <a:moveTo>
                  <a:pt x="1370076" y="49530"/>
                </a:moveTo>
                <a:lnTo>
                  <a:pt x="1369314" y="49530"/>
                </a:lnTo>
                <a:lnTo>
                  <a:pt x="1369314" y="50461"/>
                </a:lnTo>
                <a:lnTo>
                  <a:pt x="1370076" y="49530"/>
                </a:lnTo>
                <a:close/>
              </a:path>
              <a:path w="4392930" h="695960">
                <a:moveTo>
                  <a:pt x="1411986" y="677418"/>
                </a:moveTo>
                <a:lnTo>
                  <a:pt x="1402080" y="672846"/>
                </a:lnTo>
                <a:lnTo>
                  <a:pt x="1392936" y="666750"/>
                </a:lnTo>
                <a:lnTo>
                  <a:pt x="1392936" y="667512"/>
                </a:lnTo>
                <a:lnTo>
                  <a:pt x="1384554" y="660654"/>
                </a:lnTo>
                <a:lnTo>
                  <a:pt x="1384554" y="661416"/>
                </a:lnTo>
                <a:lnTo>
                  <a:pt x="1369314" y="646176"/>
                </a:lnTo>
                <a:lnTo>
                  <a:pt x="1369314" y="659755"/>
                </a:lnTo>
                <a:lnTo>
                  <a:pt x="1370076" y="660654"/>
                </a:lnTo>
                <a:lnTo>
                  <a:pt x="1378458" y="668274"/>
                </a:lnTo>
                <a:lnTo>
                  <a:pt x="1387602" y="675132"/>
                </a:lnTo>
                <a:lnTo>
                  <a:pt x="1403130" y="683852"/>
                </a:lnTo>
                <a:lnTo>
                  <a:pt x="1411224" y="687112"/>
                </a:lnTo>
                <a:lnTo>
                  <a:pt x="1411224" y="677418"/>
                </a:lnTo>
                <a:lnTo>
                  <a:pt x="1411986" y="677418"/>
                </a:lnTo>
                <a:close/>
              </a:path>
              <a:path w="4392930" h="695960">
                <a:moveTo>
                  <a:pt x="1411986" y="18288"/>
                </a:moveTo>
                <a:lnTo>
                  <a:pt x="1411224" y="18288"/>
                </a:lnTo>
                <a:lnTo>
                  <a:pt x="1411224" y="18639"/>
                </a:lnTo>
                <a:lnTo>
                  <a:pt x="1411986" y="18288"/>
                </a:lnTo>
                <a:close/>
              </a:path>
              <a:path w="4392930" h="695960">
                <a:moveTo>
                  <a:pt x="1421892" y="681228"/>
                </a:moveTo>
                <a:lnTo>
                  <a:pt x="1411224" y="677418"/>
                </a:lnTo>
                <a:lnTo>
                  <a:pt x="1411224" y="687112"/>
                </a:lnTo>
                <a:lnTo>
                  <a:pt x="1419258" y="690348"/>
                </a:lnTo>
                <a:lnTo>
                  <a:pt x="1421130" y="690795"/>
                </a:lnTo>
                <a:lnTo>
                  <a:pt x="1421130" y="681228"/>
                </a:lnTo>
                <a:lnTo>
                  <a:pt x="1421892" y="681228"/>
                </a:lnTo>
                <a:close/>
              </a:path>
              <a:path w="4392930" h="695960">
                <a:moveTo>
                  <a:pt x="1421892" y="14478"/>
                </a:moveTo>
                <a:lnTo>
                  <a:pt x="1421130" y="14478"/>
                </a:lnTo>
                <a:lnTo>
                  <a:pt x="1421130" y="14750"/>
                </a:lnTo>
                <a:lnTo>
                  <a:pt x="1421892" y="14478"/>
                </a:lnTo>
                <a:close/>
              </a:path>
              <a:path w="4392930" h="695960">
                <a:moveTo>
                  <a:pt x="1432560" y="683514"/>
                </a:moveTo>
                <a:lnTo>
                  <a:pt x="1421130" y="681228"/>
                </a:lnTo>
                <a:lnTo>
                  <a:pt x="1421130" y="690795"/>
                </a:lnTo>
                <a:lnTo>
                  <a:pt x="1431798" y="693343"/>
                </a:lnTo>
                <a:lnTo>
                  <a:pt x="1431798" y="683514"/>
                </a:lnTo>
                <a:lnTo>
                  <a:pt x="1432560" y="683514"/>
                </a:lnTo>
                <a:close/>
              </a:path>
              <a:path w="4392930" h="695960">
                <a:moveTo>
                  <a:pt x="1432560" y="12192"/>
                </a:moveTo>
                <a:lnTo>
                  <a:pt x="1431798" y="12192"/>
                </a:lnTo>
                <a:lnTo>
                  <a:pt x="1431798" y="12344"/>
                </a:lnTo>
                <a:lnTo>
                  <a:pt x="1432560" y="12192"/>
                </a:lnTo>
                <a:close/>
              </a:path>
              <a:path w="4392930" h="695960">
                <a:moveTo>
                  <a:pt x="4296156" y="691124"/>
                </a:moveTo>
                <a:lnTo>
                  <a:pt x="4296156" y="683514"/>
                </a:lnTo>
                <a:lnTo>
                  <a:pt x="4284726" y="685800"/>
                </a:lnTo>
                <a:lnTo>
                  <a:pt x="4284726" y="685038"/>
                </a:lnTo>
                <a:lnTo>
                  <a:pt x="4279392" y="685800"/>
                </a:lnTo>
                <a:lnTo>
                  <a:pt x="1448562" y="685800"/>
                </a:lnTo>
                <a:lnTo>
                  <a:pt x="1443228" y="685038"/>
                </a:lnTo>
                <a:lnTo>
                  <a:pt x="1443228" y="685800"/>
                </a:lnTo>
                <a:lnTo>
                  <a:pt x="1431798" y="683514"/>
                </a:lnTo>
                <a:lnTo>
                  <a:pt x="1431798" y="693343"/>
                </a:lnTo>
                <a:lnTo>
                  <a:pt x="1436131" y="694379"/>
                </a:lnTo>
                <a:lnTo>
                  <a:pt x="1453896" y="695706"/>
                </a:lnTo>
                <a:lnTo>
                  <a:pt x="4274058" y="695706"/>
                </a:lnTo>
                <a:lnTo>
                  <a:pt x="4296156" y="691124"/>
                </a:lnTo>
                <a:close/>
              </a:path>
              <a:path w="4392930" h="695960">
                <a:moveTo>
                  <a:pt x="4296156" y="12344"/>
                </a:moveTo>
                <a:lnTo>
                  <a:pt x="4296156" y="12192"/>
                </a:lnTo>
                <a:lnTo>
                  <a:pt x="4295394" y="12192"/>
                </a:lnTo>
                <a:lnTo>
                  <a:pt x="4296156" y="12344"/>
                </a:lnTo>
                <a:close/>
              </a:path>
              <a:path w="4392930" h="695960">
                <a:moveTo>
                  <a:pt x="4306824" y="688912"/>
                </a:moveTo>
                <a:lnTo>
                  <a:pt x="4306824" y="681228"/>
                </a:lnTo>
                <a:lnTo>
                  <a:pt x="4295394" y="683514"/>
                </a:lnTo>
                <a:lnTo>
                  <a:pt x="4296156" y="683514"/>
                </a:lnTo>
                <a:lnTo>
                  <a:pt x="4296156" y="691124"/>
                </a:lnTo>
                <a:lnTo>
                  <a:pt x="4306824" y="688912"/>
                </a:lnTo>
                <a:close/>
              </a:path>
              <a:path w="4392930" h="695960">
                <a:moveTo>
                  <a:pt x="4306824" y="14750"/>
                </a:moveTo>
                <a:lnTo>
                  <a:pt x="4306824" y="14478"/>
                </a:lnTo>
                <a:lnTo>
                  <a:pt x="4306062" y="14478"/>
                </a:lnTo>
                <a:lnTo>
                  <a:pt x="4306824" y="14750"/>
                </a:lnTo>
                <a:close/>
              </a:path>
              <a:path w="4392930" h="695960">
                <a:moveTo>
                  <a:pt x="4316730" y="686859"/>
                </a:moveTo>
                <a:lnTo>
                  <a:pt x="4316730" y="677418"/>
                </a:lnTo>
                <a:lnTo>
                  <a:pt x="4306062" y="681228"/>
                </a:lnTo>
                <a:lnTo>
                  <a:pt x="4306824" y="681228"/>
                </a:lnTo>
                <a:lnTo>
                  <a:pt x="4306824" y="688912"/>
                </a:lnTo>
                <a:lnTo>
                  <a:pt x="4316730" y="686859"/>
                </a:lnTo>
                <a:close/>
              </a:path>
              <a:path w="4392930" h="695960">
                <a:moveTo>
                  <a:pt x="4316730" y="18639"/>
                </a:moveTo>
                <a:lnTo>
                  <a:pt x="4316730" y="18288"/>
                </a:lnTo>
                <a:lnTo>
                  <a:pt x="4315968" y="18288"/>
                </a:lnTo>
                <a:lnTo>
                  <a:pt x="4316730" y="18639"/>
                </a:lnTo>
                <a:close/>
              </a:path>
              <a:path w="4392930" h="695960">
                <a:moveTo>
                  <a:pt x="4358640" y="659422"/>
                </a:moveTo>
                <a:lnTo>
                  <a:pt x="4358640" y="646176"/>
                </a:lnTo>
                <a:lnTo>
                  <a:pt x="4343400" y="661416"/>
                </a:lnTo>
                <a:lnTo>
                  <a:pt x="4343400" y="660654"/>
                </a:lnTo>
                <a:lnTo>
                  <a:pt x="4335018" y="667512"/>
                </a:lnTo>
                <a:lnTo>
                  <a:pt x="4335018" y="666750"/>
                </a:lnTo>
                <a:lnTo>
                  <a:pt x="4325874" y="672846"/>
                </a:lnTo>
                <a:lnTo>
                  <a:pt x="4315968" y="677418"/>
                </a:lnTo>
                <a:lnTo>
                  <a:pt x="4316730" y="677418"/>
                </a:lnTo>
                <a:lnTo>
                  <a:pt x="4316730" y="686859"/>
                </a:lnTo>
                <a:lnTo>
                  <a:pt x="4320119" y="686156"/>
                </a:lnTo>
                <a:lnTo>
                  <a:pt x="4357835" y="660611"/>
                </a:lnTo>
                <a:lnTo>
                  <a:pt x="4358640" y="659422"/>
                </a:lnTo>
                <a:close/>
              </a:path>
              <a:path w="4392930" h="695960">
                <a:moveTo>
                  <a:pt x="4358640" y="50461"/>
                </a:moveTo>
                <a:lnTo>
                  <a:pt x="4358640" y="49530"/>
                </a:lnTo>
                <a:lnTo>
                  <a:pt x="4357878" y="49530"/>
                </a:lnTo>
                <a:lnTo>
                  <a:pt x="4358640" y="50461"/>
                </a:lnTo>
                <a:close/>
              </a:path>
              <a:path w="4392930" h="695960">
                <a:moveTo>
                  <a:pt x="4364736" y="650422"/>
                </a:moveTo>
                <a:lnTo>
                  <a:pt x="4364736" y="637794"/>
                </a:lnTo>
                <a:lnTo>
                  <a:pt x="4357878" y="646176"/>
                </a:lnTo>
                <a:lnTo>
                  <a:pt x="4358640" y="646176"/>
                </a:lnTo>
                <a:lnTo>
                  <a:pt x="4358640" y="659422"/>
                </a:lnTo>
                <a:lnTo>
                  <a:pt x="4364736" y="650422"/>
                </a:lnTo>
                <a:close/>
              </a:path>
              <a:path w="4392930" h="695960">
                <a:moveTo>
                  <a:pt x="4364736" y="59055"/>
                </a:moveTo>
                <a:lnTo>
                  <a:pt x="4364736" y="57912"/>
                </a:lnTo>
                <a:lnTo>
                  <a:pt x="4363974" y="57912"/>
                </a:lnTo>
                <a:lnTo>
                  <a:pt x="4364736" y="59055"/>
                </a:lnTo>
                <a:close/>
              </a:path>
              <a:path w="4392930" h="695960">
                <a:moveTo>
                  <a:pt x="4392930" y="576834"/>
                </a:moveTo>
                <a:lnTo>
                  <a:pt x="4392930" y="156972"/>
                </a:lnTo>
                <a:lnTo>
                  <a:pt x="4383786" y="156972"/>
                </a:lnTo>
                <a:lnTo>
                  <a:pt x="4383130" y="119625"/>
                </a:lnTo>
                <a:lnTo>
                  <a:pt x="4383024" y="587502"/>
                </a:lnTo>
                <a:lnTo>
                  <a:pt x="4380738" y="598932"/>
                </a:lnTo>
                <a:lnTo>
                  <a:pt x="4380738" y="598170"/>
                </a:lnTo>
                <a:lnTo>
                  <a:pt x="4378452" y="609600"/>
                </a:lnTo>
                <a:lnTo>
                  <a:pt x="4378452" y="608838"/>
                </a:lnTo>
                <a:lnTo>
                  <a:pt x="4374642" y="619506"/>
                </a:lnTo>
                <a:lnTo>
                  <a:pt x="4374642" y="618744"/>
                </a:lnTo>
                <a:lnTo>
                  <a:pt x="4370070" y="628650"/>
                </a:lnTo>
                <a:lnTo>
                  <a:pt x="4363974" y="637794"/>
                </a:lnTo>
                <a:lnTo>
                  <a:pt x="4364736" y="637794"/>
                </a:lnTo>
                <a:lnTo>
                  <a:pt x="4364736" y="650422"/>
                </a:lnTo>
                <a:lnTo>
                  <a:pt x="4383380" y="622895"/>
                </a:lnTo>
                <a:lnTo>
                  <a:pt x="4392930" y="576834"/>
                </a:lnTo>
                <a:close/>
              </a:path>
              <a:path w="4392930" h="695960">
                <a:moveTo>
                  <a:pt x="4383024" y="113538"/>
                </a:moveTo>
                <a:lnTo>
                  <a:pt x="4383024" y="108204"/>
                </a:lnTo>
                <a:lnTo>
                  <a:pt x="4382262" y="108204"/>
                </a:lnTo>
                <a:lnTo>
                  <a:pt x="4383024" y="113538"/>
                </a:lnTo>
                <a:close/>
              </a:path>
              <a:path w="4392930" h="695960">
                <a:moveTo>
                  <a:pt x="4383024" y="587502"/>
                </a:moveTo>
                <a:lnTo>
                  <a:pt x="4383024" y="582168"/>
                </a:lnTo>
                <a:lnTo>
                  <a:pt x="4382262" y="587502"/>
                </a:lnTo>
                <a:lnTo>
                  <a:pt x="4383024" y="587502"/>
                </a:lnTo>
                <a:close/>
              </a:path>
              <a:path w="4392930" h="695960">
                <a:moveTo>
                  <a:pt x="4383130" y="119625"/>
                </a:moveTo>
                <a:lnTo>
                  <a:pt x="4383117" y="118872"/>
                </a:lnTo>
                <a:lnTo>
                  <a:pt x="4383024" y="119634"/>
                </a:lnTo>
                <a:close/>
              </a:path>
              <a:path w="4392930" h="695960">
                <a:moveTo>
                  <a:pt x="4392930" y="118872"/>
                </a:moveTo>
                <a:lnTo>
                  <a:pt x="4383117" y="118872"/>
                </a:lnTo>
                <a:lnTo>
                  <a:pt x="4383130" y="119625"/>
                </a:lnTo>
                <a:lnTo>
                  <a:pt x="4392930" y="118872"/>
                </a:lnTo>
                <a:close/>
              </a:path>
              <a:path w="4392930" h="695960">
                <a:moveTo>
                  <a:pt x="4392930" y="156972"/>
                </a:moveTo>
                <a:lnTo>
                  <a:pt x="4392930" y="118872"/>
                </a:lnTo>
                <a:lnTo>
                  <a:pt x="4383130" y="119625"/>
                </a:lnTo>
                <a:lnTo>
                  <a:pt x="4383786" y="156972"/>
                </a:lnTo>
                <a:lnTo>
                  <a:pt x="4392930" y="156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49701" y="4461002"/>
            <a:ext cx="2785110" cy="5638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2080"/>
              </a:lnSpc>
              <a:spcBef>
                <a:spcPts val="235"/>
              </a:spcBef>
            </a:pPr>
            <a:r>
              <a:rPr sz="1800" b="1" dirty="0">
                <a:latin typeface="宋体"/>
                <a:cs typeface="宋体"/>
              </a:rPr>
              <a:t>密码安全的一个必要条件是 </a:t>
            </a:r>
            <a:r>
              <a:rPr sz="1800" b="1" spc="-5" dirty="0">
                <a:latin typeface="宋体"/>
                <a:cs typeface="宋体"/>
              </a:rPr>
              <a:t>密钥有足够</a:t>
            </a:r>
            <a:r>
              <a:rPr sz="1800" b="1" spc="5" dirty="0">
                <a:latin typeface="宋体"/>
                <a:cs typeface="宋体"/>
              </a:rPr>
              <a:t>的</a:t>
            </a:r>
            <a:r>
              <a:rPr sz="1800" b="1" spc="-5" dirty="0">
                <a:latin typeface="宋体"/>
                <a:cs typeface="宋体"/>
              </a:rPr>
              <a:t>长度。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56239" y="5987034"/>
            <a:ext cx="5562587" cy="8389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51667" y="5977890"/>
            <a:ext cx="5567680" cy="853440"/>
          </a:xfrm>
          <a:custGeom>
            <a:avLst/>
            <a:gdLst/>
            <a:ahLst/>
            <a:cxnLst/>
            <a:rect l="l" t="t" r="r" b="b"/>
            <a:pathLst>
              <a:path w="5567680" h="853440">
                <a:moveTo>
                  <a:pt x="954786" y="243839"/>
                </a:moveTo>
                <a:lnTo>
                  <a:pt x="931920" y="233964"/>
                </a:lnTo>
                <a:lnTo>
                  <a:pt x="930402" y="243077"/>
                </a:lnTo>
                <a:lnTo>
                  <a:pt x="909218" y="233933"/>
                </a:lnTo>
                <a:lnTo>
                  <a:pt x="106680" y="233933"/>
                </a:lnTo>
                <a:lnTo>
                  <a:pt x="68016" y="241184"/>
                </a:lnTo>
                <a:lnTo>
                  <a:pt x="35156" y="261594"/>
                </a:lnTo>
                <a:lnTo>
                  <a:pt x="11578" y="292176"/>
                </a:lnTo>
                <a:lnTo>
                  <a:pt x="761" y="329945"/>
                </a:lnTo>
                <a:lnTo>
                  <a:pt x="0" y="340613"/>
                </a:lnTo>
                <a:lnTo>
                  <a:pt x="0" y="746760"/>
                </a:lnTo>
                <a:lnTo>
                  <a:pt x="762" y="757427"/>
                </a:lnTo>
                <a:lnTo>
                  <a:pt x="2286" y="768095"/>
                </a:lnTo>
                <a:lnTo>
                  <a:pt x="9906" y="790605"/>
                </a:lnTo>
                <a:lnTo>
                  <a:pt x="9906" y="330707"/>
                </a:lnTo>
                <a:lnTo>
                  <a:pt x="11429" y="320801"/>
                </a:lnTo>
                <a:lnTo>
                  <a:pt x="11429" y="321563"/>
                </a:lnTo>
                <a:lnTo>
                  <a:pt x="13715" y="314134"/>
                </a:lnTo>
                <a:lnTo>
                  <a:pt x="13715" y="311657"/>
                </a:lnTo>
                <a:lnTo>
                  <a:pt x="17525" y="302513"/>
                </a:lnTo>
                <a:lnTo>
                  <a:pt x="17525" y="303275"/>
                </a:lnTo>
                <a:lnTo>
                  <a:pt x="21336" y="294131"/>
                </a:lnTo>
                <a:lnTo>
                  <a:pt x="21336" y="294893"/>
                </a:lnTo>
                <a:lnTo>
                  <a:pt x="25907" y="287709"/>
                </a:lnTo>
                <a:lnTo>
                  <a:pt x="25907" y="286511"/>
                </a:lnTo>
                <a:lnTo>
                  <a:pt x="32003" y="278891"/>
                </a:lnTo>
                <a:lnTo>
                  <a:pt x="38099" y="272033"/>
                </a:lnTo>
                <a:lnTo>
                  <a:pt x="44957" y="265937"/>
                </a:lnTo>
                <a:lnTo>
                  <a:pt x="52577" y="259841"/>
                </a:lnTo>
                <a:lnTo>
                  <a:pt x="52577" y="260603"/>
                </a:lnTo>
                <a:lnTo>
                  <a:pt x="60198" y="255754"/>
                </a:lnTo>
                <a:lnTo>
                  <a:pt x="60198" y="255269"/>
                </a:lnTo>
                <a:lnTo>
                  <a:pt x="68580" y="251777"/>
                </a:lnTo>
                <a:lnTo>
                  <a:pt x="68580" y="251459"/>
                </a:lnTo>
                <a:lnTo>
                  <a:pt x="77723" y="247649"/>
                </a:lnTo>
                <a:lnTo>
                  <a:pt x="77723" y="248411"/>
                </a:lnTo>
                <a:lnTo>
                  <a:pt x="86867" y="245598"/>
                </a:lnTo>
                <a:lnTo>
                  <a:pt x="86867" y="245363"/>
                </a:lnTo>
                <a:lnTo>
                  <a:pt x="96012" y="243957"/>
                </a:lnTo>
                <a:lnTo>
                  <a:pt x="954786" y="243839"/>
                </a:lnTo>
                <a:close/>
              </a:path>
              <a:path w="5567680" h="853440">
                <a:moveTo>
                  <a:pt x="14478" y="775715"/>
                </a:moveTo>
                <a:lnTo>
                  <a:pt x="11430" y="765809"/>
                </a:lnTo>
                <a:lnTo>
                  <a:pt x="11430" y="766571"/>
                </a:lnTo>
                <a:lnTo>
                  <a:pt x="9906" y="756665"/>
                </a:lnTo>
                <a:lnTo>
                  <a:pt x="9906" y="790605"/>
                </a:lnTo>
                <a:lnTo>
                  <a:pt x="11219" y="794486"/>
                </a:lnTo>
                <a:lnTo>
                  <a:pt x="13716" y="798107"/>
                </a:lnTo>
                <a:lnTo>
                  <a:pt x="13716" y="775715"/>
                </a:lnTo>
                <a:lnTo>
                  <a:pt x="14478" y="775715"/>
                </a:lnTo>
                <a:close/>
              </a:path>
              <a:path w="5567680" h="853440">
                <a:moveTo>
                  <a:pt x="14477" y="311657"/>
                </a:moveTo>
                <a:lnTo>
                  <a:pt x="13715" y="311657"/>
                </a:lnTo>
                <a:lnTo>
                  <a:pt x="13715" y="314134"/>
                </a:lnTo>
                <a:lnTo>
                  <a:pt x="14477" y="311657"/>
                </a:lnTo>
                <a:close/>
              </a:path>
              <a:path w="5567680" h="853440">
                <a:moveTo>
                  <a:pt x="26670" y="800861"/>
                </a:moveTo>
                <a:lnTo>
                  <a:pt x="21336" y="792479"/>
                </a:lnTo>
                <a:lnTo>
                  <a:pt x="21336" y="793241"/>
                </a:lnTo>
                <a:lnTo>
                  <a:pt x="17526" y="784097"/>
                </a:lnTo>
                <a:lnTo>
                  <a:pt x="17526" y="784859"/>
                </a:lnTo>
                <a:lnTo>
                  <a:pt x="13716" y="775715"/>
                </a:lnTo>
                <a:lnTo>
                  <a:pt x="13716" y="798107"/>
                </a:lnTo>
                <a:lnTo>
                  <a:pt x="25908" y="815794"/>
                </a:lnTo>
                <a:lnTo>
                  <a:pt x="25908" y="800861"/>
                </a:lnTo>
                <a:lnTo>
                  <a:pt x="26670" y="800861"/>
                </a:lnTo>
                <a:close/>
              </a:path>
              <a:path w="5567680" h="853440">
                <a:moveTo>
                  <a:pt x="26669" y="286511"/>
                </a:moveTo>
                <a:lnTo>
                  <a:pt x="25907" y="286511"/>
                </a:lnTo>
                <a:lnTo>
                  <a:pt x="25907" y="287709"/>
                </a:lnTo>
                <a:lnTo>
                  <a:pt x="26669" y="286511"/>
                </a:lnTo>
                <a:close/>
              </a:path>
              <a:path w="5567680" h="853440">
                <a:moveTo>
                  <a:pt x="60960" y="832104"/>
                </a:moveTo>
                <a:lnTo>
                  <a:pt x="52578" y="826769"/>
                </a:lnTo>
                <a:lnTo>
                  <a:pt x="52578" y="827532"/>
                </a:lnTo>
                <a:lnTo>
                  <a:pt x="44958" y="821435"/>
                </a:lnTo>
                <a:lnTo>
                  <a:pt x="38100" y="815339"/>
                </a:lnTo>
                <a:lnTo>
                  <a:pt x="32004" y="808482"/>
                </a:lnTo>
                <a:lnTo>
                  <a:pt x="25908" y="800861"/>
                </a:lnTo>
                <a:lnTo>
                  <a:pt x="25908" y="815794"/>
                </a:lnTo>
                <a:lnTo>
                  <a:pt x="27455" y="818040"/>
                </a:lnTo>
                <a:lnTo>
                  <a:pt x="49204" y="836624"/>
                </a:lnTo>
                <a:lnTo>
                  <a:pt x="60198" y="841579"/>
                </a:lnTo>
                <a:lnTo>
                  <a:pt x="60198" y="832104"/>
                </a:lnTo>
                <a:lnTo>
                  <a:pt x="60960" y="832104"/>
                </a:lnTo>
                <a:close/>
              </a:path>
              <a:path w="5567680" h="853440">
                <a:moveTo>
                  <a:pt x="60960" y="255269"/>
                </a:moveTo>
                <a:lnTo>
                  <a:pt x="60198" y="255269"/>
                </a:lnTo>
                <a:lnTo>
                  <a:pt x="60198" y="255754"/>
                </a:lnTo>
                <a:lnTo>
                  <a:pt x="60960" y="255269"/>
                </a:lnTo>
                <a:close/>
              </a:path>
              <a:path w="5567680" h="853440">
                <a:moveTo>
                  <a:pt x="69342" y="835913"/>
                </a:moveTo>
                <a:lnTo>
                  <a:pt x="60198" y="832104"/>
                </a:lnTo>
                <a:lnTo>
                  <a:pt x="60198" y="841579"/>
                </a:lnTo>
                <a:lnTo>
                  <a:pt x="68580" y="845358"/>
                </a:lnTo>
                <a:lnTo>
                  <a:pt x="68580" y="835913"/>
                </a:lnTo>
                <a:lnTo>
                  <a:pt x="69342" y="835913"/>
                </a:lnTo>
                <a:close/>
              </a:path>
              <a:path w="5567680" h="853440">
                <a:moveTo>
                  <a:pt x="69342" y="251459"/>
                </a:moveTo>
                <a:lnTo>
                  <a:pt x="68580" y="251459"/>
                </a:lnTo>
                <a:lnTo>
                  <a:pt x="68580" y="251777"/>
                </a:lnTo>
                <a:lnTo>
                  <a:pt x="69342" y="251459"/>
                </a:lnTo>
                <a:close/>
              </a:path>
              <a:path w="5567680" h="853440">
                <a:moveTo>
                  <a:pt x="87630" y="842009"/>
                </a:moveTo>
                <a:lnTo>
                  <a:pt x="77724" y="838962"/>
                </a:lnTo>
                <a:lnTo>
                  <a:pt x="77724" y="839723"/>
                </a:lnTo>
                <a:lnTo>
                  <a:pt x="68580" y="835913"/>
                </a:lnTo>
                <a:lnTo>
                  <a:pt x="68580" y="845358"/>
                </a:lnTo>
                <a:lnTo>
                  <a:pt x="74676" y="848106"/>
                </a:lnTo>
                <a:lnTo>
                  <a:pt x="85344" y="851154"/>
                </a:lnTo>
                <a:lnTo>
                  <a:pt x="86868" y="851371"/>
                </a:lnTo>
                <a:lnTo>
                  <a:pt x="86868" y="842009"/>
                </a:lnTo>
                <a:lnTo>
                  <a:pt x="87630" y="842009"/>
                </a:lnTo>
                <a:close/>
              </a:path>
              <a:path w="5567680" h="853440">
                <a:moveTo>
                  <a:pt x="87630" y="245363"/>
                </a:moveTo>
                <a:lnTo>
                  <a:pt x="86867" y="245363"/>
                </a:lnTo>
                <a:lnTo>
                  <a:pt x="86867" y="245598"/>
                </a:lnTo>
                <a:lnTo>
                  <a:pt x="87630" y="245363"/>
                </a:lnTo>
                <a:close/>
              </a:path>
              <a:path w="5567680" h="853440">
                <a:moveTo>
                  <a:pt x="5485638" y="851371"/>
                </a:moveTo>
                <a:lnTo>
                  <a:pt x="5485638" y="842009"/>
                </a:lnTo>
                <a:lnTo>
                  <a:pt x="5476494" y="843416"/>
                </a:lnTo>
                <a:lnTo>
                  <a:pt x="96012" y="843416"/>
                </a:lnTo>
                <a:lnTo>
                  <a:pt x="86868" y="842009"/>
                </a:lnTo>
                <a:lnTo>
                  <a:pt x="86868" y="851371"/>
                </a:lnTo>
                <a:lnTo>
                  <a:pt x="96012" y="852677"/>
                </a:lnTo>
                <a:lnTo>
                  <a:pt x="106680" y="853439"/>
                </a:lnTo>
                <a:lnTo>
                  <a:pt x="5465826" y="853439"/>
                </a:lnTo>
                <a:lnTo>
                  <a:pt x="5476494" y="852677"/>
                </a:lnTo>
                <a:lnTo>
                  <a:pt x="5485638" y="851371"/>
                </a:lnTo>
                <a:close/>
              </a:path>
              <a:path w="5567680" h="853440">
                <a:moveTo>
                  <a:pt x="5567171" y="778764"/>
                </a:moveTo>
                <a:lnTo>
                  <a:pt x="5567171" y="308609"/>
                </a:lnTo>
                <a:lnTo>
                  <a:pt x="5564124" y="299465"/>
                </a:lnTo>
                <a:lnTo>
                  <a:pt x="5533434" y="258227"/>
                </a:lnTo>
                <a:lnTo>
                  <a:pt x="5487162" y="236219"/>
                </a:lnTo>
                <a:lnTo>
                  <a:pt x="5465826" y="233933"/>
                </a:lnTo>
                <a:lnTo>
                  <a:pt x="2322576" y="233933"/>
                </a:lnTo>
                <a:lnTo>
                  <a:pt x="367284" y="0"/>
                </a:lnTo>
                <a:lnTo>
                  <a:pt x="398577" y="13508"/>
                </a:lnTo>
                <a:lnTo>
                  <a:pt x="400812" y="4571"/>
                </a:lnTo>
                <a:lnTo>
                  <a:pt x="430966" y="17595"/>
                </a:lnTo>
                <a:lnTo>
                  <a:pt x="2322576" y="243839"/>
                </a:lnTo>
                <a:lnTo>
                  <a:pt x="5476494" y="243957"/>
                </a:lnTo>
                <a:lnTo>
                  <a:pt x="5485638" y="245363"/>
                </a:lnTo>
                <a:lnTo>
                  <a:pt x="5485638" y="245598"/>
                </a:lnTo>
                <a:lnTo>
                  <a:pt x="5494782" y="248411"/>
                </a:lnTo>
                <a:lnTo>
                  <a:pt x="5494782" y="247649"/>
                </a:lnTo>
                <a:lnTo>
                  <a:pt x="5503926" y="251459"/>
                </a:lnTo>
                <a:lnTo>
                  <a:pt x="5503926" y="251777"/>
                </a:lnTo>
                <a:lnTo>
                  <a:pt x="5512308" y="255269"/>
                </a:lnTo>
                <a:lnTo>
                  <a:pt x="5512308" y="255754"/>
                </a:lnTo>
                <a:lnTo>
                  <a:pt x="5519928" y="260603"/>
                </a:lnTo>
                <a:lnTo>
                  <a:pt x="5519928" y="259841"/>
                </a:lnTo>
                <a:lnTo>
                  <a:pt x="5527548" y="265937"/>
                </a:lnTo>
                <a:lnTo>
                  <a:pt x="5534406" y="272033"/>
                </a:lnTo>
                <a:lnTo>
                  <a:pt x="5540502" y="278891"/>
                </a:lnTo>
                <a:lnTo>
                  <a:pt x="5546598" y="286511"/>
                </a:lnTo>
                <a:lnTo>
                  <a:pt x="5546598" y="287709"/>
                </a:lnTo>
                <a:lnTo>
                  <a:pt x="5551170" y="294893"/>
                </a:lnTo>
                <a:lnTo>
                  <a:pt x="5551170" y="294131"/>
                </a:lnTo>
                <a:lnTo>
                  <a:pt x="5554980" y="303275"/>
                </a:lnTo>
                <a:lnTo>
                  <a:pt x="5554980" y="302513"/>
                </a:lnTo>
                <a:lnTo>
                  <a:pt x="5558790" y="311657"/>
                </a:lnTo>
                <a:lnTo>
                  <a:pt x="5558790" y="314134"/>
                </a:lnTo>
                <a:lnTo>
                  <a:pt x="5561076" y="321563"/>
                </a:lnTo>
                <a:lnTo>
                  <a:pt x="5561076" y="320801"/>
                </a:lnTo>
                <a:lnTo>
                  <a:pt x="5562600" y="330707"/>
                </a:lnTo>
                <a:lnTo>
                  <a:pt x="5562600" y="791209"/>
                </a:lnTo>
                <a:lnTo>
                  <a:pt x="5564124" y="787907"/>
                </a:lnTo>
                <a:lnTo>
                  <a:pt x="5567171" y="778764"/>
                </a:lnTo>
                <a:close/>
              </a:path>
              <a:path w="5567680" h="853440">
                <a:moveTo>
                  <a:pt x="399262" y="13804"/>
                </a:moveTo>
                <a:lnTo>
                  <a:pt x="398577" y="13508"/>
                </a:lnTo>
                <a:lnTo>
                  <a:pt x="398526" y="13715"/>
                </a:lnTo>
                <a:lnTo>
                  <a:pt x="399262" y="13804"/>
                </a:lnTo>
                <a:close/>
              </a:path>
              <a:path w="5567680" h="853440">
                <a:moveTo>
                  <a:pt x="430966" y="17595"/>
                </a:moveTo>
                <a:lnTo>
                  <a:pt x="400812" y="4571"/>
                </a:lnTo>
                <a:lnTo>
                  <a:pt x="398577" y="13508"/>
                </a:lnTo>
                <a:lnTo>
                  <a:pt x="399262" y="13804"/>
                </a:lnTo>
                <a:lnTo>
                  <a:pt x="430966" y="17595"/>
                </a:lnTo>
                <a:close/>
              </a:path>
              <a:path w="5567680" h="853440">
                <a:moveTo>
                  <a:pt x="931850" y="233933"/>
                </a:moveTo>
                <a:lnTo>
                  <a:pt x="430966" y="17595"/>
                </a:lnTo>
                <a:lnTo>
                  <a:pt x="399262" y="13804"/>
                </a:lnTo>
                <a:lnTo>
                  <a:pt x="909218" y="233933"/>
                </a:lnTo>
                <a:lnTo>
                  <a:pt x="931850" y="233933"/>
                </a:lnTo>
                <a:close/>
              </a:path>
              <a:path w="5567680" h="853440">
                <a:moveTo>
                  <a:pt x="931920" y="233964"/>
                </a:moveTo>
                <a:lnTo>
                  <a:pt x="909218" y="233933"/>
                </a:lnTo>
                <a:lnTo>
                  <a:pt x="930402" y="243077"/>
                </a:lnTo>
                <a:lnTo>
                  <a:pt x="931920" y="233964"/>
                </a:lnTo>
                <a:close/>
              </a:path>
              <a:path w="5567680" h="853440">
                <a:moveTo>
                  <a:pt x="2323338" y="233933"/>
                </a:moveTo>
                <a:lnTo>
                  <a:pt x="2322575" y="233842"/>
                </a:lnTo>
                <a:lnTo>
                  <a:pt x="2323338" y="233933"/>
                </a:lnTo>
                <a:close/>
              </a:path>
              <a:path w="5567680" h="853440">
                <a:moveTo>
                  <a:pt x="5485638" y="245598"/>
                </a:moveTo>
                <a:lnTo>
                  <a:pt x="5485638" y="245363"/>
                </a:lnTo>
                <a:lnTo>
                  <a:pt x="5484876" y="245363"/>
                </a:lnTo>
                <a:lnTo>
                  <a:pt x="5485638" y="245598"/>
                </a:lnTo>
                <a:close/>
              </a:path>
              <a:path w="5567680" h="853440">
                <a:moveTo>
                  <a:pt x="5503926" y="846073"/>
                </a:moveTo>
                <a:lnTo>
                  <a:pt x="5503926" y="835913"/>
                </a:lnTo>
                <a:lnTo>
                  <a:pt x="5494782" y="839723"/>
                </a:lnTo>
                <a:lnTo>
                  <a:pt x="5494782" y="838961"/>
                </a:lnTo>
                <a:lnTo>
                  <a:pt x="5484876" y="842009"/>
                </a:lnTo>
                <a:lnTo>
                  <a:pt x="5485638" y="842009"/>
                </a:lnTo>
                <a:lnTo>
                  <a:pt x="5485638" y="851371"/>
                </a:lnTo>
                <a:lnTo>
                  <a:pt x="5487162" y="851153"/>
                </a:lnTo>
                <a:lnTo>
                  <a:pt x="5497830" y="848105"/>
                </a:lnTo>
                <a:lnTo>
                  <a:pt x="5503926" y="846073"/>
                </a:lnTo>
                <a:close/>
              </a:path>
              <a:path w="5567680" h="853440">
                <a:moveTo>
                  <a:pt x="5503926" y="251777"/>
                </a:moveTo>
                <a:lnTo>
                  <a:pt x="5503926" y="251459"/>
                </a:lnTo>
                <a:lnTo>
                  <a:pt x="5503164" y="251459"/>
                </a:lnTo>
                <a:lnTo>
                  <a:pt x="5503926" y="251777"/>
                </a:lnTo>
                <a:close/>
              </a:path>
              <a:path w="5567680" h="853440">
                <a:moveTo>
                  <a:pt x="5512308" y="842596"/>
                </a:moveTo>
                <a:lnTo>
                  <a:pt x="5512308" y="832103"/>
                </a:lnTo>
                <a:lnTo>
                  <a:pt x="5503164" y="835913"/>
                </a:lnTo>
                <a:lnTo>
                  <a:pt x="5503926" y="835913"/>
                </a:lnTo>
                <a:lnTo>
                  <a:pt x="5503926" y="846073"/>
                </a:lnTo>
                <a:lnTo>
                  <a:pt x="5506974" y="845057"/>
                </a:lnTo>
                <a:lnTo>
                  <a:pt x="5512308" y="842596"/>
                </a:lnTo>
                <a:close/>
              </a:path>
              <a:path w="5567680" h="853440">
                <a:moveTo>
                  <a:pt x="5512308" y="255754"/>
                </a:moveTo>
                <a:lnTo>
                  <a:pt x="5512308" y="255269"/>
                </a:lnTo>
                <a:lnTo>
                  <a:pt x="5511546" y="255269"/>
                </a:lnTo>
                <a:lnTo>
                  <a:pt x="5512308" y="255754"/>
                </a:lnTo>
                <a:close/>
              </a:path>
              <a:path w="5567680" h="853440">
                <a:moveTo>
                  <a:pt x="5546598" y="816271"/>
                </a:moveTo>
                <a:lnTo>
                  <a:pt x="5546598" y="800861"/>
                </a:lnTo>
                <a:lnTo>
                  <a:pt x="5540502" y="808481"/>
                </a:lnTo>
                <a:lnTo>
                  <a:pt x="5534406" y="815339"/>
                </a:lnTo>
                <a:lnTo>
                  <a:pt x="5527548" y="821435"/>
                </a:lnTo>
                <a:lnTo>
                  <a:pt x="5519928" y="827531"/>
                </a:lnTo>
                <a:lnTo>
                  <a:pt x="5519928" y="826769"/>
                </a:lnTo>
                <a:lnTo>
                  <a:pt x="5511546" y="832103"/>
                </a:lnTo>
                <a:lnTo>
                  <a:pt x="5512308" y="832103"/>
                </a:lnTo>
                <a:lnTo>
                  <a:pt x="5512308" y="842596"/>
                </a:lnTo>
                <a:lnTo>
                  <a:pt x="5516880" y="840485"/>
                </a:lnTo>
                <a:lnTo>
                  <a:pt x="5525262" y="835151"/>
                </a:lnTo>
                <a:lnTo>
                  <a:pt x="5533644" y="829055"/>
                </a:lnTo>
                <a:lnTo>
                  <a:pt x="5541264" y="822197"/>
                </a:lnTo>
                <a:lnTo>
                  <a:pt x="5546598" y="816271"/>
                </a:lnTo>
                <a:close/>
              </a:path>
              <a:path w="5567680" h="853440">
                <a:moveTo>
                  <a:pt x="5546598" y="287709"/>
                </a:moveTo>
                <a:lnTo>
                  <a:pt x="5546598" y="286511"/>
                </a:lnTo>
                <a:lnTo>
                  <a:pt x="5545836" y="286511"/>
                </a:lnTo>
                <a:lnTo>
                  <a:pt x="5546598" y="287709"/>
                </a:lnTo>
                <a:close/>
              </a:path>
              <a:path w="5567680" h="853440">
                <a:moveTo>
                  <a:pt x="5558790" y="799011"/>
                </a:moveTo>
                <a:lnTo>
                  <a:pt x="5558790" y="775715"/>
                </a:lnTo>
                <a:lnTo>
                  <a:pt x="5554980" y="784859"/>
                </a:lnTo>
                <a:lnTo>
                  <a:pt x="5554980" y="784097"/>
                </a:lnTo>
                <a:lnTo>
                  <a:pt x="5551170" y="793241"/>
                </a:lnTo>
                <a:lnTo>
                  <a:pt x="5551170" y="792479"/>
                </a:lnTo>
                <a:lnTo>
                  <a:pt x="5545836" y="800861"/>
                </a:lnTo>
                <a:lnTo>
                  <a:pt x="5546598" y="800861"/>
                </a:lnTo>
                <a:lnTo>
                  <a:pt x="5546598" y="816271"/>
                </a:lnTo>
                <a:lnTo>
                  <a:pt x="5548122" y="814577"/>
                </a:lnTo>
                <a:lnTo>
                  <a:pt x="5554218" y="806195"/>
                </a:lnTo>
                <a:lnTo>
                  <a:pt x="5558790" y="799011"/>
                </a:lnTo>
                <a:close/>
              </a:path>
              <a:path w="5567680" h="853440">
                <a:moveTo>
                  <a:pt x="5558790" y="314134"/>
                </a:moveTo>
                <a:lnTo>
                  <a:pt x="5558790" y="311657"/>
                </a:lnTo>
                <a:lnTo>
                  <a:pt x="5558028" y="311657"/>
                </a:lnTo>
                <a:lnTo>
                  <a:pt x="5558790" y="314134"/>
                </a:lnTo>
                <a:close/>
              </a:path>
              <a:path w="5567680" h="853440">
                <a:moveTo>
                  <a:pt x="5562600" y="791209"/>
                </a:moveTo>
                <a:lnTo>
                  <a:pt x="5562600" y="756665"/>
                </a:lnTo>
                <a:lnTo>
                  <a:pt x="5561076" y="766571"/>
                </a:lnTo>
                <a:lnTo>
                  <a:pt x="5561076" y="765809"/>
                </a:lnTo>
                <a:lnTo>
                  <a:pt x="5558028" y="775715"/>
                </a:lnTo>
                <a:lnTo>
                  <a:pt x="5558790" y="775715"/>
                </a:lnTo>
                <a:lnTo>
                  <a:pt x="5558790" y="799011"/>
                </a:lnTo>
                <a:lnTo>
                  <a:pt x="5559552" y="797813"/>
                </a:lnTo>
                <a:lnTo>
                  <a:pt x="5562600" y="791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86973" y="5578094"/>
            <a:ext cx="8394700" cy="1282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570"/>
              </a:lnSpc>
              <a:buClr>
                <a:srgbClr val="FD1813"/>
              </a:buClr>
              <a:buSzPct val="116071"/>
              <a:buFont typeface="Wingdings"/>
              <a:buChar char=""/>
              <a:tabLst>
                <a:tab pos="355600" algn="l"/>
              </a:tabLst>
            </a:pPr>
            <a:r>
              <a:rPr sz="2800" b="1" dirty="0">
                <a:latin typeface="新宋体"/>
                <a:cs typeface="新宋体"/>
              </a:rPr>
              <a:t>密钥体制不同，密钥管理也不相同</a:t>
            </a:r>
            <a:endParaRPr sz="2800">
              <a:latin typeface="新宋体"/>
              <a:cs typeface="新宋体"/>
            </a:endParaRPr>
          </a:p>
          <a:p>
            <a:pPr marL="3089910" marR="5080">
              <a:lnSpc>
                <a:spcPct val="100000"/>
              </a:lnSpc>
              <a:spcBef>
                <a:spcPts val="2100"/>
              </a:spcBef>
            </a:pPr>
            <a:r>
              <a:rPr sz="1800" b="1" dirty="0">
                <a:latin typeface="宋体"/>
                <a:cs typeface="宋体"/>
              </a:rPr>
              <a:t>由于传统密码体制与公开密钥密码体制是性质不同的 两种密码，因此它们在密钥管理方面有很大的不同。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B8B5214A-7243-4B22-A856-F3F4DE077A3E}"/>
              </a:ext>
            </a:extLst>
          </p:cNvPr>
          <p:cNvSpPr txBox="1">
            <a:spLocks/>
          </p:cNvSpPr>
          <p:nvPr/>
        </p:nvSpPr>
        <p:spPr>
          <a:xfrm>
            <a:off x="1282579" y="695198"/>
            <a:ext cx="378294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50" b="0" i="0">
                <a:solidFill>
                  <a:srgbClr val="FF000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密钥管理的原则（续）</a:t>
            </a:r>
            <a:endParaRPr lang="zh-CN" altLang="en-US" sz="3200" kern="0" dirty="0"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28797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密钥的层次结构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5439" y="2025395"/>
            <a:ext cx="20574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0867" y="2020823"/>
            <a:ext cx="2067560" cy="772795"/>
          </a:xfrm>
          <a:custGeom>
            <a:avLst/>
            <a:gdLst/>
            <a:ahLst/>
            <a:cxnLst/>
            <a:rect l="l" t="t" r="r" b="b"/>
            <a:pathLst>
              <a:path w="2067560" h="772794">
                <a:moveTo>
                  <a:pt x="2067306" y="385572"/>
                </a:moveTo>
                <a:lnTo>
                  <a:pt x="2061210" y="345186"/>
                </a:lnTo>
                <a:lnTo>
                  <a:pt x="2035960" y="292466"/>
                </a:lnTo>
                <a:lnTo>
                  <a:pt x="2011219" y="261019"/>
                </a:lnTo>
                <a:lnTo>
                  <a:pt x="1981375" y="231732"/>
                </a:lnTo>
                <a:lnTo>
                  <a:pt x="1946910" y="204540"/>
                </a:lnTo>
                <a:lnTo>
                  <a:pt x="1908306" y="179381"/>
                </a:lnTo>
                <a:lnTo>
                  <a:pt x="1866046" y="156189"/>
                </a:lnTo>
                <a:lnTo>
                  <a:pt x="1820613" y="134902"/>
                </a:lnTo>
                <a:lnTo>
                  <a:pt x="1772490" y="115456"/>
                </a:lnTo>
                <a:lnTo>
                  <a:pt x="1722159" y="97786"/>
                </a:lnTo>
                <a:lnTo>
                  <a:pt x="1670104" y="81829"/>
                </a:lnTo>
                <a:lnTo>
                  <a:pt x="1616806" y="67522"/>
                </a:lnTo>
                <a:lnTo>
                  <a:pt x="1562749" y="54801"/>
                </a:lnTo>
                <a:lnTo>
                  <a:pt x="1508416" y="43601"/>
                </a:lnTo>
                <a:lnTo>
                  <a:pt x="1454288" y="33859"/>
                </a:lnTo>
                <a:lnTo>
                  <a:pt x="1400849" y="25511"/>
                </a:lnTo>
                <a:lnTo>
                  <a:pt x="1348582" y="18494"/>
                </a:lnTo>
                <a:lnTo>
                  <a:pt x="1297968" y="12744"/>
                </a:lnTo>
                <a:lnTo>
                  <a:pt x="1249492" y="8196"/>
                </a:lnTo>
                <a:lnTo>
                  <a:pt x="1203636" y="4788"/>
                </a:lnTo>
                <a:lnTo>
                  <a:pt x="1160882" y="2456"/>
                </a:lnTo>
                <a:lnTo>
                  <a:pt x="1121713" y="1135"/>
                </a:lnTo>
                <a:lnTo>
                  <a:pt x="1086612" y="762"/>
                </a:lnTo>
                <a:lnTo>
                  <a:pt x="1033272" y="0"/>
                </a:lnTo>
                <a:lnTo>
                  <a:pt x="980694" y="762"/>
                </a:lnTo>
                <a:lnTo>
                  <a:pt x="945805" y="1060"/>
                </a:lnTo>
                <a:lnTo>
                  <a:pt x="906785" y="2332"/>
                </a:lnTo>
                <a:lnTo>
                  <a:pt x="864121" y="4639"/>
                </a:lnTo>
                <a:lnTo>
                  <a:pt x="818303" y="8041"/>
                </a:lnTo>
                <a:lnTo>
                  <a:pt x="769820" y="12600"/>
                </a:lnTo>
                <a:lnTo>
                  <a:pt x="719163" y="18377"/>
                </a:lnTo>
                <a:lnTo>
                  <a:pt x="666820" y="25432"/>
                </a:lnTo>
                <a:lnTo>
                  <a:pt x="613281" y="33826"/>
                </a:lnTo>
                <a:lnTo>
                  <a:pt x="559035" y="43621"/>
                </a:lnTo>
                <a:lnTo>
                  <a:pt x="504571" y="54877"/>
                </a:lnTo>
                <a:lnTo>
                  <a:pt x="450380" y="67656"/>
                </a:lnTo>
                <a:lnTo>
                  <a:pt x="396949" y="82018"/>
                </a:lnTo>
                <a:lnTo>
                  <a:pt x="344770" y="98024"/>
                </a:lnTo>
                <a:lnTo>
                  <a:pt x="294331" y="115735"/>
                </a:lnTo>
                <a:lnTo>
                  <a:pt x="246121" y="135213"/>
                </a:lnTo>
                <a:lnTo>
                  <a:pt x="200630" y="156518"/>
                </a:lnTo>
                <a:lnTo>
                  <a:pt x="158348" y="179712"/>
                </a:lnTo>
                <a:lnTo>
                  <a:pt x="119764" y="204854"/>
                </a:lnTo>
                <a:lnTo>
                  <a:pt x="85366" y="232007"/>
                </a:lnTo>
                <a:lnTo>
                  <a:pt x="55646" y="261231"/>
                </a:lnTo>
                <a:lnTo>
                  <a:pt x="31091" y="292587"/>
                </a:lnTo>
                <a:lnTo>
                  <a:pt x="12191" y="326136"/>
                </a:lnTo>
                <a:lnTo>
                  <a:pt x="1523" y="365760"/>
                </a:lnTo>
                <a:lnTo>
                  <a:pt x="0" y="386334"/>
                </a:lnTo>
                <a:lnTo>
                  <a:pt x="1524" y="406146"/>
                </a:lnTo>
                <a:lnTo>
                  <a:pt x="6096" y="426720"/>
                </a:lnTo>
                <a:lnTo>
                  <a:pt x="9906" y="438626"/>
                </a:lnTo>
                <a:lnTo>
                  <a:pt x="9906" y="385572"/>
                </a:lnTo>
                <a:lnTo>
                  <a:pt x="10667" y="366522"/>
                </a:lnTo>
                <a:lnTo>
                  <a:pt x="21336" y="329184"/>
                </a:lnTo>
                <a:lnTo>
                  <a:pt x="64410" y="265981"/>
                </a:lnTo>
                <a:lnTo>
                  <a:pt x="93735" y="237472"/>
                </a:lnTo>
                <a:lnTo>
                  <a:pt x="127643" y="210949"/>
                </a:lnTo>
                <a:lnTo>
                  <a:pt x="165675" y="186356"/>
                </a:lnTo>
                <a:lnTo>
                  <a:pt x="207374" y="163638"/>
                </a:lnTo>
                <a:lnTo>
                  <a:pt x="252283" y="142738"/>
                </a:lnTo>
                <a:lnTo>
                  <a:pt x="299944" y="123601"/>
                </a:lnTo>
                <a:lnTo>
                  <a:pt x="349900" y="106170"/>
                </a:lnTo>
                <a:lnTo>
                  <a:pt x="401693" y="90389"/>
                </a:lnTo>
                <a:lnTo>
                  <a:pt x="454866" y="76202"/>
                </a:lnTo>
                <a:lnTo>
                  <a:pt x="508961" y="63554"/>
                </a:lnTo>
                <a:lnTo>
                  <a:pt x="563520" y="52387"/>
                </a:lnTo>
                <a:lnTo>
                  <a:pt x="618087" y="42647"/>
                </a:lnTo>
                <a:lnTo>
                  <a:pt x="672204" y="34276"/>
                </a:lnTo>
                <a:lnTo>
                  <a:pt x="725413" y="27219"/>
                </a:lnTo>
                <a:lnTo>
                  <a:pt x="777865" y="21365"/>
                </a:lnTo>
                <a:lnTo>
                  <a:pt x="827278" y="16824"/>
                </a:lnTo>
                <a:lnTo>
                  <a:pt x="875020" y="13373"/>
                </a:lnTo>
                <a:lnTo>
                  <a:pt x="920023" y="11011"/>
                </a:lnTo>
                <a:lnTo>
                  <a:pt x="961832" y="9684"/>
                </a:lnTo>
                <a:lnTo>
                  <a:pt x="999988" y="9334"/>
                </a:lnTo>
                <a:lnTo>
                  <a:pt x="1033272" y="9893"/>
                </a:lnTo>
                <a:lnTo>
                  <a:pt x="1086612" y="9906"/>
                </a:lnTo>
                <a:lnTo>
                  <a:pt x="1139190" y="11451"/>
                </a:lnTo>
                <a:lnTo>
                  <a:pt x="1170898" y="12327"/>
                </a:lnTo>
                <a:lnTo>
                  <a:pt x="1207652" y="14214"/>
                </a:lnTo>
                <a:lnTo>
                  <a:pt x="1248177" y="17150"/>
                </a:lnTo>
                <a:lnTo>
                  <a:pt x="1291960" y="21191"/>
                </a:lnTo>
                <a:lnTo>
                  <a:pt x="1338489" y="26395"/>
                </a:lnTo>
                <a:lnTo>
                  <a:pt x="1387251" y="32819"/>
                </a:lnTo>
                <a:lnTo>
                  <a:pt x="1437734" y="40519"/>
                </a:lnTo>
                <a:lnTo>
                  <a:pt x="1489424" y="49554"/>
                </a:lnTo>
                <a:lnTo>
                  <a:pt x="1541809" y="59981"/>
                </a:lnTo>
                <a:lnTo>
                  <a:pt x="1594377" y="71857"/>
                </a:lnTo>
                <a:lnTo>
                  <a:pt x="1646653" y="85250"/>
                </a:lnTo>
                <a:lnTo>
                  <a:pt x="1698133" y="100225"/>
                </a:lnTo>
                <a:lnTo>
                  <a:pt x="1748245" y="116825"/>
                </a:lnTo>
                <a:lnTo>
                  <a:pt x="1796221" y="134995"/>
                </a:lnTo>
                <a:lnTo>
                  <a:pt x="1842012" y="154974"/>
                </a:lnTo>
                <a:lnTo>
                  <a:pt x="1884909" y="176747"/>
                </a:lnTo>
                <a:lnTo>
                  <a:pt x="1924401" y="200369"/>
                </a:lnTo>
                <a:lnTo>
                  <a:pt x="1959974" y="225898"/>
                </a:lnTo>
                <a:lnTo>
                  <a:pt x="1991125" y="253403"/>
                </a:lnTo>
                <a:lnTo>
                  <a:pt x="2017313" y="282908"/>
                </a:lnTo>
                <a:lnTo>
                  <a:pt x="2052827" y="348234"/>
                </a:lnTo>
                <a:lnTo>
                  <a:pt x="2057400" y="386334"/>
                </a:lnTo>
                <a:lnTo>
                  <a:pt x="2057400" y="436166"/>
                </a:lnTo>
                <a:lnTo>
                  <a:pt x="2065782" y="406146"/>
                </a:lnTo>
                <a:lnTo>
                  <a:pt x="2067306" y="385572"/>
                </a:lnTo>
                <a:close/>
              </a:path>
              <a:path w="2067560" h="772794">
                <a:moveTo>
                  <a:pt x="2057400" y="436166"/>
                </a:moveTo>
                <a:lnTo>
                  <a:pt x="2057400" y="386334"/>
                </a:lnTo>
                <a:lnTo>
                  <a:pt x="2055876" y="405384"/>
                </a:lnTo>
                <a:lnTo>
                  <a:pt x="2052066" y="423672"/>
                </a:lnTo>
                <a:lnTo>
                  <a:pt x="2017130" y="488981"/>
                </a:lnTo>
                <a:lnTo>
                  <a:pt x="1991115" y="518497"/>
                </a:lnTo>
                <a:lnTo>
                  <a:pt x="1960119" y="545976"/>
                </a:lnTo>
                <a:lnTo>
                  <a:pt x="1924632" y="571500"/>
                </a:lnTo>
                <a:lnTo>
                  <a:pt x="1885182" y="595116"/>
                </a:lnTo>
                <a:lnTo>
                  <a:pt x="1842288" y="616884"/>
                </a:lnTo>
                <a:lnTo>
                  <a:pt x="1796470" y="636860"/>
                </a:lnTo>
                <a:lnTo>
                  <a:pt x="1748049" y="655166"/>
                </a:lnTo>
                <a:lnTo>
                  <a:pt x="1698010" y="671701"/>
                </a:lnTo>
                <a:lnTo>
                  <a:pt x="1646615" y="686619"/>
                </a:lnTo>
                <a:lnTo>
                  <a:pt x="1594323" y="699991"/>
                </a:lnTo>
                <a:lnTo>
                  <a:pt x="1541662" y="711867"/>
                </a:lnTo>
                <a:lnTo>
                  <a:pt x="1489189" y="722295"/>
                </a:lnTo>
                <a:lnTo>
                  <a:pt x="1437422" y="731333"/>
                </a:lnTo>
                <a:lnTo>
                  <a:pt x="1386882" y="739038"/>
                </a:lnTo>
                <a:lnTo>
                  <a:pt x="1338085" y="745466"/>
                </a:lnTo>
                <a:lnTo>
                  <a:pt x="1291552" y="750676"/>
                </a:lnTo>
                <a:lnTo>
                  <a:pt x="1247801" y="754725"/>
                </a:lnTo>
                <a:lnTo>
                  <a:pt x="1207350" y="757669"/>
                </a:lnTo>
                <a:lnTo>
                  <a:pt x="1138428" y="760476"/>
                </a:lnTo>
                <a:lnTo>
                  <a:pt x="1086612" y="762000"/>
                </a:lnTo>
                <a:lnTo>
                  <a:pt x="1033272" y="762000"/>
                </a:lnTo>
                <a:lnTo>
                  <a:pt x="998224" y="762290"/>
                </a:lnTo>
                <a:lnTo>
                  <a:pt x="959644" y="761755"/>
                </a:lnTo>
                <a:lnTo>
                  <a:pt x="917925" y="760340"/>
                </a:lnTo>
                <a:lnTo>
                  <a:pt x="873460" y="757986"/>
                </a:lnTo>
                <a:lnTo>
                  <a:pt x="826643" y="754639"/>
                </a:lnTo>
                <a:lnTo>
                  <a:pt x="777257" y="750176"/>
                </a:lnTo>
                <a:lnTo>
                  <a:pt x="726959" y="744665"/>
                </a:lnTo>
                <a:lnTo>
                  <a:pt x="676002" y="738072"/>
                </a:lnTo>
                <a:lnTo>
                  <a:pt x="623704" y="730186"/>
                </a:lnTo>
                <a:lnTo>
                  <a:pt x="571018" y="721025"/>
                </a:lnTo>
                <a:lnTo>
                  <a:pt x="518338" y="710532"/>
                </a:lnTo>
                <a:lnTo>
                  <a:pt x="466057" y="698651"/>
                </a:lnTo>
                <a:lnTo>
                  <a:pt x="414567" y="685326"/>
                </a:lnTo>
                <a:lnTo>
                  <a:pt x="364263" y="670500"/>
                </a:lnTo>
                <a:lnTo>
                  <a:pt x="315537" y="654117"/>
                </a:lnTo>
                <a:lnTo>
                  <a:pt x="268782" y="636121"/>
                </a:lnTo>
                <a:lnTo>
                  <a:pt x="224392" y="616456"/>
                </a:lnTo>
                <a:lnTo>
                  <a:pt x="182759" y="595064"/>
                </a:lnTo>
                <a:lnTo>
                  <a:pt x="144277" y="571890"/>
                </a:lnTo>
                <a:lnTo>
                  <a:pt x="109339" y="546878"/>
                </a:lnTo>
                <a:lnTo>
                  <a:pt x="78337" y="519971"/>
                </a:lnTo>
                <a:lnTo>
                  <a:pt x="51666" y="491113"/>
                </a:lnTo>
                <a:lnTo>
                  <a:pt x="21336" y="441960"/>
                </a:lnTo>
                <a:lnTo>
                  <a:pt x="10668" y="404622"/>
                </a:lnTo>
                <a:lnTo>
                  <a:pt x="9906" y="385572"/>
                </a:lnTo>
                <a:lnTo>
                  <a:pt x="9906" y="438626"/>
                </a:lnTo>
                <a:lnTo>
                  <a:pt x="44237" y="496760"/>
                </a:lnTo>
                <a:lnTo>
                  <a:pt x="71031" y="525924"/>
                </a:lnTo>
                <a:lnTo>
                  <a:pt x="102108" y="553130"/>
                </a:lnTo>
                <a:lnTo>
                  <a:pt x="137098" y="578434"/>
                </a:lnTo>
                <a:lnTo>
                  <a:pt x="175628" y="601892"/>
                </a:lnTo>
                <a:lnTo>
                  <a:pt x="217328" y="623559"/>
                </a:lnTo>
                <a:lnTo>
                  <a:pt x="261826" y="643492"/>
                </a:lnTo>
                <a:lnTo>
                  <a:pt x="308751" y="661746"/>
                </a:lnTo>
                <a:lnTo>
                  <a:pt x="357731" y="678377"/>
                </a:lnTo>
                <a:lnTo>
                  <a:pt x="408396" y="693442"/>
                </a:lnTo>
                <a:lnTo>
                  <a:pt x="460373" y="706995"/>
                </a:lnTo>
                <a:lnTo>
                  <a:pt x="513292" y="719094"/>
                </a:lnTo>
                <a:lnTo>
                  <a:pt x="566782" y="729794"/>
                </a:lnTo>
                <a:lnTo>
                  <a:pt x="620470" y="739150"/>
                </a:lnTo>
                <a:lnTo>
                  <a:pt x="673986" y="747220"/>
                </a:lnTo>
                <a:lnTo>
                  <a:pt x="727520" y="754119"/>
                </a:lnTo>
                <a:lnTo>
                  <a:pt x="779016" y="759720"/>
                </a:lnTo>
                <a:lnTo>
                  <a:pt x="829788" y="764263"/>
                </a:lnTo>
                <a:lnTo>
                  <a:pt x="878902" y="767743"/>
                </a:lnTo>
                <a:lnTo>
                  <a:pt x="925986" y="770215"/>
                </a:lnTo>
                <a:lnTo>
                  <a:pt x="970671" y="771735"/>
                </a:lnTo>
                <a:lnTo>
                  <a:pt x="999988" y="772171"/>
                </a:lnTo>
                <a:lnTo>
                  <a:pt x="1051355" y="772143"/>
                </a:lnTo>
                <a:lnTo>
                  <a:pt x="1086612" y="771144"/>
                </a:lnTo>
                <a:lnTo>
                  <a:pt x="1139190" y="769620"/>
                </a:lnTo>
                <a:lnTo>
                  <a:pt x="1191006" y="767334"/>
                </a:lnTo>
                <a:lnTo>
                  <a:pt x="1221781" y="766024"/>
                </a:lnTo>
                <a:lnTo>
                  <a:pt x="1296476" y="760044"/>
                </a:lnTo>
                <a:lnTo>
                  <a:pt x="1339282" y="755272"/>
                </a:lnTo>
                <a:lnTo>
                  <a:pt x="1384985" y="749246"/>
                </a:lnTo>
                <a:lnTo>
                  <a:pt x="1433029" y="741915"/>
                </a:lnTo>
                <a:lnTo>
                  <a:pt x="1482856" y="733229"/>
                </a:lnTo>
                <a:lnTo>
                  <a:pt x="1533910" y="723137"/>
                </a:lnTo>
                <a:lnTo>
                  <a:pt x="1585634" y="711590"/>
                </a:lnTo>
                <a:lnTo>
                  <a:pt x="1637473" y="698537"/>
                </a:lnTo>
                <a:lnTo>
                  <a:pt x="1688868" y="683928"/>
                </a:lnTo>
                <a:lnTo>
                  <a:pt x="1739263" y="667712"/>
                </a:lnTo>
                <a:lnTo>
                  <a:pt x="1788103" y="649840"/>
                </a:lnTo>
                <a:lnTo>
                  <a:pt x="1834829" y="630261"/>
                </a:lnTo>
                <a:lnTo>
                  <a:pt x="1878886" y="608924"/>
                </a:lnTo>
                <a:lnTo>
                  <a:pt x="1919717" y="585780"/>
                </a:lnTo>
                <a:lnTo>
                  <a:pt x="1956765" y="560778"/>
                </a:lnTo>
                <a:lnTo>
                  <a:pt x="1989474" y="533869"/>
                </a:lnTo>
                <a:lnTo>
                  <a:pt x="2017313" y="504964"/>
                </a:lnTo>
                <a:lnTo>
                  <a:pt x="2055997" y="441190"/>
                </a:lnTo>
                <a:lnTo>
                  <a:pt x="2057400" y="4361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44985" y="2174239"/>
            <a:ext cx="10979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新宋体"/>
                <a:cs typeface="新宋体"/>
              </a:rPr>
              <a:t>主密钥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23227" y="2025395"/>
            <a:ext cx="20574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18667" y="2020823"/>
            <a:ext cx="2067560" cy="772795"/>
          </a:xfrm>
          <a:custGeom>
            <a:avLst/>
            <a:gdLst/>
            <a:ahLst/>
            <a:cxnLst/>
            <a:rect l="l" t="t" r="r" b="b"/>
            <a:pathLst>
              <a:path w="2067559" h="772794">
                <a:moveTo>
                  <a:pt x="2067306" y="385572"/>
                </a:moveTo>
                <a:lnTo>
                  <a:pt x="2061210" y="345186"/>
                </a:lnTo>
                <a:lnTo>
                  <a:pt x="2035960" y="292466"/>
                </a:lnTo>
                <a:lnTo>
                  <a:pt x="2011219" y="261019"/>
                </a:lnTo>
                <a:lnTo>
                  <a:pt x="1981375" y="231732"/>
                </a:lnTo>
                <a:lnTo>
                  <a:pt x="1946910" y="204540"/>
                </a:lnTo>
                <a:lnTo>
                  <a:pt x="1908306" y="179381"/>
                </a:lnTo>
                <a:lnTo>
                  <a:pt x="1866046" y="156189"/>
                </a:lnTo>
                <a:lnTo>
                  <a:pt x="1820613" y="134902"/>
                </a:lnTo>
                <a:lnTo>
                  <a:pt x="1772490" y="115456"/>
                </a:lnTo>
                <a:lnTo>
                  <a:pt x="1722159" y="97786"/>
                </a:lnTo>
                <a:lnTo>
                  <a:pt x="1670104" y="81829"/>
                </a:lnTo>
                <a:lnTo>
                  <a:pt x="1616806" y="67522"/>
                </a:lnTo>
                <a:lnTo>
                  <a:pt x="1562749" y="54801"/>
                </a:lnTo>
                <a:lnTo>
                  <a:pt x="1508416" y="43601"/>
                </a:lnTo>
                <a:lnTo>
                  <a:pt x="1454288" y="33859"/>
                </a:lnTo>
                <a:lnTo>
                  <a:pt x="1400849" y="25511"/>
                </a:lnTo>
                <a:lnTo>
                  <a:pt x="1348582" y="18494"/>
                </a:lnTo>
                <a:lnTo>
                  <a:pt x="1297968" y="12744"/>
                </a:lnTo>
                <a:lnTo>
                  <a:pt x="1249492" y="8196"/>
                </a:lnTo>
                <a:lnTo>
                  <a:pt x="1203636" y="4788"/>
                </a:lnTo>
                <a:lnTo>
                  <a:pt x="1160882" y="2456"/>
                </a:lnTo>
                <a:lnTo>
                  <a:pt x="1121713" y="1135"/>
                </a:lnTo>
                <a:lnTo>
                  <a:pt x="1086612" y="762"/>
                </a:lnTo>
                <a:lnTo>
                  <a:pt x="1033272" y="0"/>
                </a:lnTo>
                <a:lnTo>
                  <a:pt x="980694" y="762"/>
                </a:lnTo>
                <a:lnTo>
                  <a:pt x="945805" y="1060"/>
                </a:lnTo>
                <a:lnTo>
                  <a:pt x="906785" y="2332"/>
                </a:lnTo>
                <a:lnTo>
                  <a:pt x="864121" y="4639"/>
                </a:lnTo>
                <a:lnTo>
                  <a:pt x="818303" y="8041"/>
                </a:lnTo>
                <a:lnTo>
                  <a:pt x="769820" y="12600"/>
                </a:lnTo>
                <a:lnTo>
                  <a:pt x="719163" y="18377"/>
                </a:lnTo>
                <a:lnTo>
                  <a:pt x="666820" y="25432"/>
                </a:lnTo>
                <a:lnTo>
                  <a:pt x="613281" y="33826"/>
                </a:lnTo>
                <a:lnTo>
                  <a:pt x="559035" y="43621"/>
                </a:lnTo>
                <a:lnTo>
                  <a:pt x="504571" y="54877"/>
                </a:lnTo>
                <a:lnTo>
                  <a:pt x="450380" y="67656"/>
                </a:lnTo>
                <a:lnTo>
                  <a:pt x="396949" y="82018"/>
                </a:lnTo>
                <a:lnTo>
                  <a:pt x="344770" y="98024"/>
                </a:lnTo>
                <a:lnTo>
                  <a:pt x="294331" y="115735"/>
                </a:lnTo>
                <a:lnTo>
                  <a:pt x="246121" y="135213"/>
                </a:lnTo>
                <a:lnTo>
                  <a:pt x="200630" y="156518"/>
                </a:lnTo>
                <a:lnTo>
                  <a:pt x="158348" y="179712"/>
                </a:lnTo>
                <a:lnTo>
                  <a:pt x="119764" y="204854"/>
                </a:lnTo>
                <a:lnTo>
                  <a:pt x="85366" y="232007"/>
                </a:lnTo>
                <a:lnTo>
                  <a:pt x="55646" y="261231"/>
                </a:lnTo>
                <a:lnTo>
                  <a:pt x="31091" y="292587"/>
                </a:lnTo>
                <a:lnTo>
                  <a:pt x="12191" y="326136"/>
                </a:lnTo>
                <a:lnTo>
                  <a:pt x="1523" y="365760"/>
                </a:lnTo>
                <a:lnTo>
                  <a:pt x="0" y="386334"/>
                </a:lnTo>
                <a:lnTo>
                  <a:pt x="1524" y="406146"/>
                </a:lnTo>
                <a:lnTo>
                  <a:pt x="6096" y="426720"/>
                </a:lnTo>
                <a:lnTo>
                  <a:pt x="9906" y="438626"/>
                </a:lnTo>
                <a:lnTo>
                  <a:pt x="9906" y="385572"/>
                </a:lnTo>
                <a:lnTo>
                  <a:pt x="10667" y="366522"/>
                </a:lnTo>
                <a:lnTo>
                  <a:pt x="21336" y="329184"/>
                </a:lnTo>
                <a:lnTo>
                  <a:pt x="64410" y="265981"/>
                </a:lnTo>
                <a:lnTo>
                  <a:pt x="93735" y="237472"/>
                </a:lnTo>
                <a:lnTo>
                  <a:pt x="127643" y="210949"/>
                </a:lnTo>
                <a:lnTo>
                  <a:pt x="165675" y="186356"/>
                </a:lnTo>
                <a:lnTo>
                  <a:pt x="207374" y="163638"/>
                </a:lnTo>
                <a:lnTo>
                  <a:pt x="252283" y="142738"/>
                </a:lnTo>
                <a:lnTo>
                  <a:pt x="299944" y="123601"/>
                </a:lnTo>
                <a:lnTo>
                  <a:pt x="349900" y="106170"/>
                </a:lnTo>
                <a:lnTo>
                  <a:pt x="401693" y="90389"/>
                </a:lnTo>
                <a:lnTo>
                  <a:pt x="454866" y="76202"/>
                </a:lnTo>
                <a:lnTo>
                  <a:pt x="508961" y="63554"/>
                </a:lnTo>
                <a:lnTo>
                  <a:pt x="563520" y="52387"/>
                </a:lnTo>
                <a:lnTo>
                  <a:pt x="618087" y="42647"/>
                </a:lnTo>
                <a:lnTo>
                  <a:pt x="672204" y="34276"/>
                </a:lnTo>
                <a:lnTo>
                  <a:pt x="725413" y="27219"/>
                </a:lnTo>
                <a:lnTo>
                  <a:pt x="777865" y="21365"/>
                </a:lnTo>
                <a:lnTo>
                  <a:pt x="827278" y="16824"/>
                </a:lnTo>
                <a:lnTo>
                  <a:pt x="875020" y="13373"/>
                </a:lnTo>
                <a:lnTo>
                  <a:pt x="920023" y="11011"/>
                </a:lnTo>
                <a:lnTo>
                  <a:pt x="961832" y="9684"/>
                </a:lnTo>
                <a:lnTo>
                  <a:pt x="999988" y="9334"/>
                </a:lnTo>
                <a:lnTo>
                  <a:pt x="1033272" y="9893"/>
                </a:lnTo>
                <a:lnTo>
                  <a:pt x="1086612" y="9906"/>
                </a:lnTo>
                <a:lnTo>
                  <a:pt x="1139190" y="11451"/>
                </a:lnTo>
                <a:lnTo>
                  <a:pt x="1170898" y="12327"/>
                </a:lnTo>
                <a:lnTo>
                  <a:pt x="1207652" y="14214"/>
                </a:lnTo>
                <a:lnTo>
                  <a:pt x="1248177" y="17150"/>
                </a:lnTo>
                <a:lnTo>
                  <a:pt x="1291960" y="21191"/>
                </a:lnTo>
                <a:lnTo>
                  <a:pt x="1338489" y="26395"/>
                </a:lnTo>
                <a:lnTo>
                  <a:pt x="1387251" y="32819"/>
                </a:lnTo>
                <a:lnTo>
                  <a:pt x="1437734" y="40519"/>
                </a:lnTo>
                <a:lnTo>
                  <a:pt x="1489424" y="49554"/>
                </a:lnTo>
                <a:lnTo>
                  <a:pt x="1541809" y="59981"/>
                </a:lnTo>
                <a:lnTo>
                  <a:pt x="1594377" y="71857"/>
                </a:lnTo>
                <a:lnTo>
                  <a:pt x="1646653" y="85250"/>
                </a:lnTo>
                <a:lnTo>
                  <a:pt x="1698133" y="100225"/>
                </a:lnTo>
                <a:lnTo>
                  <a:pt x="1748245" y="116825"/>
                </a:lnTo>
                <a:lnTo>
                  <a:pt x="1796221" y="134995"/>
                </a:lnTo>
                <a:lnTo>
                  <a:pt x="1842012" y="154974"/>
                </a:lnTo>
                <a:lnTo>
                  <a:pt x="1884909" y="176747"/>
                </a:lnTo>
                <a:lnTo>
                  <a:pt x="1924401" y="200369"/>
                </a:lnTo>
                <a:lnTo>
                  <a:pt x="1959974" y="225898"/>
                </a:lnTo>
                <a:lnTo>
                  <a:pt x="1991125" y="253403"/>
                </a:lnTo>
                <a:lnTo>
                  <a:pt x="2017313" y="282908"/>
                </a:lnTo>
                <a:lnTo>
                  <a:pt x="2052827" y="348234"/>
                </a:lnTo>
                <a:lnTo>
                  <a:pt x="2057400" y="386334"/>
                </a:lnTo>
                <a:lnTo>
                  <a:pt x="2057400" y="436166"/>
                </a:lnTo>
                <a:lnTo>
                  <a:pt x="2065782" y="406146"/>
                </a:lnTo>
                <a:lnTo>
                  <a:pt x="2067306" y="385572"/>
                </a:lnTo>
                <a:close/>
              </a:path>
              <a:path w="2067559" h="772794">
                <a:moveTo>
                  <a:pt x="2057400" y="436166"/>
                </a:moveTo>
                <a:lnTo>
                  <a:pt x="2057400" y="386334"/>
                </a:lnTo>
                <a:lnTo>
                  <a:pt x="2055876" y="405384"/>
                </a:lnTo>
                <a:lnTo>
                  <a:pt x="2052066" y="423672"/>
                </a:lnTo>
                <a:lnTo>
                  <a:pt x="2017130" y="488981"/>
                </a:lnTo>
                <a:lnTo>
                  <a:pt x="1991115" y="518497"/>
                </a:lnTo>
                <a:lnTo>
                  <a:pt x="1960119" y="545976"/>
                </a:lnTo>
                <a:lnTo>
                  <a:pt x="1924632" y="571500"/>
                </a:lnTo>
                <a:lnTo>
                  <a:pt x="1885182" y="595116"/>
                </a:lnTo>
                <a:lnTo>
                  <a:pt x="1842288" y="616884"/>
                </a:lnTo>
                <a:lnTo>
                  <a:pt x="1796470" y="636860"/>
                </a:lnTo>
                <a:lnTo>
                  <a:pt x="1748049" y="655166"/>
                </a:lnTo>
                <a:lnTo>
                  <a:pt x="1698010" y="671701"/>
                </a:lnTo>
                <a:lnTo>
                  <a:pt x="1646615" y="686619"/>
                </a:lnTo>
                <a:lnTo>
                  <a:pt x="1594323" y="699991"/>
                </a:lnTo>
                <a:lnTo>
                  <a:pt x="1541662" y="711867"/>
                </a:lnTo>
                <a:lnTo>
                  <a:pt x="1489189" y="722295"/>
                </a:lnTo>
                <a:lnTo>
                  <a:pt x="1437422" y="731333"/>
                </a:lnTo>
                <a:lnTo>
                  <a:pt x="1386882" y="739038"/>
                </a:lnTo>
                <a:lnTo>
                  <a:pt x="1338085" y="745466"/>
                </a:lnTo>
                <a:lnTo>
                  <a:pt x="1291552" y="750676"/>
                </a:lnTo>
                <a:lnTo>
                  <a:pt x="1247801" y="754725"/>
                </a:lnTo>
                <a:lnTo>
                  <a:pt x="1207350" y="757669"/>
                </a:lnTo>
                <a:lnTo>
                  <a:pt x="1138428" y="760476"/>
                </a:lnTo>
                <a:lnTo>
                  <a:pt x="1086612" y="762000"/>
                </a:lnTo>
                <a:lnTo>
                  <a:pt x="1033272" y="762000"/>
                </a:lnTo>
                <a:lnTo>
                  <a:pt x="998224" y="762290"/>
                </a:lnTo>
                <a:lnTo>
                  <a:pt x="959644" y="761755"/>
                </a:lnTo>
                <a:lnTo>
                  <a:pt x="917925" y="760340"/>
                </a:lnTo>
                <a:lnTo>
                  <a:pt x="873460" y="757986"/>
                </a:lnTo>
                <a:lnTo>
                  <a:pt x="826643" y="754639"/>
                </a:lnTo>
                <a:lnTo>
                  <a:pt x="777257" y="750176"/>
                </a:lnTo>
                <a:lnTo>
                  <a:pt x="726959" y="744665"/>
                </a:lnTo>
                <a:lnTo>
                  <a:pt x="676002" y="738072"/>
                </a:lnTo>
                <a:lnTo>
                  <a:pt x="623704" y="730186"/>
                </a:lnTo>
                <a:lnTo>
                  <a:pt x="571018" y="721025"/>
                </a:lnTo>
                <a:lnTo>
                  <a:pt x="518338" y="710532"/>
                </a:lnTo>
                <a:lnTo>
                  <a:pt x="466057" y="698651"/>
                </a:lnTo>
                <a:lnTo>
                  <a:pt x="414567" y="685326"/>
                </a:lnTo>
                <a:lnTo>
                  <a:pt x="364263" y="670500"/>
                </a:lnTo>
                <a:lnTo>
                  <a:pt x="315537" y="654117"/>
                </a:lnTo>
                <a:lnTo>
                  <a:pt x="268782" y="636121"/>
                </a:lnTo>
                <a:lnTo>
                  <a:pt x="224392" y="616456"/>
                </a:lnTo>
                <a:lnTo>
                  <a:pt x="182759" y="595064"/>
                </a:lnTo>
                <a:lnTo>
                  <a:pt x="144277" y="571890"/>
                </a:lnTo>
                <a:lnTo>
                  <a:pt x="109339" y="546878"/>
                </a:lnTo>
                <a:lnTo>
                  <a:pt x="78337" y="519971"/>
                </a:lnTo>
                <a:lnTo>
                  <a:pt x="51666" y="491113"/>
                </a:lnTo>
                <a:lnTo>
                  <a:pt x="21336" y="441960"/>
                </a:lnTo>
                <a:lnTo>
                  <a:pt x="10668" y="404622"/>
                </a:lnTo>
                <a:lnTo>
                  <a:pt x="9906" y="385572"/>
                </a:lnTo>
                <a:lnTo>
                  <a:pt x="9906" y="438626"/>
                </a:lnTo>
                <a:lnTo>
                  <a:pt x="44237" y="496760"/>
                </a:lnTo>
                <a:lnTo>
                  <a:pt x="71031" y="525924"/>
                </a:lnTo>
                <a:lnTo>
                  <a:pt x="102108" y="553130"/>
                </a:lnTo>
                <a:lnTo>
                  <a:pt x="137098" y="578434"/>
                </a:lnTo>
                <a:lnTo>
                  <a:pt x="175628" y="601892"/>
                </a:lnTo>
                <a:lnTo>
                  <a:pt x="217328" y="623559"/>
                </a:lnTo>
                <a:lnTo>
                  <a:pt x="261826" y="643492"/>
                </a:lnTo>
                <a:lnTo>
                  <a:pt x="308751" y="661746"/>
                </a:lnTo>
                <a:lnTo>
                  <a:pt x="357731" y="678377"/>
                </a:lnTo>
                <a:lnTo>
                  <a:pt x="408396" y="693442"/>
                </a:lnTo>
                <a:lnTo>
                  <a:pt x="460373" y="706995"/>
                </a:lnTo>
                <a:lnTo>
                  <a:pt x="513292" y="719094"/>
                </a:lnTo>
                <a:lnTo>
                  <a:pt x="566782" y="729794"/>
                </a:lnTo>
                <a:lnTo>
                  <a:pt x="620470" y="739150"/>
                </a:lnTo>
                <a:lnTo>
                  <a:pt x="673986" y="747220"/>
                </a:lnTo>
                <a:lnTo>
                  <a:pt x="727520" y="754119"/>
                </a:lnTo>
                <a:lnTo>
                  <a:pt x="779016" y="759720"/>
                </a:lnTo>
                <a:lnTo>
                  <a:pt x="829788" y="764263"/>
                </a:lnTo>
                <a:lnTo>
                  <a:pt x="878902" y="767743"/>
                </a:lnTo>
                <a:lnTo>
                  <a:pt x="925986" y="770215"/>
                </a:lnTo>
                <a:lnTo>
                  <a:pt x="970671" y="771735"/>
                </a:lnTo>
                <a:lnTo>
                  <a:pt x="999988" y="772171"/>
                </a:lnTo>
                <a:lnTo>
                  <a:pt x="1051355" y="772143"/>
                </a:lnTo>
                <a:lnTo>
                  <a:pt x="1086612" y="771144"/>
                </a:lnTo>
                <a:lnTo>
                  <a:pt x="1139190" y="769620"/>
                </a:lnTo>
                <a:lnTo>
                  <a:pt x="1191006" y="767334"/>
                </a:lnTo>
                <a:lnTo>
                  <a:pt x="1221781" y="766024"/>
                </a:lnTo>
                <a:lnTo>
                  <a:pt x="1296476" y="760044"/>
                </a:lnTo>
                <a:lnTo>
                  <a:pt x="1339282" y="755272"/>
                </a:lnTo>
                <a:lnTo>
                  <a:pt x="1384985" y="749246"/>
                </a:lnTo>
                <a:lnTo>
                  <a:pt x="1433029" y="741915"/>
                </a:lnTo>
                <a:lnTo>
                  <a:pt x="1482856" y="733229"/>
                </a:lnTo>
                <a:lnTo>
                  <a:pt x="1533910" y="723137"/>
                </a:lnTo>
                <a:lnTo>
                  <a:pt x="1585634" y="711590"/>
                </a:lnTo>
                <a:lnTo>
                  <a:pt x="1637473" y="698537"/>
                </a:lnTo>
                <a:lnTo>
                  <a:pt x="1688868" y="683928"/>
                </a:lnTo>
                <a:lnTo>
                  <a:pt x="1739263" y="667712"/>
                </a:lnTo>
                <a:lnTo>
                  <a:pt x="1788103" y="649840"/>
                </a:lnTo>
                <a:lnTo>
                  <a:pt x="1834829" y="630261"/>
                </a:lnTo>
                <a:lnTo>
                  <a:pt x="1878886" y="608924"/>
                </a:lnTo>
                <a:lnTo>
                  <a:pt x="1919717" y="585780"/>
                </a:lnTo>
                <a:lnTo>
                  <a:pt x="1956765" y="560778"/>
                </a:lnTo>
                <a:lnTo>
                  <a:pt x="1989474" y="533869"/>
                </a:lnTo>
                <a:lnTo>
                  <a:pt x="2017313" y="504964"/>
                </a:lnTo>
                <a:lnTo>
                  <a:pt x="2055997" y="441190"/>
                </a:lnTo>
                <a:lnTo>
                  <a:pt x="2057400" y="4361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02785" y="2174239"/>
            <a:ext cx="10979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新宋体"/>
                <a:cs typeface="新宋体"/>
              </a:rPr>
              <a:t>主密钥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13039" y="3396996"/>
            <a:ext cx="228600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08467" y="3392423"/>
            <a:ext cx="2296160" cy="772160"/>
          </a:xfrm>
          <a:custGeom>
            <a:avLst/>
            <a:gdLst/>
            <a:ahLst/>
            <a:cxnLst/>
            <a:rect l="l" t="t" r="r" b="b"/>
            <a:pathLst>
              <a:path w="2296160" h="772160">
                <a:moveTo>
                  <a:pt x="1524" y="406146"/>
                </a:moveTo>
                <a:lnTo>
                  <a:pt x="1523" y="365760"/>
                </a:lnTo>
                <a:lnTo>
                  <a:pt x="0" y="385572"/>
                </a:lnTo>
                <a:lnTo>
                  <a:pt x="0" y="386334"/>
                </a:lnTo>
                <a:lnTo>
                  <a:pt x="1524" y="406146"/>
                </a:lnTo>
                <a:close/>
              </a:path>
              <a:path w="2296160" h="772160">
                <a:moveTo>
                  <a:pt x="2294382" y="406908"/>
                </a:moveTo>
                <a:lnTo>
                  <a:pt x="2294382" y="364998"/>
                </a:lnTo>
                <a:lnTo>
                  <a:pt x="2289810" y="345186"/>
                </a:lnTo>
                <a:lnTo>
                  <a:pt x="2262476" y="294092"/>
                </a:lnTo>
                <a:lnTo>
                  <a:pt x="2237436" y="264744"/>
                </a:lnTo>
                <a:lnTo>
                  <a:pt x="2207497" y="237276"/>
                </a:lnTo>
                <a:lnTo>
                  <a:pt x="2173089" y="211635"/>
                </a:lnTo>
                <a:lnTo>
                  <a:pt x="2134642" y="187769"/>
                </a:lnTo>
                <a:lnTo>
                  <a:pt x="2092582" y="165623"/>
                </a:lnTo>
                <a:lnTo>
                  <a:pt x="2047341" y="145146"/>
                </a:lnTo>
                <a:lnTo>
                  <a:pt x="1999346" y="126283"/>
                </a:lnTo>
                <a:lnTo>
                  <a:pt x="1949027" y="108981"/>
                </a:lnTo>
                <a:lnTo>
                  <a:pt x="1896813" y="93189"/>
                </a:lnTo>
                <a:lnTo>
                  <a:pt x="1843132" y="78852"/>
                </a:lnTo>
                <a:lnTo>
                  <a:pt x="1788414" y="65917"/>
                </a:lnTo>
                <a:lnTo>
                  <a:pt x="1733087" y="54332"/>
                </a:lnTo>
                <a:lnTo>
                  <a:pt x="1677580" y="44043"/>
                </a:lnTo>
                <a:lnTo>
                  <a:pt x="1622280" y="34991"/>
                </a:lnTo>
                <a:lnTo>
                  <a:pt x="1567572" y="27119"/>
                </a:lnTo>
                <a:lnTo>
                  <a:pt x="1513990" y="20391"/>
                </a:lnTo>
                <a:lnTo>
                  <a:pt x="1461969" y="14753"/>
                </a:lnTo>
                <a:lnTo>
                  <a:pt x="1411945" y="10150"/>
                </a:lnTo>
                <a:lnTo>
                  <a:pt x="1364353" y="6529"/>
                </a:lnTo>
                <a:lnTo>
                  <a:pt x="1320038" y="3853"/>
                </a:lnTo>
                <a:lnTo>
                  <a:pt x="1278537" y="2022"/>
                </a:lnTo>
                <a:lnTo>
                  <a:pt x="1206246" y="752"/>
                </a:lnTo>
                <a:lnTo>
                  <a:pt x="1147572" y="0"/>
                </a:lnTo>
                <a:lnTo>
                  <a:pt x="1088898" y="762"/>
                </a:lnTo>
                <a:lnTo>
                  <a:pt x="1055254" y="975"/>
                </a:lnTo>
                <a:lnTo>
                  <a:pt x="1017482" y="1966"/>
                </a:lnTo>
                <a:lnTo>
                  <a:pt x="976013" y="3786"/>
                </a:lnTo>
                <a:lnTo>
                  <a:pt x="931276" y="6484"/>
                </a:lnTo>
                <a:lnTo>
                  <a:pt x="883704" y="10114"/>
                </a:lnTo>
                <a:lnTo>
                  <a:pt x="833725" y="14725"/>
                </a:lnTo>
                <a:lnTo>
                  <a:pt x="781772" y="20370"/>
                </a:lnTo>
                <a:lnTo>
                  <a:pt x="728271" y="27101"/>
                </a:lnTo>
                <a:lnTo>
                  <a:pt x="673557" y="34987"/>
                </a:lnTo>
                <a:lnTo>
                  <a:pt x="618151" y="44068"/>
                </a:lnTo>
                <a:lnTo>
                  <a:pt x="562491" y="54397"/>
                </a:lnTo>
                <a:lnTo>
                  <a:pt x="507010" y="66027"/>
                </a:lnTo>
                <a:lnTo>
                  <a:pt x="452145" y="79010"/>
                </a:lnTo>
                <a:lnTo>
                  <a:pt x="398330" y="93398"/>
                </a:lnTo>
                <a:lnTo>
                  <a:pt x="346001" y="109245"/>
                </a:lnTo>
                <a:lnTo>
                  <a:pt x="295593" y="126602"/>
                </a:lnTo>
                <a:lnTo>
                  <a:pt x="247542" y="145522"/>
                </a:lnTo>
                <a:lnTo>
                  <a:pt x="202281" y="166057"/>
                </a:lnTo>
                <a:lnTo>
                  <a:pt x="160248" y="188261"/>
                </a:lnTo>
                <a:lnTo>
                  <a:pt x="121876" y="212185"/>
                </a:lnTo>
                <a:lnTo>
                  <a:pt x="87602" y="237882"/>
                </a:lnTo>
                <a:lnTo>
                  <a:pt x="57860" y="265404"/>
                </a:lnTo>
                <a:lnTo>
                  <a:pt x="33086" y="294805"/>
                </a:lnTo>
                <a:lnTo>
                  <a:pt x="6095" y="345948"/>
                </a:lnTo>
                <a:lnTo>
                  <a:pt x="1523" y="364998"/>
                </a:lnTo>
                <a:lnTo>
                  <a:pt x="1524" y="406908"/>
                </a:lnTo>
                <a:lnTo>
                  <a:pt x="6096" y="426720"/>
                </a:lnTo>
                <a:lnTo>
                  <a:pt x="9906" y="436626"/>
                </a:lnTo>
                <a:lnTo>
                  <a:pt x="9906" y="385572"/>
                </a:lnTo>
                <a:lnTo>
                  <a:pt x="9935" y="385953"/>
                </a:lnTo>
                <a:lnTo>
                  <a:pt x="10668" y="376428"/>
                </a:lnTo>
                <a:lnTo>
                  <a:pt x="10667" y="367284"/>
                </a:lnTo>
                <a:lnTo>
                  <a:pt x="15239" y="348234"/>
                </a:lnTo>
                <a:lnTo>
                  <a:pt x="41905" y="299255"/>
                </a:lnTo>
                <a:lnTo>
                  <a:pt x="95798" y="243455"/>
                </a:lnTo>
                <a:lnTo>
                  <a:pt x="129772" y="218245"/>
                </a:lnTo>
                <a:lnTo>
                  <a:pt x="167848" y="194761"/>
                </a:lnTo>
                <a:lnTo>
                  <a:pt x="209588" y="172953"/>
                </a:lnTo>
                <a:lnTo>
                  <a:pt x="254554" y="152771"/>
                </a:lnTo>
                <a:lnTo>
                  <a:pt x="302310" y="134165"/>
                </a:lnTo>
                <a:lnTo>
                  <a:pt x="352419" y="117085"/>
                </a:lnTo>
                <a:lnTo>
                  <a:pt x="404442" y="101481"/>
                </a:lnTo>
                <a:lnTo>
                  <a:pt x="458253" y="87229"/>
                </a:lnTo>
                <a:lnTo>
                  <a:pt x="512511" y="74493"/>
                </a:lnTo>
                <a:lnTo>
                  <a:pt x="567626" y="63022"/>
                </a:lnTo>
                <a:lnTo>
                  <a:pt x="622935" y="52819"/>
                </a:lnTo>
                <a:lnTo>
                  <a:pt x="677971" y="43842"/>
                </a:lnTo>
                <a:lnTo>
                  <a:pt x="732298" y="36039"/>
                </a:lnTo>
                <a:lnTo>
                  <a:pt x="785479" y="29362"/>
                </a:lnTo>
                <a:lnTo>
                  <a:pt x="837076" y="23759"/>
                </a:lnTo>
                <a:lnTo>
                  <a:pt x="886651" y="19181"/>
                </a:lnTo>
                <a:lnTo>
                  <a:pt x="933767" y="15577"/>
                </a:lnTo>
                <a:lnTo>
                  <a:pt x="977987" y="12898"/>
                </a:lnTo>
                <a:lnTo>
                  <a:pt x="1018874" y="11093"/>
                </a:lnTo>
                <a:lnTo>
                  <a:pt x="1088898" y="9906"/>
                </a:lnTo>
                <a:lnTo>
                  <a:pt x="1207008" y="9906"/>
                </a:lnTo>
                <a:lnTo>
                  <a:pt x="1264920" y="11430"/>
                </a:lnTo>
                <a:lnTo>
                  <a:pt x="1315751" y="13630"/>
                </a:lnTo>
                <a:lnTo>
                  <a:pt x="1366812" y="16574"/>
                </a:lnTo>
                <a:lnTo>
                  <a:pt x="1418029" y="20305"/>
                </a:lnTo>
                <a:lnTo>
                  <a:pt x="1469327" y="24869"/>
                </a:lnTo>
                <a:lnTo>
                  <a:pt x="1520633" y="30311"/>
                </a:lnTo>
                <a:lnTo>
                  <a:pt x="1571872" y="36676"/>
                </a:lnTo>
                <a:lnTo>
                  <a:pt x="1622970" y="44008"/>
                </a:lnTo>
                <a:lnTo>
                  <a:pt x="1673854" y="52355"/>
                </a:lnTo>
                <a:lnTo>
                  <a:pt x="1724448" y="61759"/>
                </a:lnTo>
                <a:lnTo>
                  <a:pt x="1774680" y="72267"/>
                </a:lnTo>
                <a:lnTo>
                  <a:pt x="1824474" y="83923"/>
                </a:lnTo>
                <a:lnTo>
                  <a:pt x="1873758" y="96774"/>
                </a:lnTo>
                <a:lnTo>
                  <a:pt x="1914906" y="108204"/>
                </a:lnTo>
                <a:lnTo>
                  <a:pt x="1954530" y="121158"/>
                </a:lnTo>
                <a:lnTo>
                  <a:pt x="2000438" y="137220"/>
                </a:lnTo>
                <a:lnTo>
                  <a:pt x="2049756" y="156983"/>
                </a:lnTo>
                <a:lnTo>
                  <a:pt x="2100096" y="180455"/>
                </a:lnTo>
                <a:lnTo>
                  <a:pt x="2149070" y="207648"/>
                </a:lnTo>
                <a:lnTo>
                  <a:pt x="2194287" y="238572"/>
                </a:lnTo>
                <a:lnTo>
                  <a:pt x="2233361" y="273238"/>
                </a:lnTo>
                <a:lnTo>
                  <a:pt x="2263902" y="311658"/>
                </a:lnTo>
                <a:lnTo>
                  <a:pt x="2280666" y="348996"/>
                </a:lnTo>
                <a:lnTo>
                  <a:pt x="2284476" y="367284"/>
                </a:lnTo>
                <a:lnTo>
                  <a:pt x="2284476" y="366522"/>
                </a:lnTo>
                <a:lnTo>
                  <a:pt x="2285970" y="385953"/>
                </a:lnTo>
                <a:lnTo>
                  <a:pt x="2286000" y="385572"/>
                </a:lnTo>
                <a:lnTo>
                  <a:pt x="2286000" y="435864"/>
                </a:lnTo>
                <a:lnTo>
                  <a:pt x="2289810" y="425958"/>
                </a:lnTo>
                <a:lnTo>
                  <a:pt x="2294382" y="406908"/>
                </a:lnTo>
                <a:close/>
              </a:path>
              <a:path w="2296160" h="772160">
                <a:moveTo>
                  <a:pt x="9935" y="385953"/>
                </a:moveTo>
                <a:lnTo>
                  <a:pt x="9906" y="385572"/>
                </a:lnTo>
                <a:lnTo>
                  <a:pt x="9906" y="386334"/>
                </a:lnTo>
                <a:lnTo>
                  <a:pt x="9935" y="385953"/>
                </a:lnTo>
                <a:close/>
              </a:path>
              <a:path w="2296160" h="772160">
                <a:moveTo>
                  <a:pt x="11430" y="405384"/>
                </a:moveTo>
                <a:lnTo>
                  <a:pt x="9935" y="385953"/>
                </a:lnTo>
                <a:lnTo>
                  <a:pt x="9906" y="386334"/>
                </a:lnTo>
                <a:lnTo>
                  <a:pt x="9906" y="436626"/>
                </a:lnTo>
                <a:lnTo>
                  <a:pt x="10668" y="438607"/>
                </a:lnTo>
                <a:lnTo>
                  <a:pt x="10668" y="404622"/>
                </a:lnTo>
                <a:lnTo>
                  <a:pt x="11430" y="405384"/>
                </a:lnTo>
                <a:close/>
              </a:path>
              <a:path w="2296160" h="772160">
                <a:moveTo>
                  <a:pt x="11429" y="366522"/>
                </a:moveTo>
                <a:lnTo>
                  <a:pt x="10667" y="367284"/>
                </a:lnTo>
                <a:lnTo>
                  <a:pt x="10668" y="376428"/>
                </a:lnTo>
                <a:lnTo>
                  <a:pt x="11429" y="366522"/>
                </a:lnTo>
                <a:close/>
              </a:path>
              <a:path w="2296160" h="772160">
                <a:moveTo>
                  <a:pt x="2286000" y="435864"/>
                </a:moveTo>
                <a:lnTo>
                  <a:pt x="2286000" y="386334"/>
                </a:lnTo>
                <a:lnTo>
                  <a:pt x="2285970" y="385953"/>
                </a:lnTo>
                <a:lnTo>
                  <a:pt x="2284476" y="405384"/>
                </a:lnTo>
                <a:lnTo>
                  <a:pt x="2284476" y="404622"/>
                </a:lnTo>
                <a:lnTo>
                  <a:pt x="2273046" y="441960"/>
                </a:lnTo>
                <a:lnTo>
                  <a:pt x="2228713" y="501844"/>
                </a:lnTo>
                <a:lnTo>
                  <a:pt x="2199019" y="528949"/>
                </a:lnTo>
                <a:lnTo>
                  <a:pt x="2164875" y="554235"/>
                </a:lnTo>
                <a:lnTo>
                  <a:pt x="2126710" y="577758"/>
                </a:lnTo>
                <a:lnTo>
                  <a:pt x="2084952" y="599570"/>
                </a:lnTo>
                <a:lnTo>
                  <a:pt x="2040027" y="619728"/>
                </a:lnTo>
                <a:lnTo>
                  <a:pt x="1992364" y="638285"/>
                </a:lnTo>
                <a:lnTo>
                  <a:pt x="1942390" y="655295"/>
                </a:lnTo>
                <a:lnTo>
                  <a:pt x="1890533" y="670814"/>
                </a:lnTo>
                <a:lnTo>
                  <a:pt x="1837220" y="684897"/>
                </a:lnTo>
                <a:lnTo>
                  <a:pt x="1782879" y="697596"/>
                </a:lnTo>
                <a:lnTo>
                  <a:pt x="1727938" y="708968"/>
                </a:lnTo>
                <a:lnTo>
                  <a:pt x="1672824" y="719066"/>
                </a:lnTo>
                <a:lnTo>
                  <a:pt x="1617964" y="727945"/>
                </a:lnTo>
                <a:lnTo>
                  <a:pt x="1563787" y="735660"/>
                </a:lnTo>
                <a:lnTo>
                  <a:pt x="1510720" y="742264"/>
                </a:lnTo>
                <a:lnTo>
                  <a:pt x="1459190" y="747814"/>
                </a:lnTo>
                <a:lnTo>
                  <a:pt x="1409626" y="752362"/>
                </a:lnTo>
                <a:lnTo>
                  <a:pt x="1362454" y="755964"/>
                </a:lnTo>
                <a:lnTo>
                  <a:pt x="1318102" y="758675"/>
                </a:lnTo>
                <a:lnTo>
                  <a:pt x="1276999" y="760548"/>
                </a:lnTo>
                <a:lnTo>
                  <a:pt x="1207008" y="761991"/>
                </a:lnTo>
                <a:lnTo>
                  <a:pt x="1088898" y="762000"/>
                </a:lnTo>
                <a:lnTo>
                  <a:pt x="1055254" y="761627"/>
                </a:lnTo>
                <a:lnTo>
                  <a:pt x="976013" y="758608"/>
                </a:lnTo>
                <a:lnTo>
                  <a:pt x="932449" y="755938"/>
                </a:lnTo>
                <a:lnTo>
                  <a:pt x="885289" y="752326"/>
                </a:lnTo>
                <a:lnTo>
                  <a:pt x="835756" y="747767"/>
                </a:lnTo>
                <a:lnTo>
                  <a:pt x="784277" y="742207"/>
                </a:lnTo>
                <a:lnTo>
                  <a:pt x="731274" y="735592"/>
                </a:lnTo>
                <a:lnTo>
                  <a:pt x="677172" y="727867"/>
                </a:lnTo>
                <a:lnTo>
                  <a:pt x="622395" y="718978"/>
                </a:lnTo>
                <a:lnTo>
                  <a:pt x="567366" y="708871"/>
                </a:lnTo>
                <a:lnTo>
                  <a:pt x="512483" y="697485"/>
                </a:lnTo>
                <a:lnTo>
                  <a:pt x="457942" y="684703"/>
                </a:lnTo>
                <a:lnTo>
                  <a:pt x="405016" y="670699"/>
                </a:lnTo>
                <a:lnTo>
                  <a:pt x="353224" y="655177"/>
                </a:lnTo>
                <a:lnTo>
                  <a:pt x="303301" y="638166"/>
                </a:lnTo>
                <a:lnTo>
                  <a:pt x="255671" y="619612"/>
                </a:lnTo>
                <a:lnTo>
                  <a:pt x="210759" y="599460"/>
                </a:lnTo>
                <a:lnTo>
                  <a:pt x="168988" y="577656"/>
                </a:lnTo>
                <a:lnTo>
                  <a:pt x="130783" y="554145"/>
                </a:lnTo>
                <a:lnTo>
                  <a:pt x="96567" y="528875"/>
                </a:lnTo>
                <a:lnTo>
                  <a:pt x="66765" y="501790"/>
                </a:lnTo>
                <a:lnTo>
                  <a:pt x="41800" y="472836"/>
                </a:lnTo>
                <a:lnTo>
                  <a:pt x="15240" y="422910"/>
                </a:lnTo>
                <a:lnTo>
                  <a:pt x="10668" y="404622"/>
                </a:lnTo>
                <a:lnTo>
                  <a:pt x="10668" y="438607"/>
                </a:lnTo>
                <a:lnTo>
                  <a:pt x="33350" y="477790"/>
                </a:lnTo>
                <a:lnTo>
                  <a:pt x="58332" y="507121"/>
                </a:lnTo>
                <a:lnTo>
                  <a:pt x="88229" y="534576"/>
                </a:lnTo>
                <a:lnTo>
                  <a:pt x="122611" y="560209"/>
                </a:lnTo>
                <a:lnTo>
                  <a:pt x="161048" y="584071"/>
                </a:lnTo>
                <a:lnTo>
                  <a:pt x="203108" y="606216"/>
                </a:lnTo>
                <a:lnTo>
                  <a:pt x="248362" y="626696"/>
                </a:lnTo>
                <a:lnTo>
                  <a:pt x="296378" y="645563"/>
                </a:lnTo>
                <a:lnTo>
                  <a:pt x="346726" y="662871"/>
                </a:lnTo>
                <a:lnTo>
                  <a:pt x="398975" y="678672"/>
                </a:lnTo>
                <a:lnTo>
                  <a:pt x="452694" y="693019"/>
                </a:lnTo>
                <a:lnTo>
                  <a:pt x="507453" y="705964"/>
                </a:lnTo>
                <a:lnTo>
                  <a:pt x="562822" y="717560"/>
                </a:lnTo>
                <a:lnTo>
                  <a:pt x="618368" y="727860"/>
                </a:lnTo>
                <a:lnTo>
                  <a:pt x="673663" y="736916"/>
                </a:lnTo>
                <a:lnTo>
                  <a:pt x="728274" y="744781"/>
                </a:lnTo>
                <a:lnTo>
                  <a:pt x="781860" y="751517"/>
                </a:lnTo>
                <a:lnTo>
                  <a:pt x="833888" y="757164"/>
                </a:lnTo>
                <a:lnTo>
                  <a:pt x="883704" y="761757"/>
                </a:lnTo>
                <a:lnTo>
                  <a:pt x="931276" y="765384"/>
                </a:lnTo>
                <a:lnTo>
                  <a:pt x="976013" y="768084"/>
                </a:lnTo>
                <a:lnTo>
                  <a:pt x="1017482" y="769909"/>
                </a:lnTo>
                <a:lnTo>
                  <a:pt x="1088898" y="771144"/>
                </a:lnTo>
                <a:lnTo>
                  <a:pt x="1148334" y="771906"/>
                </a:lnTo>
                <a:lnTo>
                  <a:pt x="1207008" y="771144"/>
                </a:lnTo>
                <a:lnTo>
                  <a:pt x="1240717" y="770936"/>
                </a:lnTo>
                <a:lnTo>
                  <a:pt x="1278537" y="769947"/>
                </a:lnTo>
                <a:lnTo>
                  <a:pt x="1320038" y="768126"/>
                </a:lnTo>
                <a:lnTo>
                  <a:pt x="1364791" y="765423"/>
                </a:lnTo>
                <a:lnTo>
                  <a:pt x="1412367" y="761789"/>
                </a:lnTo>
                <a:lnTo>
                  <a:pt x="1462337" y="757172"/>
                </a:lnTo>
                <a:lnTo>
                  <a:pt x="1514272" y="751521"/>
                </a:lnTo>
                <a:lnTo>
                  <a:pt x="1567744" y="744785"/>
                </a:lnTo>
                <a:lnTo>
                  <a:pt x="1622280" y="736918"/>
                </a:lnTo>
                <a:lnTo>
                  <a:pt x="1677680" y="727831"/>
                </a:lnTo>
                <a:lnTo>
                  <a:pt x="1733336" y="717495"/>
                </a:lnTo>
                <a:lnTo>
                  <a:pt x="1788814" y="705859"/>
                </a:lnTo>
                <a:lnTo>
                  <a:pt x="1843677" y="692870"/>
                </a:lnTo>
                <a:lnTo>
                  <a:pt x="1897490" y="678476"/>
                </a:lnTo>
                <a:lnTo>
                  <a:pt x="1949820" y="662625"/>
                </a:lnTo>
                <a:lnTo>
                  <a:pt x="2000438" y="645182"/>
                </a:lnTo>
                <a:lnTo>
                  <a:pt x="2048285" y="626341"/>
                </a:lnTo>
                <a:lnTo>
                  <a:pt x="2093550" y="605805"/>
                </a:lnTo>
                <a:lnTo>
                  <a:pt x="2135591" y="583602"/>
                </a:lnTo>
                <a:lnTo>
                  <a:pt x="2173971" y="559681"/>
                </a:lnTo>
                <a:lnTo>
                  <a:pt x="2208257" y="533990"/>
                </a:lnTo>
                <a:lnTo>
                  <a:pt x="2238011" y="506476"/>
                </a:lnTo>
                <a:lnTo>
                  <a:pt x="2262801" y="477086"/>
                </a:lnTo>
                <a:lnTo>
                  <a:pt x="2282190" y="445770"/>
                </a:lnTo>
                <a:lnTo>
                  <a:pt x="2286000" y="435864"/>
                </a:lnTo>
                <a:close/>
              </a:path>
              <a:path w="2296160" h="772160">
                <a:moveTo>
                  <a:pt x="2286000" y="386334"/>
                </a:moveTo>
                <a:lnTo>
                  <a:pt x="2286000" y="385572"/>
                </a:lnTo>
                <a:lnTo>
                  <a:pt x="2285970" y="385953"/>
                </a:lnTo>
                <a:lnTo>
                  <a:pt x="2286000" y="386334"/>
                </a:lnTo>
                <a:close/>
              </a:path>
              <a:path w="2296160" h="772160">
                <a:moveTo>
                  <a:pt x="2295906" y="386334"/>
                </a:moveTo>
                <a:lnTo>
                  <a:pt x="2295906" y="385572"/>
                </a:lnTo>
                <a:lnTo>
                  <a:pt x="2294382" y="365760"/>
                </a:lnTo>
                <a:lnTo>
                  <a:pt x="2294382" y="406146"/>
                </a:lnTo>
                <a:lnTo>
                  <a:pt x="2295906" y="386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71199" y="3545840"/>
            <a:ext cx="21697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00FF"/>
                </a:solidFill>
                <a:latin typeface="新宋体"/>
                <a:cs typeface="新宋体"/>
              </a:rPr>
              <a:t>密钥加密密钥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89239" y="4768596"/>
            <a:ext cx="20574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84667" y="4764023"/>
            <a:ext cx="2067560" cy="772795"/>
          </a:xfrm>
          <a:custGeom>
            <a:avLst/>
            <a:gdLst/>
            <a:ahLst/>
            <a:cxnLst/>
            <a:rect l="l" t="t" r="r" b="b"/>
            <a:pathLst>
              <a:path w="2067560" h="772795">
                <a:moveTo>
                  <a:pt x="2067306" y="385572"/>
                </a:moveTo>
                <a:lnTo>
                  <a:pt x="2061210" y="345186"/>
                </a:lnTo>
                <a:lnTo>
                  <a:pt x="2035960" y="292466"/>
                </a:lnTo>
                <a:lnTo>
                  <a:pt x="2011219" y="261019"/>
                </a:lnTo>
                <a:lnTo>
                  <a:pt x="1981375" y="231732"/>
                </a:lnTo>
                <a:lnTo>
                  <a:pt x="1946910" y="204540"/>
                </a:lnTo>
                <a:lnTo>
                  <a:pt x="1908306" y="179381"/>
                </a:lnTo>
                <a:lnTo>
                  <a:pt x="1866046" y="156189"/>
                </a:lnTo>
                <a:lnTo>
                  <a:pt x="1820613" y="134902"/>
                </a:lnTo>
                <a:lnTo>
                  <a:pt x="1772490" y="115456"/>
                </a:lnTo>
                <a:lnTo>
                  <a:pt x="1722159" y="97786"/>
                </a:lnTo>
                <a:lnTo>
                  <a:pt x="1670104" y="81829"/>
                </a:lnTo>
                <a:lnTo>
                  <a:pt x="1616806" y="67522"/>
                </a:lnTo>
                <a:lnTo>
                  <a:pt x="1562749" y="54801"/>
                </a:lnTo>
                <a:lnTo>
                  <a:pt x="1508416" y="43601"/>
                </a:lnTo>
                <a:lnTo>
                  <a:pt x="1454288" y="33859"/>
                </a:lnTo>
                <a:lnTo>
                  <a:pt x="1400849" y="25511"/>
                </a:lnTo>
                <a:lnTo>
                  <a:pt x="1348582" y="18494"/>
                </a:lnTo>
                <a:lnTo>
                  <a:pt x="1297968" y="12744"/>
                </a:lnTo>
                <a:lnTo>
                  <a:pt x="1249492" y="8196"/>
                </a:lnTo>
                <a:lnTo>
                  <a:pt x="1203636" y="4788"/>
                </a:lnTo>
                <a:lnTo>
                  <a:pt x="1160882" y="2456"/>
                </a:lnTo>
                <a:lnTo>
                  <a:pt x="1121713" y="1135"/>
                </a:lnTo>
                <a:lnTo>
                  <a:pt x="1086612" y="762"/>
                </a:lnTo>
                <a:lnTo>
                  <a:pt x="1033272" y="0"/>
                </a:lnTo>
                <a:lnTo>
                  <a:pt x="980694" y="762"/>
                </a:lnTo>
                <a:lnTo>
                  <a:pt x="945805" y="1060"/>
                </a:lnTo>
                <a:lnTo>
                  <a:pt x="906785" y="2332"/>
                </a:lnTo>
                <a:lnTo>
                  <a:pt x="864121" y="4639"/>
                </a:lnTo>
                <a:lnTo>
                  <a:pt x="818303" y="8041"/>
                </a:lnTo>
                <a:lnTo>
                  <a:pt x="769820" y="12600"/>
                </a:lnTo>
                <a:lnTo>
                  <a:pt x="719163" y="18377"/>
                </a:lnTo>
                <a:lnTo>
                  <a:pt x="666820" y="25432"/>
                </a:lnTo>
                <a:lnTo>
                  <a:pt x="613281" y="33826"/>
                </a:lnTo>
                <a:lnTo>
                  <a:pt x="559035" y="43621"/>
                </a:lnTo>
                <a:lnTo>
                  <a:pt x="504571" y="54877"/>
                </a:lnTo>
                <a:lnTo>
                  <a:pt x="450380" y="67656"/>
                </a:lnTo>
                <a:lnTo>
                  <a:pt x="396949" y="82018"/>
                </a:lnTo>
                <a:lnTo>
                  <a:pt x="344770" y="98024"/>
                </a:lnTo>
                <a:lnTo>
                  <a:pt x="294331" y="115735"/>
                </a:lnTo>
                <a:lnTo>
                  <a:pt x="246121" y="135213"/>
                </a:lnTo>
                <a:lnTo>
                  <a:pt x="200630" y="156518"/>
                </a:lnTo>
                <a:lnTo>
                  <a:pt x="158348" y="179712"/>
                </a:lnTo>
                <a:lnTo>
                  <a:pt x="119764" y="204854"/>
                </a:lnTo>
                <a:lnTo>
                  <a:pt x="85366" y="232007"/>
                </a:lnTo>
                <a:lnTo>
                  <a:pt x="55646" y="261231"/>
                </a:lnTo>
                <a:lnTo>
                  <a:pt x="31091" y="292587"/>
                </a:lnTo>
                <a:lnTo>
                  <a:pt x="12191" y="326136"/>
                </a:lnTo>
                <a:lnTo>
                  <a:pt x="1523" y="365760"/>
                </a:lnTo>
                <a:lnTo>
                  <a:pt x="0" y="386334"/>
                </a:lnTo>
                <a:lnTo>
                  <a:pt x="1524" y="406146"/>
                </a:lnTo>
                <a:lnTo>
                  <a:pt x="6096" y="426720"/>
                </a:lnTo>
                <a:lnTo>
                  <a:pt x="9906" y="438626"/>
                </a:lnTo>
                <a:lnTo>
                  <a:pt x="9906" y="385572"/>
                </a:lnTo>
                <a:lnTo>
                  <a:pt x="10667" y="366522"/>
                </a:lnTo>
                <a:lnTo>
                  <a:pt x="21336" y="329184"/>
                </a:lnTo>
                <a:lnTo>
                  <a:pt x="64410" y="265981"/>
                </a:lnTo>
                <a:lnTo>
                  <a:pt x="93735" y="237472"/>
                </a:lnTo>
                <a:lnTo>
                  <a:pt x="127643" y="210949"/>
                </a:lnTo>
                <a:lnTo>
                  <a:pt x="165675" y="186356"/>
                </a:lnTo>
                <a:lnTo>
                  <a:pt x="207374" y="163638"/>
                </a:lnTo>
                <a:lnTo>
                  <a:pt x="252283" y="142738"/>
                </a:lnTo>
                <a:lnTo>
                  <a:pt x="299944" y="123601"/>
                </a:lnTo>
                <a:lnTo>
                  <a:pt x="349900" y="106170"/>
                </a:lnTo>
                <a:lnTo>
                  <a:pt x="401693" y="90389"/>
                </a:lnTo>
                <a:lnTo>
                  <a:pt x="454866" y="76202"/>
                </a:lnTo>
                <a:lnTo>
                  <a:pt x="508961" y="63554"/>
                </a:lnTo>
                <a:lnTo>
                  <a:pt x="563520" y="52387"/>
                </a:lnTo>
                <a:lnTo>
                  <a:pt x="618087" y="42647"/>
                </a:lnTo>
                <a:lnTo>
                  <a:pt x="672204" y="34276"/>
                </a:lnTo>
                <a:lnTo>
                  <a:pt x="725413" y="27219"/>
                </a:lnTo>
                <a:lnTo>
                  <a:pt x="777865" y="21365"/>
                </a:lnTo>
                <a:lnTo>
                  <a:pt x="827278" y="16824"/>
                </a:lnTo>
                <a:lnTo>
                  <a:pt x="875020" y="13373"/>
                </a:lnTo>
                <a:lnTo>
                  <a:pt x="920023" y="11011"/>
                </a:lnTo>
                <a:lnTo>
                  <a:pt x="961832" y="9684"/>
                </a:lnTo>
                <a:lnTo>
                  <a:pt x="999988" y="9334"/>
                </a:lnTo>
                <a:lnTo>
                  <a:pt x="1033272" y="9893"/>
                </a:lnTo>
                <a:lnTo>
                  <a:pt x="1086612" y="9906"/>
                </a:lnTo>
                <a:lnTo>
                  <a:pt x="1139190" y="11451"/>
                </a:lnTo>
                <a:lnTo>
                  <a:pt x="1170898" y="12327"/>
                </a:lnTo>
                <a:lnTo>
                  <a:pt x="1207652" y="14214"/>
                </a:lnTo>
                <a:lnTo>
                  <a:pt x="1248177" y="17150"/>
                </a:lnTo>
                <a:lnTo>
                  <a:pt x="1291960" y="21191"/>
                </a:lnTo>
                <a:lnTo>
                  <a:pt x="1338489" y="26395"/>
                </a:lnTo>
                <a:lnTo>
                  <a:pt x="1387251" y="32819"/>
                </a:lnTo>
                <a:lnTo>
                  <a:pt x="1437734" y="40519"/>
                </a:lnTo>
                <a:lnTo>
                  <a:pt x="1489424" y="49554"/>
                </a:lnTo>
                <a:lnTo>
                  <a:pt x="1541809" y="59981"/>
                </a:lnTo>
                <a:lnTo>
                  <a:pt x="1594377" y="71857"/>
                </a:lnTo>
                <a:lnTo>
                  <a:pt x="1646653" y="85250"/>
                </a:lnTo>
                <a:lnTo>
                  <a:pt x="1698133" y="100225"/>
                </a:lnTo>
                <a:lnTo>
                  <a:pt x="1748245" y="116825"/>
                </a:lnTo>
                <a:lnTo>
                  <a:pt x="1796221" y="134995"/>
                </a:lnTo>
                <a:lnTo>
                  <a:pt x="1842012" y="154974"/>
                </a:lnTo>
                <a:lnTo>
                  <a:pt x="1884909" y="176747"/>
                </a:lnTo>
                <a:lnTo>
                  <a:pt x="1924401" y="200369"/>
                </a:lnTo>
                <a:lnTo>
                  <a:pt x="1959974" y="225898"/>
                </a:lnTo>
                <a:lnTo>
                  <a:pt x="1991125" y="253403"/>
                </a:lnTo>
                <a:lnTo>
                  <a:pt x="2017313" y="282908"/>
                </a:lnTo>
                <a:lnTo>
                  <a:pt x="2052827" y="348234"/>
                </a:lnTo>
                <a:lnTo>
                  <a:pt x="2057400" y="386334"/>
                </a:lnTo>
                <a:lnTo>
                  <a:pt x="2057400" y="436166"/>
                </a:lnTo>
                <a:lnTo>
                  <a:pt x="2065782" y="406146"/>
                </a:lnTo>
                <a:lnTo>
                  <a:pt x="2067306" y="385572"/>
                </a:lnTo>
                <a:close/>
              </a:path>
              <a:path w="2067560" h="772795">
                <a:moveTo>
                  <a:pt x="2057400" y="436166"/>
                </a:moveTo>
                <a:lnTo>
                  <a:pt x="2057400" y="386334"/>
                </a:lnTo>
                <a:lnTo>
                  <a:pt x="2055876" y="405384"/>
                </a:lnTo>
                <a:lnTo>
                  <a:pt x="2052066" y="423672"/>
                </a:lnTo>
                <a:lnTo>
                  <a:pt x="2017130" y="488981"/>
                </a:lnTo>
                <a:lnTo>
                  <a:pt x="1991115" y="518497"/>
                </a:lnTo>
                <a:lnTo>
                  <a:pt x="1960119" y="545976"/>
                </a:lnTo>
                <a:lnTo>
                  <a:pt x="1924632" y="571500"/>
                </a:lnTo>
                <a:lnTo>
                  <a:pt x="1885182" y="595116"/>
                </a:lnTo>
                <a:lnTo>
                  <a:pt x="1842288" y="616884"/>
                </a:lnTo>
                <a:lnTo>
                  <a:pt x="1796470" y="636860"/>
                </a:lnTo>
                <a:lnTo>
                  <a:pt x="1748049" y="655166"/>
                </a:lnTo>
                <a:lnTo>
                  <a:pt x="1698010" y="671701"/>
                </a:lnTo>
                <a:lnTo>
                  <a:pt x="1646615" y="686619"/>
                </a:lnTo>
                <a:lnTo>
                  <a:pt x="1594323" y="699991"/>
                </a:lnTo>
                <a:lnTo>
                  <a:pt x="1541662" y="711867"/>
                </a:lnTo>
                <a:lnTo>
                  <a:pt x="1489189" y="722295"/>
                </a:lnTo>
                <a:lnTo>
                  <a:pt x="1437422" y="731333"/>
                </a:lnTo>
                <a:lnTo>
                  <a:pt x="1386882" y="739038"/>
                </a:lnTo>
                <a:lnTo>
                  <a:pt x="1338085" y="745466"/>
                </a:lnTo>
                <a:lnTo>
                  <a:pt x="1291552" y="750676"/>
                </a:lnTo>
                <a:lnTo>
                  <a:pt x="1247801" y="754725"/>
                </a:lnTo>
                <a:lnTo>
                  <a:pt x="1207350" y="757669"/>
                </a:lnTo>
                <a:lnTo>
                  <a:pt x="1138428" y="760476"/>
                </a:lnTo>
                <a:lnTo>
                  <a:pt x="1086612" y="762000"/>
                </a:lnTo>
                <a:lnTo>
                  <a:pt x="1033272" y="762000"/>
                </a:lnTo>
                <a:lnTo>
                  <a:pt x="998224" y="762290"/>
                </a:lnTo>
                <a:lnTo>
                  <a:pt x="959644" y="761755"/>
                </a:lnTo>
                <a:lnTo>
                  <a:pt x="917925" y="760340"/>
                </a:lnTo>
                <a:lnTo>
                  <a:pt x="873460" y="757986"/>
                </a:lnTo>
                <a:lnTo>
                  <a:pt x="826643" y="754639"/>
                </a:lnTo>
                <a:lnTo>
                  <a:pt x="777257" y="750176"/>
                </a:lnTo>
                <a:lnTo>
                  <a:pt x="726959" y="744665"/>
                </a:lnTo>
                <a:lnTo>
                  <a:pt x="676002" y="738072"/>
                </a:lnTo>
                <a:lnTo>
                  <a:pt x="623704" y="730186"/>
                </a:lnTo>
                <a:lnTo>
                  <a:pt x="571018" y="721025"/>
                </a:lnTo>
                <a:lnTo>
                  <a:pt x="518338" y="710532"/>
                </a:lnTo>
                <a:lnTo>
                  <a:pt x="466057" y="698651"/>
                </a:lnTo>
                <a:lnTo>
                  <a:pt x="414567" y="685326"/>
                </a:lnTo>
                <a:lnTo>
                  <a:pt x="364263" y="670500"/>
                </a:lnTo>
                <a:lnTo>
                  <a:pt x="315537" y="654117"/>
                </a:lnTo>
                <a:lnTo>
                  <a:pt x="268782" y="636121"/>
                </a:lnTo>
                <a:lnTo>
                  <a:pt x="224392" y="616456"/>
                </a:lnTo>
                <a:lnTo>
                  <a:pt x="182759" y="595064"/>
                </a:lnTo>
                <a:lnTo>
                  <a:pt x="144277" y="571890"/>
                </a:lnTo>
                <a:lnTo>
                  <a:pt x="109339" y="546878"/>
                </a:lnTo>
                <a:lnTo>
                  <a:pt x="78337" y="519971"/>
                </a:lnTo>
                <a:lnTo>
                  <a:pt x="51666" y="491113"/>
                </a:lnTo>
                <a:lnTo>
                  <a:pt x="21336" y="441960"/>
                </a:lnTo>
                <a:lnTo>
                  <a:pt x="10668" y="404622"/>
                </a:lnTo>
                <a:lnTo>
                  <a:pt x="9906" y="385572"/>
                </a:lnTo>
                <a:lnTo>
                  <a:pt x="9906" y="438626"/>
                </a:lnTo>
                <a:lnTo>
                  <a:pt x="44237" y="496760"/>
                </a:lnTo>
                <a:lnTo>
                  <a:pt x="71031" y="525924"/>
                </a:lnTo>
                <a:lnTo>
                  <a:pt x="102108" y="553130"/>
                </a:lnTo>
                <a:lnTo>
                  <a:pt x="137098" y="578434"/>
                </a:lnTo>
                <a:lnTo>
                  <a:pt x="175628" y="601892"/>
                </a:lnTo>
                <a:lnTo>
                  <a:pt x="217328" y="623559"/>
                </a:lnTo>
                <a:lnTo>
                  <a:pt x="261826" y="643492"/>
                </a:lnTo>
                <a:lnTo>
                  <a:pt x="308751" y="661746"/>
                </a:lnTo>
                <a:lnTo>
                  <a:pt x="357731" y="678377"/>
                </a:lnTo>
                <a:lnTo>
                  <a:pt x="408396" y="693442"/>
                </a:lnTo>
                <a:lnTo>
                  <a:pt x="460373" y="706995"/>
                </a:lnTo>
                <a:lnTo>
                  <a:pt x="513292" y="719094"/>
                </a:lnTo>
                <a:lnTo>
                  <a:pt x="566782" y="729794"/>
                </a:lnTo>
                <a:lnTo>
                  <a:pt x="620470" y="739150"/>
                </a:lnTo>
                <a:lnTo>
                  <a:pt x="673986" y="747220"/>
                </a:lnTo>
                <a:lnTo>
                  <a:pt x="727520" y="754119"/>
                </a:lnTo>
                <a:lnTo>
                  <a:pt x="779016" y="759720"/>
                </a:lnTo>
                <a:lnTo>
                  <a:pt x="829788" y="764263"/>
                </a:lnTo>
                <a:lnTo>
                  <a:pt x="878902" y="767743"/>
                </a:lnTo>
                <a:lnTo>
                  <a:pt x="925986" y="770215"/>
                </a:lnTo>
                <a:lnTo>
                  <a:pt x="970671" y="771735"/>
                </a:lnTo>
                <a:lnTo>
                  <a:pt x="999988" y="772171"/>
                </a:lnTo>
                <a:lnTo>
                  <a:pt x="1051355" y="772143"/>
                </a:lnTo>
                <a:lnTo>
                  <a:pt x="1086612" y="771144"/>
                </a:lnTo>
                <a:lnTo>
                  <a:pt x="1139190" y="769620"/>
                </a:lnTo>
                <a:lnTo>
                  <a:pt x="1191006" y="767334"/>
                </a:lnTo>
                <a:lnTo>
                  <a:pt x="1221781" y="766024"/>
                </a:lnTo>
                <a:lnTo>
                  <a:pt x="1296476" y="760044"/>
                </a:lnTo>
                <a:lnTo>
                  <a:pt x="1339282" y="755272"/>
                </a:lnTo>
                <a:lnTo>
                  <a:pt x="1384985" y="749246"/>
                </a:lnTo>
                <a:lnTo>
                  <a:pt x="1433029" y="741915"/>
                </a:lnTo>
                <a:lnTo>
                  <a:pt x="1482856" y="733229"/>
                </a:lnTo>
                <a:lnTo>
                  <a:pt x="1533910" y="723137"/>
                </a:lnTo>
                <a:lnTo>
                  <a:pt x="1585634" y="711590"/>
                </a:lnTo>
                <a:lnTo>
                  <a:pt x="1637473" y="698537"/>
                </a:lnTo>
                <a:lnTo>
                  <a:pt x="1688868" y="683928"/>
                </a:lnTo>
                <a:lnTo>
                  <a:pt x="1739263" y="667712"/>
                </a:lnTo>
                <a:lnTo>
                  <a:pt x="1788103" y="649840"/>
                </a:lnTo>
                <a:lnTo>
                  <a:pt x="1834829" y="630261"/>
                </a:lnTo>
                <a:lnTo>
                  <a:pt x="1878886" y="608924"/>
                </a:lnTo>
                <a:lnTo>
                  <a:pt x="1919717" y="585780"/>
                </a:lnTo>
                <a:lnTo>
                  <a:pt x="1956765" y="560778"/>
                </a:lnTo>
                <a:lnTo>
                  <a:pt x="1989474" y="533869"/>
                </a:lnTo>
                <a:lnTo>
                  <a:pt x="2017313" y="504964"/>
                </a:lnTo>
                <a:lnTo>
                  <a:pt x="2055997" y="441190"/>
                </a:lnTo>
                <a:lnTo>
                  <a:pt x="2057400" y="4361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90477" y="4917440"/>
            <a:ext cx="14554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D1813"/>
                </a:solidFill>
                <a:latin typeface="新宋体"/>
                <a:cs typeface="新宋体"/>
              </a:rPr>
              <a:t>会话密钥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28027" y="4844796"/>
            <a:ext cx="1981200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23467" y="4840223"/>
            <a:ext cx="1991360" cy="772795"/>
          </a:xfrm>
          <a:custGeom>
            <a:avLst/>
            <a:gdLst/>
            <a:ahLst/>
            <a:cxnLst/>
            <a:rect l="l" t="t" r="r" b="b"/>
            <a:pathLst>
              <a:path w="1991359" h="772795">
                <a:moveTo>
                  <a:pt x="1991106" y="385572"/>
                </a:moveTo>
                <a:lnTo>
                  <a:pt x="1985772" y="345186"/>
                </a:lnTo>
                <a:lnTo>
                  <a:pt x="1960919" y="292733"/>
                </a:lnTo>
                <a:lnTo>
                  <a:pt x="1937502" y="261500"/>
                </a:lnTo>
                <a:lnTo>
                  <a:pt x="1909128" y="232377"/>
                </a:lnTo>
                <a:lnTo>
                  <a:pt x="1876262" y="205304"/>
                </a:lnTo>
                <a:lnTo>
                  <a:pt x="1839359" y="180215"/>
                </a:lnTo>
                <a:lnTo>
                  <a:pt x="1798911" y="157069"/>
                </a:lnTo>
                <a:lnTo>
                  <a:pt x="1755356" y="135790"/>
                </a:lnTo>
                <a:lnTo>
                  <a:pt x="1709168" y="116322"/>
                </a:lnTo>
                <a:lnTo>
                  <a:pt x="1660810" y="98607"/>
                </a:lnTo>
                <a:lnTo>
                  <a:pt x="1610748" y="82586"/>
                </a:lnTo>
                <a:lnTo>
                  <a:pt x="1559447" y="68199"/>
                </a:lnTo>
                <a:lnTo>
                  <a:pt x="1507371" y="55385"/>
                </a:lnTo>
                <a:lnTo>
                  <a:pt x="1454984" y="44087"/>
                </a:lnTo>
                <a:lnTo>
                  <a:pt x="1402753" y="34244"/>
                </a:lnTo>
                <a:lnTo>
                  <a:pt x="1351140" y="25797"/>
                </a:lnTo>
                <a:lnTo>
                  <a:pt x="1300503" y="18674"/>
                </a:lnTo>
                <a:lnTo>
                  <a:pt x="1251631" y="12854"/>
                </a:lnTo>
                <a:lnTo>
                  <a:pt x="1204665" y="8238"/>
                </a:lnTo>
                <a:lnTo>
                  <a:pt x="1160176" y="4780"/>
                </a:lnTo>
                <a:lnTo>
                  <a:pt x="1118630" y="2421"/>
                </a:lnTo>
                <a:lnTo>
                  <a:pt x="1080492" y="1102"/>
                </a:lnTo>
                <a:lnTo>
                  <a:pt x="1046226" y="762"/>
                </a:lnTo>
                <a:lnTo>
                  <a:pt x="995172" y="0"/>
                </a:lnTo>
                <a:lnTo>
                  <a:pt x="944118" y="762"/>
                </a:lnTo>
                <a:lnTo>
                  <a:pt x="910021" y="1060"/>
                </a:lnTo>
                <a:lnTo>
                  <a:pt x="872012" y="2356"/>
                </a:lnTo>
                <a:lnTo>
                  <a:pt x="830558" y="4708"/>
                </a:lnTo>
                <a:lnTo>
                  <a:pt x="786128" y="8172"/>
                </a:lnTo>
                <a:lnTo>
                  <a:pt x="739192" y="12807"/>
                </a:lnTo>
                <a:lnTo>
                  <a:pt x="690219" y="18669"/>
                </a:lnTo>
                <a:lnTo>
                  <a:pt x="639677" y="25815"/>
                </a:lnTo>
                <a:lnTo>
                  <a:pt x="588035" y="34304"/>
                </a:lnTo>
                <a:lnTo>
                  <a:pt x="535763" y="44191"/>
                </a:lnTo>
                <a:lnTo>
                  <a:pt x="483328" y="55536"/>
                </a:lnTo>
                <a:lnTo>
                  <a:pt x="431201" y="68394"/>
                </a:lnTo>
                <a:lnTo>
                  <a:pt x="379850" y="82823"/>
                </a:lnTo>
                <a:lnTo>
                  <a:pt x="329744" y="98881"/>
                </a:lnTo>
                <a:lnTo>
                  <a:pt x="281352" y="116624"/>
                </a:lnTo>
                <a:lnTo>
                  <a:pt x="235143" y="136111"/>
                </a:lnTo>
                <a:lnTo>
                  <a:pt x="191585" y="157398"/>
                </a:lnTo>
                <a:lnTo>
                  <a:pt x="151149" y="180542"/>
                </a:lnTo>
                <a:lnTo>
                  <a:pt x="114302" y="205602"/>
                </a:lnTo>
                <a:lnTo>
                  <a:pt x="81514" y="232634"/>
                </a:lnTo>
                <a:lnTo>
                  <a:pt x="53254" y="261695"/>
                </a:lnTo>
                <a:lnTo>
                  <a:pt x="29990" y="292843"/>
                </a:lnTo>
                <a:lnTo>
                  <a:pt x="5333" y="345948"/>
                </a:lnTo>
                <a:lnTo>
                  <a:pt x="0" y="386334"/>
                </a:lnTo>
                <a:lnTo>
                  <a:pt x="1524" y="406146"/>
                </a:lnTo>
                <a:lnTo>
                  <a:pt x="5334" y="426720"/>
                </a:lnTo>
                <a:lnTo>
                  <a:pt x="9906" y="439420"/>
                </a:lnTo>
                <a:lnTo>
                  <a:pt x="9906" y="385572"/>
                </a:lnTo>
                <a:lnTo>
                  <a:pt x="10667" y="366522"/>
                </a:lnTo>
                <a:lnTo>
                  <a:pt x="20574" y="329184"/>
                </a:lnTo>
                <a:lnTo>
                  <a:pt x="61895" y="266311"/>
                </a:lnTo>
                <a:lnTo>
                  <a:pt x="89986" y="237922"/>
                </a:lnTo>
                <a:lnTo>
                  <a:pt x="122454" y="211493"/>
                </a:lnTo>
                <a:lnTo>
                  <a:pt x="158866" y="186968"/>
                </a:lnTo>
                <a:lnTo>
                  <a:pt x="198791" y="164296"/>
                </a:lnTo>
                <a:lnTo>
                  <a:pt x="241796" y="143421"/>
                </a:lnTo>
                <a:lnTo>
                  <a:pt x="287448" y="124290"/>
                </a:lnTo>
                <a:lnTo>
                  <a:pt x="335315" y="106849"/>
                </a:lnTo>
                <a:lnTo>
                  <a:pt x="384966" y="91043"/>
                </a:lnTo>
                <a:lnTo>
                  <a:pt x="435966" y="76820"/>
                </a:lnTo>
                <a:lnTo>
                  <a:pt x="487885" y="64124"/>
                </a:lnTo>
                <a:lnTo>
                  <a:pt x="540290" y="52903"/>
                </a:lnTo>
                <a:lnTo>
                  <a:pt x="592748" y="43102"/>
                </a:lnTo>
                <a:lnTo>
                  <a:pt x="644827" y="34668"/>
                </a:lnTo>
                <a:lnTo>
                  <a:pt x="696095" y="27545"/>
                </a:lnTo>
                <a:lnTo>
                  <a:pt x="746119" y="21681"/>
                </a:lnTo>
                <a:lnTo>
                  <a:pt x="794467" y="17022"/>
                </a:lnTo>
                <a:lnTo>
                  <a:pt x="840707" y="13513"/>
                </a:lnTo>
                <a:lnTo>
                  <a:pt x="884405" y="11101"/>
                </a:lnTo>
                <a:lnTo>
                  <a:pt x="925131" y="9732"/>
                </a:lnTo>
                <a:lnTo>
                  <a:pt x="962451" y="9351"/>
                </a:lnTo>
                <a:lnTo>
                  <a:pt x="995172" y="9893"/>
                </a:lnTo>
                <a:lnTo>
                  <a:pt x="1046226" y="9906"/>
                </a:lnTo>
                <a:lnTo>
                  <a:pt x="1097280" y="11452"/>
                </a:lnTo>
                <a:lnTo>
                  <a:pt x="1130382" y="12425"/>
                </a:lnTo>
                <a:lnTo>
                  <a:pt x="1168535" y="14541"/>
                </a:lnTo>
                <a:lnTo>
                  <a:pt x="1209776" y="17767"/>
                </a:lnTo>
                <a:lnTo>
                  <a:pt x="1254797" y="22272"/>
                </a:lnTo>
                <a:lnTo>
                  <a:pt x="1302519" y="28075"/>
                </a:lnTo>
                <a:lnTo>
                  <a:pt x="1352382" y="35240"/>
                </a:lnTo>
                <a:lnTo>
                  <a:pt x="1403826" y="43829"/>
                </a:lnTo>
                <a:lnTo>
                  <a:pt x="1456692" y="53990"/>
                </a:lnTo>
                <a:lnTo>
                  <a:pt x="1509458" y="65582"/>
                </a:lnTo>
                <a:lnTo>
                  <a:pt x="1562113" y="78771"/>
                </a:lnTo>
                <a:lnTo>
                  <a:pt x="1614224" y="93655"/>
                </a:lnTo>
                <a:lnTo>
                  <a:pt x="1665180" y="110290"/>
                </a:lnTo>
                <a:lnTo>
                  <a:pt x="1714358" y="128720"/>
                </a:lnTo>
                <a:lnTo>
                  <a:pt x="1761199" y="149007"/>
                </a:lnTo>
                <a:lnTo>
                  <a:pt x="1805143" y="171214"/>
                </a:lnTo>
                <a:lnTo>
                  <a:pt x="1845631" y="195402"/>
                </a:lnTo>
                <a:lnTo>
                  <a:pt x="1882102" y="221634"/>
                </a:lnTo>
                <a:lnTo>
                  <a:pt x="1913997" y="249971"/>
                </a:lnTo>
                <a:lnTo>
                  <a:pt x="1940756" y="280475"/>
                </a:lnTo>
                <a:lnTo>
                  <a:pt x="1961820" y="313208"/>
                </a:lnTo>
                <a:lnTo>
                  <a:pt x="1980438" y="367284"/>
                </a:lnTo>
                <a:lnTo>
                  <a:pt x="1981200" y="386334"/>
                </a:lnTo>
                <a:lnTo>
                  <a:pt x="1981200" y="436874"/>
                </a:lnTo>
                <a:lnTo>
                  <a:pt x="1989582" y="406146"/>
                </a:lnTo>
                <a:lnTo>
                  <a:pt x="1991106" y="385572"/>
                </a:lnTo>
                <a:close/>
              </a:path>
              <a:path w="1991359" h="772795">
                <a:moveTo>
                  <a:pt x="1981200" y="436874"/>
                </a:moveTo>
                <a:lnTo>
                  <a:pt x="1981200" y="386334"/>
                </a:lnTo>
                <a:lnTo>
                  <a:pt x="1980438" y="405384"/>
                </a:lnTo>
                <a:lnTo>
                  <a:pt x="1976627" y="423672"/>
                </a:lnTo>
                <a:lnTo>
                  <a:pt x="1961503" y="458911"/>
                </a:lnTo>
                <a:lnTo>
                  <a:pt x="1940218" y="491798"/>
                </a:lnTo>
                <a:lnTo>
                  <a:pt x="1913320" y="522402"/>
                </a:lnTo>
                <a:lnTo>
                  <a:pt x="1881361" y="550791"/>
                </a:lnTo>
                <a:lnTo>
                  <a:pt x="1844890" y="577031"/>
                </a:lnTo>
                <a:lnTo>
                  <a:pt x="1804457" y="601193"/>
                </a:lnTo>
                <a:lnTo>
                  <a:pt x="1760612" y="623344"/>
                </a:lnTo>
                <a:lnTo>
                  <a:pt x="1713905" y="643552"/>
                </a:lnTo>
                <a:lnTo>
                  <a:pt x="1664886" y="661885"/>
                </a:lnTo>
                <a:lnTo>
                  <a:pt x="1614106" y="678411"/>
                </a:lnTo>
                <a:lnTo>
                  <a:pt x="1562052" y="693215"/>
                </a:lnTo>
                <a:lnTo>
                  <a:pt x="1509221" y="706370"/>
                </a:lnTo>
                <a:lnTo>
                  <a:pt x="1456293" y="717910"/>
                </a:lnTo>
                <a:lnTo>
                  <a:pt x="1404363" y="727817"/>
                </a:lnTo>
                <a:lnTo>
                  <a:pt x="1353022" y="736334"/>
                </a:lnTo>
                <a:lnTo>
                  <a:pt x="1303218" y="743453"/>
                </a:lnTo>
                <a:lnTo>
                  <a:pt x="1255503" y="749243"/>
                </a:lnTo>
                <a:lnTo>
                  <a:pt x="1210425" y="753773"/>
                </a:lnTo>
                <a:lnTo>
                  <a:pt x="1168016" y="757139"/>
                </a:lnTo>
                <a:lnTo>
                  <a:pt x="1096518" y="760476"/>
                </a:lnTo>
                <a:lnTo>
                  <a:pt x="1046226" y="762000"/>
                </a:lnTo>
                <a:lnTo>
                  <a:pt x="995172" y="762000"/>
                </a:lnTo>
                <a:lnTo>
                  <a:pt x="959222" y="762272"/>
                </a:lnTo>
                <a:lnTo>
                  <a:pt x="919670" y="761627"/>
                </a:lnTo>
                <a:lnTo>
                  <a:pt x="876942" y="760003"/>
                </a:lnTo>
                <a:lnTo>
                  <a:pt x="831464" y="757338"/>
                </a:lnTo>
                <a:lnTo>
                  <a:pt x="783663" y="753568"/>
                </a:lnTo>
                <a:lnTo>
                  <a:pt x="733521" y="748579"/>
                </a:lnTo>
                <a:lnTo>
                  <a:pt x="682799" y="742469"/>
                </a:lnTo>
                <a:lnTo>
                  <a:pt x="630589" y="735014"/>
                </a:lnTo>
                <a:lnTo>
                  <a:pt x="577762" y="726206"/>
                </a:lnTo>
                <a:lnTo>
                  <a:pt x="524744" y="715983"/>
                </a:lnTo>
                <a:lnTo>
                  <a:pt x="471963" y="704283"/>
                </a:lnTo>
                <a:lnTo>
                  <a:pt x="419845" y="691042"/>
                </a:lnTo>
                <a:lnTo>
                  <a:pt x="368816" y="676200"/>
                </a:lnTo>
                <a:lnTo>
                  <a:pt x="319303" y="659693"/>
                </a:lnTo>
                <a:lnTo>
                  <a:pt x="271732" y="641460"/>
                </a:lnTo>
                <a:lnTo>
                  <a:pt x="226530" y="621437"/>
                </a:lnTo>
                <a:lnTo>
                  <a:pt x="184124" y="599564"/>
                </a:lnTo>
                <a:lnTo>
                  <a:pt x="144940" y="575777"/>
                </a:lnTo>
                <a:lnTo>
                  <a:pt x="109405" y="550014"/>
                </a:lnTo>
                <a:lnTo>
                  <a:pt x="77944" y="522213"/>
                </a:lnTo>
                <a:lnTo>
                  <a:pt x="50986" y="492311"/>
                </a:lnTo>
                <a:lnTo>
                  <a:pt x="28956" y="460248"/>
                </a:lnTo>
                <a:lnTo>
                  <a:pt x="14478" y="423672"/>
                </a:lnTo>
                <a:lnTo>
                  <a:pt x="9906" y="385572"/>
                </a:lnTo>
                <a:lnTo>
                  <a:pt x="9906" y="439420"/>
                </a:lnTo>
                <a:lnTo>
                  <a:pt x="43043" y="497154"/>
                </a:lnTo>
                <a:lnTo>
                  <a:pt x="69710" y="527341"/>
                </a:lnTo>
                <a:lnTo>
                  <a:pt x="100927" y="555439"/>
                </a:lnTo>
                <a:lnTo>
                  <a:pt x="136282" y="581509"/>
                </a:lnTo>
                <a:lnTo>
                  <a:pt x="175363" y="605611"/>
                </a:lnTo>
                <a:lnTo>
                  <a:pt x="217759" y="627805"/>
                </a:lnTo>
                <a:lnTo>
                  <a:pt x="263058" y="648150"/>
                </a:lnTo>
                <a:lnTo>
                  <a:pt x="310850" y="666706"/>
                </a:lnTo>
                <a:lnTo>
                  <a:pt x="360722" y="683534"/>
                </a:lnTo>
                <a:lnTo>
                  <a:pt x="412263" y="698692"/>
                </a:lnTo>
                <a:lnTo>
                  <a:pt x="465061" y="712242"/>
                </a:lnTo>
                <a:lnTo>
                  <a:pt x="518706" y="724243"/>
                </a:lnTo>
                <a:lnTo>
                  <a:pt x="572786" y="734754"/>
                </a:lnTo>
                <a:lnTo>
                  <a:pt x="626890" y="743836"/>
                </a:lnTo>
                <a:lnTo>
                  <a:pt x="680605" y="751549"/>
                </a:lnTo>
                <a:lnTo>
                  <a:pt x="733966" y="757997"/>
                </a:lnTo>
                <a:lnTo>
                  <a:pt x="785226" y="763107"/>
                </a:lnTo>
                <a:lnTo>
                  <a:pt x="835309" y="767071"/>
                </a:lnTo>
                <a:lnTo>
                  <a:pt x="883358" y="769905"/>
                </a:lnTo>
                <a:lnTo>
                  <a:pt x="928961" y="771670"/>
                </a:lnTo>
                <a:lnTo>
                  <a:pt x="962451" y="772261"/>
                </a:lnTo>
                <a:lnTo>
                  <a:pt x="1011188" y="772229"/>
                </a:lnTo>
                <a:lnTo>
                  <a:pt x="1097280" y="769620"/>
                </a:lnTo>
                <a:lnTo>
                  <a:pt x="1178894" y="765855"/>
                </a:lnTo>
                <a:lnTo>
                  <a:pt x="1256345" y="759187"/>
                </a:lnTo>
                <a:lnTo>
                  <a:pt x="1300611" y="753869"/>
                </a:lnTo>
                <a:lnTo>
                  <a:pt x="1347479" y="747196"/>
                </a:lnTo>
                <a:lnTo>
                  <a:pt x="1396668" y="739065"/>
                </a:lnTo>
                <a:lnTo>
                  <a:pt x="1447466" y="729437"/>
                </a:lnTo>
                <a:lnTo>
                  <a:pt x="1499271" y="718255"/>
                </a:lnTo>
                <a:lnTo>
                  <a:pt x="1551478" y="705464"/>
                </a:lnTo>
                <a:lnTo>
                  <a:pt x="1603484" y="691007"/>
                </a:lnTo>
                <a:lnTo>
                  <a:pt x="1654684" y="674830"/>
                </a:lnTo>
                <a:lnTo>
                  <a:pt x="1704475" y="656876"/>
                </a:lnTo>
                <a:lnTo>
                  <a:pt x="1752254" y="637090"/>
                </a:lnTo>
                <a:lnTo>
                  <a:pt x="1797416" y="615416"/>
                </a:lnTo>
                <a:lnTo>
                  <a:pt x="1839368" y="591792"/>
                </a:lnTo>
                <a:lnTo>
                  <a:pt x="1877477" y="566180"/>
                </a:lnTo>
                <a:lnTo>
                  <a:pt x="1911168" y="538507"/>
                </a:lnTo>
                <a:lnTo>
                  <a:pt x="1939828" y="508723"/>
                </a:lnTo>
                <a:lnTo>
                  <a:pt x="1962852" y="476772"/>
                </a:lnTo>
                <a:lnTo>
                  <a:pt x="1979638" y="442598"/>
                </a:lnTo>
                <a:lnTo>
                  <a:pt x="1981200" y="436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591177" y="4993640"/>
            <a:ext cx="14554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D1813"/>
                </a:solidFill>
                <a:latin typeface="新宋体"/>
                <a:cs typeface="新宋体"/>
              </a:rPr>
              <a:t>会话密钥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22639" y="6140196"/>
            <a:ext cx="1066800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18067" y="6135623"/>
            <a:ext cx="1076960" cy="543560"/>
          </a:xfrm>
          <a:custGeom>
            <a:avLst/>
            <a:gdLst/>
            <a:ahLst/>
            <a:cxnLst/>
            <a:rect l="l" t="t" r="r" b="b"/>
            <a:pathLst>
              <a:path w="1076960" h="543559">
                <a:moveTo>
                  <a:pt x="1076706" y="543305"/>
                </a:moveTo>
                <a:lnTo>
                  <a:pt x="1076706" y="0"/>
                </a:lnTo>
                <a:lnTo>
                  <a:pt x="0" y="0"/>
                </a:lnTo>
                <a:lnTo>
                  <a:pt x="0" y="543305"/>
                </a:lnTo>
                <a:lnTo>
                  <a:pt x="4571" y="543305"/>
                </a:lnTo>
                <a:lnTo>
                  <a:pt x="4571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066800" y="9905"/>
                </a:lnTo>
                <a:lnTo>
                  <a:pt x="1066800" y="4572"/>
                </a:lnTo>
                <a:lnTo>
                  <a:pt x="1071359" y="9905"/>
                </a:lnTo>
                <a:lnTo>
                  <a:pt x="1071359" y="543305"/>
                </a:lnTo>
                <a:lnTo>
                  <a:pt x="1076706" y="543305"/>
                </a:lnTo>
                <a:close/>
              </a:path>
              <a:path w="1076960" h="543559">
                <a:moveTo>
                  <a:pt x="9905" y="9905"/>
                </a:moveTo>
                <a:lnTo>
                  <a:pt x="9905" y="4572"/>
                </a:lnTo>
                <a:lnTo>
                  <a:pt x="4571" y="9905"/>
                </a:lnTo>
                <a:lnTo>
                  <a:pt x="9905" y="9905"/>
                </a:lnTo>
                <a:close/>
              </a:path>
              <a:path w="1076960" h="543559">
                <a:moveTo>
                  <a:pt x="9905" y="533400"/>
                </a:moveTo>
                <a:lnTo>
                  <a:pt x="9905" y="9905"/>
                </a:lnTo>
                <a:lnTo>
                  <a:pt x="4571" y="9905"/>
                </a:lnTo>
                <a:lnTo>
                  <a:pt x="4571" y="533400"/>
                </a:lnTo>
                <a:lnTo>
                  <a:pt x="9905" y="533400"/>
                </a:lnTo>
                <a:close/>
              </a:path>
              <a:path w="1076960" h="543559">
                <a:moveTo>
                  <a:pt x="1071359" y="533400"/>
                </a:moveTo>
                <a:lnTo>
                  <a:pt x="4571" y="533400"/>
                </a:lnTo>
                <a:lnTo>
                  <a:pt x="9905" y="537972"/>
                </a:lnTo>
                <a:lnTo>
                  <a:pt x="9905" y="543305"/>
                </a:lnTo>
                <a:lnTo>
                  <a:pt x="1066800" y="543305"/>
                </a:lnTo>
                <a:lnTo>
                  <a:pt x="1066800" y="537972"/>
                </a:lnTo>
                <a:lnTo>
                  <a:pt x="1071359" y="533400"/>
                </a:lnTo>
                <a:close/>
              </a:path>
              <a:path w="1076960" h="543559">
                <a:moveTo>
                  <a:pt x="9905" y="543305"/>
                </a:moveTo>
                <a:lnTo>
                  <a:pt x="9905" y="537972"/>
                </a:lnTo>
                <a:lnTo>
                  <a:pt x="4571" y="533400"/>
                </a:lnTo>
                <a:lnTo>
                  <a:pt x="4571" y="543305"/>
                </a:lnTo>
                <a:lnTo>
                  <a:pt x="9905" y="543305"/>
                </a:lnTo>
                <a:close/>
              </a:path>
              <a:path w="1076960" h="543559">
                <a:moveTo>
                  <a:pt x="1071359" y="9905"/>
                </a:moveTo>
                <a:lnTo>
                  <a:pt x="1066800" y="4572"/>
                </a:lnTo>
                <a:lnTo>
                  <a:pt x="1066800" y="9905"/>
                </a:lnTo>
                <a:lnTo>
                  <a:pt x="1071359" y="9905"/>
                </a:lnTo>
                <a:close/>
              </a:path>
              <a:path w="1076960" h="543559">
                <a:moveTo>
                  <a:pt x="1071359" y="533400"/>
                </a:moveTo>
                <a:lnTo>
                  <a:pt x="1071359" y="9905"/>
                </a:lnTo>
                <a:lnTo>
                  <a:pt x="1066800" y="9905"/>
                </a:lnTo>
                <a:lnTo>
                  <a:pt x="1066800" y="533400"/>
                </a:lnTo>
                <a:lnTo>
                  <a:pt x="1071359" y="533400"/>
                </a:lnTo>
                <a:close/>
              </a:path>
              <a:path w="1076960" h="543559">
                <a:moveTo>
                  <a:pt x="1071359" y="543305"/>
                </a:moveTo>
                <a:lnTo>
                  <a:pt x="1071359" y="533400"/>
                </a:lnTo>
                <a:lnTo>
                  <a:pt x="1066800" y="537972"/>
                </a:lnTo>
                <a:lnTo>
                  <a:pt x="1066800" y="543305"/>
                </a:lnTo>
                <a:lnTo>
                  <a:pt x="1071359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85955" y="6174740"/>
            <a:ext cx="7404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8000"/>
                </a:solidFill>
                <a:latin typeface="新宋体"/>
                <a:cs typeface="新宋体"/>
              </a:rPr>
              <a:t>加密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709027" y="6216396"/>
            <a:ext cx="990600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04467" y="6211823"/>
            <a:ext cx="1000760" cy="467359"/>
          </a:xfrm>
          <a:custGeom>
            <a:avLst/>
            <a:gdLst/>
            <a:ahLst/>
            <a:cxnLst/>
            <a:rect l="l" t="t" r="r" b="b"/>
            <a:pathLst>
              <a:path w="1000759" h="467359">
                <a:moveTo>
                  <a:pt x="1000505" y="467106"/>
                </a:moveTo>
                <a:lnTo>
                  <a:pt x="1000505" y="0"/>
                </a:lnTo>
                <a:lnTo>
                  <a:pt x="0" y="0"/>
                </a:lnTo>
                <a:lnTo>
                  <a:pt x="0" y="467106"/>
                </a:lnTo>
                <a:lnTo>
                  <a:pt x="4559" y="467106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990600" y="9905"/>
                </a:lnTo>
                <a:lnTo>
                  <a:pt x="990600" y="4572"/>
                </a:lnTo>
                <a:lnTo>
                  <a:pt x="995159" y="9905"/>
                </a:lnTo>
                <a:lnTo>
                  <a:pt x="995159" y="467106"/>
                </a:lnTo>
                <a:lnTo>
                  <a:pt x="1000505" y="467106"/>
                </a:lnTo>
                <a:close/>
              </a:path>
              <a:path w="1000759" h="4673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1000759" h="467359">
                <a:moveTo>
                  <a:pt x="9906" y="4572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457200"/>
                </a:lnTo>
                <a:lnTo>
                  <a:pt x="9906" y="457200"/>
                </a:lnTo>
                <a:close/>
              </a:path>
              <a:path w="1000759" h="467359">
                <a:moveTo>
                  <a:pt x="995159" y="457200"/>
                </a:moveTo>
                <a:lnTo>
                  <a:pt x="4559" y="457200"/>
                </a:lnTo>
                <a:lnTo>
                  <a:pt x="9906" y="461772"/>
                </a:lnTo>
                <a:lnTo>
                  <a:pt x="9906" y="467106"/>
                </a:lnTo>
                <a:lnTo>
                  <a:pt x="990600" y="467106"/>
                </a:lnTo>
                <a:lnTo>
                  <a:pt x="990600" y="461772"/>
                </a:lnTo>
                <a:lnTo>
                  <a:pt x="995159" y="457200"/>
                </a:lnTo>
                <a:close/>
              </a:path>
              <a:path w="1000759" h="467359">
                <a:moveTo>
                  <a:pt x="9906" y="467106"/>
                </a:moveTo>
                <a:lnTo>
                  <a:pt x="9906" y="461772"/>
                </a:lnTo>
                <a:lnTo>
                  <a:pt x="4559" y="457200"/>
                </a:lnTo>
                <a:lnTo>
                  <a:pt x="4559" y="467106"/>
                </a:lnTo>
                <a:lnTo>
                  <a:pt x="9906" y="467106"/>
                </a:lnTo>
                <a:close/>
              </a:path>
              <a:path w="1000759" h="467359">
                <a:moveTo>
                  <a:pt x="995159" y="9905"/>
                </a:moveTo>
                <a:lnTo>
                  <a:pt x="990600" y="4572"/>
                </a:lnTo>
                <a:lnTo>
                  <a:pt x="990600" y="9905"/>
                </a:lnTo>
                <a:lnTo>
                  <a:pt x="995159" y="9905"/>
                </a:lnTo>
                <a:close/>
              </a:path>
              <a:path w="1000759" h="467359">
                <a:moveTo>
                  <a:pt x="995159" y="457200"/>
                </a:moveTo>
                <a:lnTo>
                  <a:pt x="995159" y="9905"/>
                </a:lnTo>
                <a:lnTo>
                  <a:pt x="990600" y="9905"/>
                </a:lnTo>
                <a:lnTo>
                  <a:pt x="990600" y="457200"/>
                </a:lnTo>
                <a:lnTo>
                  <a:pt x="995159" y="457200"/>
                </a:lnTo>
                <a:close/>
              </a:path>
              <a:path w="1000759" h="467359">
                <a:moveTo>
                  <a:pt x="995159" y="467106"/>
                </a:moveTo>
                <a:lnTo>
                  <a:pt x="995159" y="457200"/>
                </a:lnTo>
                <a:lnTo>
                  <a:pt x="990600" y="461772"/>
                </a:lnTo>
                <a:lnTo>
                  <a:pt x="990600" y="467106"/>
                </a:lnTo>
                <a:lnTo>
                  <a:pt x="995159" y="467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834255" y="6212840"/>
            <a:ext cx="7404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8000"/>
                </a:solidFill>
                <a:latin typeface="新宋体"/>
                <a:cs typeface="新宋体"/>
              </a:rPr>
              <a:t>解密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69171" y="2787395"/>
            <a:ext cx="174625" cy="609600"/>
          </a:xfrm>
          <a:custGeom>
            <a:avLst/>
            <a:gdLst/>
            <a:ahLst/>
            <a:cxnLst/>
            <a:rect l="l" t="t" r="r" b="b"/>
            <a:pathLst>
              <a:path w="174625" h="609600">
                <a:moveTo>
                  <a:pt x="174498" y="435101"/>
                </a:moveTo>
                <a:lnTo>
                  <a:pt x="0" y="435101"/>
                </a:lnTo>
                <a:lnTo>
                  <a:pt x="70104" y="575924"/>
                </a:lnTo>
                <a:lnTo>
                  <a:pt x="70104" y="452627"/>
                </a:lnTo>
                <a:lnTo>
                  <a:pt x="104393" y="452627"/>
                </a:lnTo>
                <a:lnTo>
                  <a:pt x="104393" y="574700"/>
                </a:lnTo>
                <a:lnTo>
                  <a:pt x="174498" y="435101"/>
                </a:lnTo>
                <a:close/>
              </a:path>
              <a:path w="174625" h="609600">
                <a:moveTo>
                  <a:pt x="104393" y="435101"/>
                </a:moveTo>
                <a:lnTo>
                  <a:pt x="104393" y="0"/>
                </a:lnTo>
                <a:lnTo>
                  <a:pt x="70103" y="0"/>
                </a:lnTo>
                <a:lnTo>
                  <a:pt x="70104" y="435101"/>
                </a:lnTo>
                <a:lnTo>
                  <a:pt x="104393" y="435101"/>
                </a:lnTo>
                <a:close/>
              </a:path>
              <a:path w="174625" h="609600">
                <a:moveTo>
                  <a:pt x="104393" y="574700"/>
                </a:moveTo>
                <a:lnTo>
                  <a:pt x="104393" y="452627"/>
                </a:lnTo>
                <a:lnTo>
                  <a:pt x="70104" y="452627"/>
                </a:lnTo>
                <a:lnTo>
                  <a:pt x="70104" y="575924"/>
                </a:lnTo>
                <a:lnTo>
                  <a:pt x="86868" y="609600"/>
                </a:lnTo>
                <a:lnTo>
                  <a:pt x="104393" y="574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79371" y="2787395"/>
            <a:ext cx="174625" cy="609600"/>
          </a:xfrm>
          <a:custGeom>
            <a:avLst/>
            <a:gdLst/>
            <a:ahLst/>
            <a:cxnLst/>
            <a:rect l="l" t="t" r="r" b="b"/>
            <a:pathLst>
              <a:path w="174625" h="609600">
                <a:moveTo>
                  <a:pt x="174497" y="435102"/>
                </a:moveTo>
                <a:lnTo>
                  <a:pt x="0" y="435102"/>
                </a:lnTo>
                <a:lnTo>
                  <a:pt x="70103" y="575945"/>
                </a:lnTo>
                <a:lnTo>
                  <a:pt x="70103" y="452628"/>
                </a:lnTo>
                <a:lnTo>
                  <a:pt x="104393" y="452628"/>
                </a:lnTo>
                <a:lnTo>
                  <a:pt x="104393" y="574680"/>
                </a:lnTo>
                <a:lnTo>
                  <a:pt x="174497" y="435102"/>
                </a:lnTo>
                <a:close/>
              </a:path>
              <a:path w="174625" h="609600">
                <a:moveTo>
                  <a:pt x="104393" y="435102"/>
                </a:moveTo>
                <a:lnTo>
                  <a:pt x="104393" y="0"/>
                </a:lnTo>
                <a:lnTo>
                  <a:pt x="70103" y="0"/>
                </a:lnTo>
                <a:lnTo>
                  <a:pt x="70103" y="435102"/>
                </a:lnTo>
                <a:lnTo>
                  <a:pt x="104393" y="435102"/>
                </a:lnTo>
                <a:close/>
              </a:path>
              <a:path w="174625" h="609600">
                <a:moveTo>
                  <a:pt x="104393" y="574680"/>
                </a:moveTo>
                <a:lnTo>
                  <a:pt x="104393" y="452628"/>
                </a:lnTo>
                <a:lnTo>
                  <a:pt x="70103" y="452628"/>
                </a:lnTo>
                <a:lnTo>
                  <a:pt x="70103" y="575945"/>
                </a:lnTo>
                <a:lnTo>
                  <a:pt x="86855" y="609600"/>
                </a:lnTo>
                <a:lnTo>
                  <a:pt x="104393" y="574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69171" y="4158996"/>
            <a:ext cx="174625" cy="609600"/>
          </a:xfrm>
          <a:custGeom>
            <a:avLst/>
            <a:gdLst/>
            <a:ahLst/>
            <a:cxnLst/>
            <a:rect l="l" t="t" r="r" b="b"/>
            <a:pathLst>
              <a:path w="174625" h="609600">
                <a:moveTo>
                  <a:pt x="174498" y="435101"/>
                </a:moveTo>
                <a:lnTo>
                  <a:pt x="0" y="435101"/>
                </a:lnTo>
                <a:lnTo>
                  <a:pt x="70104" y="575924"/>
                </a:lnTo>
                <a:lnTo>
                  <a:pt x="70104" y="452627"/>
                </a:lnTo>
                <a:lnTo>
                  <a:pt x="104393" y="452627"/>
                </a:lnTo>
                <a:lnTo>
                  <a:pt x="104393" y="574700"/>
                </a:lnTo>
                <a:lnTo>
                  <a:pt x="174498" y="435101"/>
                </a:lnTo>
                <a:close/>
              </a:path>
              <a:path w="174625" h="609600">
                <a:moveTo>
                  <a:pt x="104393" y="435101"/>
                </a:moveTo>
                <a:lnTo>
                  <a:pt x="104393" y="0"/>
                </a:lnTo>
                <a:lnTo>
                  <a:pt x="70104" y="0"/>
                </a:lnTo>
                <a:lnTo>
                  <a:pt x="70104" y="435101"/>
                </a:lnTo>
                <a:lnTo>
                  <a:pt x="104393" y="435101"/>
                </a:lnTo>
                <a:close/>
              </a:path>
              <a:path w="174625" h="609600">
                <a:moveTo>
                  <a:pt x="104393" y="574700"/>
                </a:moveTo>
                <a:lnTo>
                  <a:pt x="104393" y="452627"/>
                </a:lnTo>
                <a:lnTo>
                  <a:pt x="70104" y="452627"/>
                </a:lnTo>
                <a:lnTo>
                  <a:pt x="70104" y="575924"/>
                </a:lnTo>
                <a:lnTo>
                  <a:pt x="86868" y="609600"/>
                </a:lnTo>
                <a:lnTo>
                  <a:pt x="104393" y="574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79371" y="4158996"/>
            <a:ext cx="174625" cy="685800"/>
          </a:xfrm>
          <a:custGeom>
            <a:avLst/>
            <a:gdLst/>
            <a:ahLst/>
            <a:cxnLst/>
            <a:rect l="l" t="t" r="r" b="b"/>
            <a:pathLst>
              <a:path w="174625" h="685800">
                <a:moveTo>
                  <a:pt x="174497" y="511301"/>
                </a:moveTo>
                <a:lnTo>
                  <a:pt x="0" y="511301"/>
                </a:lnTo>
                <a:lnTo>
                  <a:pt x="70103" y="652145"/>
                </a:lnTo>
                <a:lnTo>
                  <a:pt x="70103" y="528827"/>
                </a:lnTo>
                <a:lnTo>
                  <a:pt x="104393" y="528827"/>
                </a:lnTo>
                <a:lnTo>
                  <a:pt x="104393" y="650880"/>
                </a:lnTo>
                <a:lnTo>
                  <a:pt x="174497" y="511301"/>
                </a:lnTo>
                <a:close/>
              </a:path>
              <a:path w="174625" h="685800">
                <a:moveTo>
                  <a:pt x="104393" y="511301"/>
                </a:moveTo>
                <a:lnTo>
                  <a:pt x="104393" y="0"/>
                </a:lnTo>
                <a:lnTo>
                  <a:pt x="70103" y="0"/>
                </a:lnTo>
                <a:lnTo>
                  <a:pt x="70103" y="511301"/>
                </a:lnTo>
                <a:lnTo>
                  <a:pt x="104393" y="511301"/>
                </a:lnTo>
                <a:close/>
              </a:path>
              <a:path w="174625" h="685800">
                <a:moveTo>
                  <a:pt x="104393" y="650880"/>
                </a:moveTo>
                <a:lnTo>
                  <a:pt x="104393" y="528827"/>
                </a:lnTo>
                <a:lnTo>
                  <a:pt x="70103" y="528827"/>
                </a:lnTo>
                <a:lnTo>
                  <a:pt x="70103" y="652145"/>
                </a:lnTo>
                <a:lnTo>
                  <a:pt x="86855" y="685800"/>
                </a:lnTo>
                <a:lnTo>
                  <a:pt x="104393" y="650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23227" y="3396996"/>
            <a:ext cx="2286000" cy="762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18667" y="3392423"/>
            <a:ext cx="2296160" cy="772160"/>
          </a:xfrm>
          <a:custGeom>
            <a:avLst/>
            <a:gdLst/>
            <a:ahLst/>
            <a:cxnLst/>
            <a:rect l="l" t="t" r="r" b="b"/>
            <a:pathLst>
              <a:path w="2296159" h="772160">
                <a:moveTo>
                  <a:pt x="1524" y="406146"/>
                </a:moveTo>
                <a:lnTo>
                  <a:pt x="1523" y="365760"/>
                </a:lnTo>
                <a:lnTo>
                  <a:pt x="0" y="385572"/>
                </a:lnTo>
                <a:lnTo>
                  <a:pt x="0" y="386334"/>
                </a:lnTo>
                <a:lnTo>
                  <a:pt x="1524" y="406146"/>
                </a:lnTo>
                <a:close/>
              </a:path>
              <a:path w="2296159" h="772160">
                <a:moveTo>
                  <a:pt x="2294382" y="406908"/>
                </a:moveTo>
                <a:lnTo>
                  <a:pt x="2294382" y="364998"/>
                </a:lnTo>
                <a:lnTo>
                  <a:pt x="2289810" y="345186"/>
                </a:lnTo>
                <a:lnTo>
                  <a:pt x="2262476" y="294092"/>
                </a:lnTo>
                <a:lnTo>
                  <a:pt x="2237436" y="264744"/>
                </a:lnTo>
                <a:lnTo>
                  <a:pt x="2207497" y="237276"/>
                </a:lnTo>
                <a:lnTo>
                  <a:pt x="2173089" y="211636"/>
                </a:lnTo>
                <a:lnTo>
                  <a:pt x="2134642" y="187770"/>
                </a:lnTo>
                <a:lnTo>
                  <a:pt x="2092582" y="165625"/>
                </a:lnTo>
                <a:lnTo>
                  <a:pt x="2047341" y="145148"/>
                </a:lnTo>
                <a:lnTo>
                  <a:pt x="1999346" y="126285"/>
                </a:lnTo>
                <a:lnTo>
                  <a:pt x="1949027" y="108985"/>
                </a:lnTo>
                <a:lnTo>
                  <a:pt x="1896813" y="93193"/>
                </a:lnTo>
                <a:lnTo>
                  <a:pt x="1843132" y="78856"/>
                </a:lnTo>
                <a:lnTo>
                  <a:pt x="1788414" y="65922"/>
                </a:lnTo>
                <a:lnTo>
                  <a:pt x="1733087" y="54337"/>
                </a:lnTo>
                <a:lnTo>
                  <a:pt x="1677580" y="44048"/>
                </a:lnTo>
                <a:lnTo>
                  <a:pt x="1622280" y="34996"/>
                </a:lnTo>
                <a:lnTo>
                  <a:pt x="1567572" y="27125"/>
                </a:lnTo>
                <a:lnTo>
                  <a:pt x="1513990" y="20397"/>
                </a:lnTo>
                <a:lnTo>
                  <a:pt x="1461969" y="14758"/>
                </a:lnTo>
                <a:lnTo>
                  <a:pt x="1411945" y="10155"/>
                </a:lnTo>
                <a:lnTo>
                  <a:pt x="1364353" y="6533"/>
                </a:lnTo>
                <a:lnTo>
                  <a:pt x="1320038" y="3856"/>
                </a:lnTo>
                <a:lnTo>
                  <a:pt x="1278537" y="2024"/>
                </a:lnTo>
                <a:lnTo>
                  <a:pt x="1206246" y="752"/>
                </a:lnTo>
                <a:lnTo>
                  <a:pt x="1147572" y="0"/>
                </a:lnTo>
                <a:lnTo>
                  <a:pt x="1088898" y="762"/>
                </a:lnTo>
                <a:lnTo>
                  <a:pt x="1055254" y="975"/>
                </a:lnTo>
                <a:lnTo>
                  <a:pt x="1017482" y="1966"/>
                </a:lnTo>
                <a:lnTo>
                  <a:pt x="976013" y="3786"/>
                </a:lnTo>
                <a:lnTo>
                  <a:pt x="931276" y="6484"/>
                </a:lnTo>
                <a:lnTo>
                  <a:pt x="883704" y="10114"/>
                </a:lnTo>
                <a:lnTo>
                  <a:pt x="833725" y="14725"/>
                </a:lnTo>
                <a:lnTo>
                  <a:pt x="781772" y="20370"/>
                </a:lnTo>
                <a:lnTo>
                  <a:pt x="728271" y="27101"/>
                </a:lnTo>
                <a:lnTo>
                  <a:pt x="673557" y="34987"/>
                </a:lnTo>
                <a:lnTo>
                  <a:pt x="618151" y="44068"/>
                </a:lnTo>
                <a:lnTo>
                  <a:pt x="562491" y="54397"/>
                </a:lnTo>
                <a:lnTo>
                  <a:pt x="507010" y="66027"/>
                </a:lnTo>
                <a:lnTo>
                  <a:pt x="452145" y="79010"/>
                </a:lnTo>
                <a:lnTo>
                  <a:pt x="398330" y="93398"/>
                </a:lnTo>
                <a:lnTo>
                  <a:pt x="346001" y="109245"/>
                </a:lnTo>
                <a:lnTo>
                  <a:pt x="295593" y="126602"/>
                </a:lnTo>
                <a:lnTo>
                  <a:pt x="247542" y="145522"/>
                </a:lnTo>
                <a:lnTo>
                  <a:pt x="202281" y="166057"/>
                </a:lnTo>
                <a:lnTo>
                  <a:pt x="160248" y="188261"/>
                </a:lnTo>
                <a:lnTo>
                  <a:pt x="121876" y="212185"/>
                </a:lnTo>
                <a:lnTo>
                  <a:pt x="87602" y="237882"/>
                </a:lnTo>
                <a:lnTo>
                  <a:pt x="57860" y="265404"/>
                </a:lnTo>
                <a:lnTo>
                  <a:pt x="33086" y="294805"/>
                </a:lnTo>
                <a:lnTo>
                  <a:pt x="6095" y="345948"/>
                </a:lnTo>
                <a:lnTo>
                  <a:pt x="1523" y="364998"/>
                </a:lnTo>
                <a:lnTo>
                  <a:pt x="1524" y="406908"/>
                </a:lnTo>
                <a:lnTo>
                  <a:pt x="6096" y="426720"/>
                </a:lnTo>
                <a:lnTo>
                  <a:pt x="9906" y="436626"/>
                </a:lnTo>
                <a:lnTo>
                  <a:pt x="9906" y="385572"/>
                </a:lnTo>
                <a:lnTo>
                  <a:pt x="9935" y="385953"/>
                </a:lnTo>
                <a:lnTo>
                  <a:pt x="10668" y="376428"/>
                </a:lnTo>
                <a:lnTo>
                  <a:pt x="10667" y="367284"/>
                </a:lnTo>
                <a:lnTo>
                  <a:pt x="15239" y="348234"/>
                </a:lnTo>
                <a:lnTo>
                  <a:pt x="41905" y="299255"/>
                </a:lnTo>
                <a:lnTo>
                  <a:pt x="95798" y="243455"/>
                </a:lnTo>
                <a:lnTo>
                  <a:pt x="129772" y="218245"/>
                </a:lnTo>
                <a:lnTo>
                  <a:pt x="167848" y="194761"/>
                </a:lnTo>
                <a:lnTo>
                  <a:pt x="209588" y="172953"/>
                </a:lnTo>
                <a:lnTo>
                  <a:pt x="254554" y="152771"/>
                </a:lnTo>
                <a:lnTo>
                  <a:pt x="302310" y="134165"/>
                </a:lnTo>
                <a:lnTo>
                  <a:pt x="352419" y="117085"/>
                </a:lnTo>
                <a:lnTo>
                  <a:pt x="404442" y="101481"/>
                </a:lnTo>
                <a:lnTo>
                  <a:pt x="458253" y="87229"/>
                </a:lnTo>
                <a:lnTo>
                  <a:pt x="512511" y="74493"/>
                </a:lnTo>
                <a:lnTo>
                  <a:pt x="567626" y="63022"/>
                </a:lnTo>
                <a:lnTo>
                  <a:pt x="622935" y="52819"/>
                </a:lnTo>
                <a:lnTo>
                  <a:pt x="677971" y="43842"/>
                </a:lnTo>
                <a:lnTo>
                  <a:pt x="732298" y="36039"/>
                </a:lnTo>
                <a:lnTo>
                  <a:pt x="785479" y="29362"/>
                </a:lnTo>
                <a:lnTo>
                  <a:pt x="837076" y="23759"/>
                </a:lnTo>
                <a:lnTo>
                  <a:pt x="886651" y="19181"/>
                </a:lnTo>
                <a:lnTo>
                  <a:pt x="933767" y="15577"/>
                </a:lnTo>
                <a:lnTo>
                  <a:pt x="977987" y="12898"/>
                </a:lnTo>
                <a:lnTo>
                  <a:pt x="1018874" y="11093"/>
                </a:lnTo>
                <a:lnTo>
                  <a:pt x="1088898" y="9906"/>
                </a:lnTo>
                <a:lnTo>
                  <a:pt x="1207008" y="9906"/>
                </a:lnTo>
                <a:lnTo>
                  <a:pt x="1264920" y="11430"/>
                </a:lnTo>
                <a:lnTo>
                  <a:pt x="1315751" y="13631"/>
                </a:lnTo>
                <a:lnTo>
                  <a:pt x="1366812" y="16575"/>
                </a:lnTo>
                <a:lnTo>
                  <a:pt x="1418029" y="20307"/>
                </a:lnTo>
                <a:lnTo>
                  <a:pt x="1469327" y="24872"/>
                </a:lnTo>
                <a:lnTo>
                  <a:pt x="1520633" y="30315"/>
                </a:lnTo>
                <a:lnTo>
                  <a:pt x="1571872" y="36680"/>
                </a:lnTo>
                <a:lnTo>
                  <a:pt x="1622970" y="44014"/>
                </a:lnTo>
                <a:lnTo>
                  <a:pt x="1673854" y="52360"/>
                </a:lnTo>
                <a:lnTo>
                  <a:pt x="1724448" y="61764"/>
                </a:lnTo>
                <a:lnTo>
                  <a:pt x="1774680" y="72271"/>
                </a:lnTo>
                <a:lnTo>
                  <a:pt x="1824474" y="83926"/>
                </a:lnTo>
                <a:lnTo>
                  <a:pt x="1873758" y="96774"/>
                </a:lnTo>
                <a:lnTo>
                  <a:pt x="1914906" y="108204"/>
                </a:lnTo>
                <a:lnTo>
                  <a:pt x="1954530" y="121158"/>
                </a:lnTo>
                <a:lnTo>
                  <a:pt x="2000454" y="137230"/>
                </a:lnTo>
                <a:lnTo>
                  <a:pt x="2049773" y="156990"/>
                </a:lnTo>
                <a:lnTo>
                  <a:pt x="2100103" y="180455"/>
                </a:lnTo>
                <a:lnTo>
                  <a:pt x="2149063" y="207639"/>
                </a:lnTo>
                <a:lnTo>
                  <a:pt x="2194271" y="238557"/>
                </a:lnTo>
                <a:lnTo>
                  <a:pt x="2233344" y="273224"/>
                </a:lnTo>
                <a:lnTo>
                  <a:pt x="2263902" y="311658"/>
                </a:lnTo>
                <a:lnTo>
                  <a:pt x="2280666" y="348996"/>
                </a:lnTo>
                <a:lnTo>
                  <a:pt x="2284476" y="367284"/>
                </a:lnTo>
                <a:lnTo>
                  <a:pt x="2284476" y="366522"/>
                </a:lnTo>
                <a:lnTo>
                  <a:pt x="2285970" y="385953"/>
                </a:lnTo>
                <a:lnTo>
                  <a:pt x="2286000" y="385572"/>
                </a:lnTo>
                <a:lnTo>
                  <a:pt x="2286000" y="435864"/>
                </a:lnTo>
                <a:lnTo>
                  <a:pt x="2289810" y="425958"/>
                </a:lnTo>
                <a:lnTo>
                  <a:pt x="2294382" y="406908"/>
                </a:lnTo>
                <a:close/>
              </a:path>
              <a:path w="2296159" h="772160">
                <a:moveTo>
                  <a:pt x="9935" y="385953"/>
                </a:moveTo>
                <a:lnTo>
                  <a:pt x="9906" y="385572"/>
                </a:lnTo>
                <a:lnTo>
                  <a:pt x="9906" y="386334"/>
                </a:lnTo>
                <a:lnTo>
                  <a:pt x="9935" y="385953"/>
                </a:lnTo>
                <a:close/>
              </a:path>
              <a:path w="2296159" h="772160">
                <a:moveTo>
                  <a:pt x="11430" y="405384"/>
                </a:moveTo>
                <a:lnTo>
                  <a:pt x="9935" y="385953"/>
                </a:lnTo>
                <a:lnTo>
                  <a:pt x="9906" y="386334"/>
                </a:lnTo>
                <a:lnTo>
                  <a:pt x="9906" y="436626"/>
                </a:lnTo>
                <a:lnTo>
                  <a:pt x="10668" y="438607"/>
                </a:lnTo>
                <a:lnTo>
                  <a:pt x="10668" y="404622"/>
                </a:lnTo>
                <a:lnTo>
                  <a:pt x="11430" y="405384"/>
                </a:lnTo>
                <a:close/>
              </a:path>
              <a:path w="2296159" h="772160">
                <a:moveTo>
                  <a:pt x="11429" y="366522"/>
                </a:moveTo>
                <a:lnTo>
                  <a:pt x="10667" y="367284"/>
                </a:lnTo>
                <a:lnTo>
                  <a:pt x="10668" y="376428"/>
                </a:lnTo>
                <a:lnTo>
                  <a:pt x="11429" y="366522"/>
                </a:lnTo>
                <a:close/>
              </a:path>
              <a:path w="2296159" h="772160">
                <a:moveTo>
                  <a:pt x="2286000" y="435864"/>
                </a:moveTo>
                <a:lnTo>
                  <a:pt x="2286000" y="386334"/>
                </a:lnTo>
                <a:lnTo>
                  <a:pt x="2285970" y="385953"/>
                </a:lnTo>
                <a:lnTo>
                  <a:pt x="2284476" y="405384"/>
                </a:lnTo>
                <a:lnTo>
                  <a:pt x="2284476" y="404622"/>
                </a:lnTo>
                <a:lnTo>
                  <a:pt x="2273046" y="441960"/>
                </a:lnTo>
                <a:lnTo>
                  <a:pt x="2228716" y="501844"/>
                </a:lnTo>
                <a:lnTo>
                  <a:pt x="2199022" y="528949"/>
                </a:lnTo>
                <a:lnTo>
                  <a:pt x="2164879" y="554235"/>
                </a:lnTo>
                <a:lnTo>
                  <a:pt x="2126715" y="577758"/>
                </a:lnTo>
                <a:lnTo>
                  <a:pt x="2084957" y="599570"/>
                </a:lnTo>
                <a:lnTo>
                  <a:pt x="2040033" y="619728"/>
                </a:lnTo>
                <a:lnTo>
                  <a:pt x="1992370" y="638285"/>
                </a:lnTo>
                <a:lnTo>
                  <a:pt x="1942396" y="655295"/>
                </a:lnTo>
                <a:lnTo>
                  <a:pt x="1890539" y="670814"/>
                </a:lnTo>
                <a:lnTo>
                  <a:pt x="1837225" y="684897"/>
                </a:lnTo>
                <a:lnTo>
                  <a:pt x="1782884" y="697596"/>
                </a:lnTo>
                <a:lnTo>
                  <a:pt x="1727942" y="708968"/>
                </a:lnTo>
                <a:lnTo>
                  <a:pt x="1672828" y="719066"/>
                </a:lnTo>
                <a:lnTo>
                  <a:pt x="1617968" y="727945"/>
                </a:lnTo>
                <a:lnTo>
                  <a:pt x="1563790" y="735660"/>
                </a:lnTo>
                <a:lnTo>
                  <a:pt x="1510722" y="742264"/>
                </a:lnTo>
                <a:lnTo>
                  <a:pt x="1459192" y="747814"/>
                </a:lnTo>
                <a:lnTo>
                  <a:pt x="1409627" y="752362"/>
                </a:lnTo>
                <a:lnTo>
                  <a:pt x="1362455" y="755964"/>
                </a:lnTo>
                <a:lnTo>
                  <a:pt x="1318103" y="758675"/>
                </a:lnTo>
                <a:lnTo>
                  <a:pt x="1276999" y="760548"/>
                </a:lnTo>
                <a:lnTo>
                  <a:pt x="1207008" y="761991"/>
                </a:lnTo>
                <a:lnTo>
                  <a:pt x="1088898" y="762000"/>
                </a:lnTo>
                <a:lnTo>
                  <a:pt x="1055254" y="761627"/>
                </a:lnTo>
                <a:lnTo>
                  <a:pt x="976013" y="758608"/>
                </a:lnTo>
                <a:lnTo>
                  <a:pt x="932449" y="755938"/>
                </a:lnTo>
                <a:lnTo>
                  <a:pt x="885289" y="752326"/>
                </a:lnTo>
                <a:lnTo>
                  <a:pt x="835756" y="747767"/>
                </a:lnTo>
                <a:lnTo>
                  <a:pt x="784277" y="742207"/>
                </a:lnTo>
                <a:lnTo>
                  <a:pt x="731274" y="735592"/>
                </a:lnTo>
                <a:lnTo>
                  <a:pt x="677172" y="727867"/>
                </a:lnTo>
                <a:lnTo>
                  <a:pt x="622395" y="718978"/>
                </a:lnTo>
                <a:lnTo>
                  <a:pt x="567366" y="708871"/>
                </a:lnTo>
                <a:lnTo>
                  <a:pt x="512483" y="697485"/>
                </a:lnTo>
                <a:lnTo>
                  <a:pt x="457942" y="684703"/>
                </a:lnTo>
                <a:lnTo>
                  <a:pt x="405016" y="670699"/>
                </a:lnTo>
                <a:lnTo>
                  <a:pt x="353224" y="655177"/>
                </a:lnTo>
                <a:lnTo>
                  <a:pt x="303301" y="638166"/>
                </a:lnTo>
                <a:lnTo>
                  <a:pt x="255671" y="619612"/>
                </a:lnTo>
                <a:lnTo>
                  <a:pt x="210759" y="599460"/>
                </a:lnTo>
                <a:lnTo>
                  <a:pt x="168988" y="577656"/>
                </a:lnTo>
                <a:lnTo>
                  <a:pt x="130783" y="554145"/>
                </a:lnTo>
                <a:lnTo>
                  <a:pt x="96567" y="528875"/>
                </a:lnTo>
                <a:lnTo>
                  <a:pt x="66765" y="501790"/>
                </a:lnTo>
                <a:lnTo>
                  <a:pt x="41800" y="472836"/>
                </a:lnTo>
                <a:lnTo>
                  <a:pt x="15240" y="422910"/>
                </a:lnTo>
                <a:lnTo>
                  <a:pt x="10668" y="404622"/>
                </a:lnTo>
                <a:lnTo>
                  <a:pt x="10668" y="438607"/>
                </a:lnTo>
                <a:lnTo>
                  <a:pt x="33350" y="477790"/>
                </a:lnTo>
                <a:lnTo>
                  <a:pt x="58332" y="507121"/>
                </a:lnTo>
                <a:lnTo>
                  <a:pt x="88229" y="534576"/>
                </a:lnTo>
                <a:lnTo>
                  <a:pt x="122611" y="560209"/>
                </a:lnTo>
                <a:lnTo>
                  <a:pt x="161048" y="584071"/>
                </a:lnTo>
                <a:lnTo>
                  <a:pt x="203108" y="606216"/>
                </a:lnTo>
                <a:lnTo>
                  <a:pt x="248362" y="626696"/>
                </a:lnTo>
                <a:lnTo>
                  <a:pt x="296378" y="645563"/>
                </a:lnTo>
                <a:lnTo>
                  <a:pt x="346726" y="662871"/>
                </a:lnTo>
                <a:lnTo>
                  <a:pt x="398975" y="678672"/>
                </a:lnTo>
                <a:lnTo>
                  <a:pt x="452694" y="693019"/>
                </a:lnTo>
                <a:lnTo>
                  <a:pt x="507453" y="705964"/>
                </a:lnTo>
                <a:lnTo>
                  <a:pt x="562822" y="717560"/>
                </a:lnTo>
                <a:lnTo>
                  <a:pt x="618368" y="727860"/>
                </a:lnTo>
                <a:lnTo>
                  <a:pt x="673663" y="736916"/>
                </a:lnTo>
                <a:lnTo>
                  <a:pt x="728274" y="744781"/>
                </a:lnTo>
                <a:lnTo>
                  <a:pt x="781860" y="751517"/>
                </a:lnTo>
                <a:lnTo>
                  <a:pt x="833888" y="757164"/>
                </a:lnTo>
                <a:lnTo>
                  <a:pt x="883704" y="761757"/>
                </a:lnTo>
                <a:lnTo>
                  <a:pt x="931276" y="765384"/>
                </a:lnTo>
                <a:lnTo>
                  <a:pt x="976013" y="768084"/>
                </a:lnTo>
                <a:lnTo>
                  <a:pt x="1017482" y="769909"/>
                </a:lnTo>
                <a:lnTo>
                  <a:pt x="1088898" y="771144"/>
                </a:lnTo>
                <a:lnTo>
                  <a:pt x="1148334" y="771906"/>
                </a:lnTo>
                <a:lnTo>
                  <a:pt x="1207008" y="771144"/>
                </a:lnTo>
                <a:lnTo>
                  <a:pt x="1240717" y="770936"/>
                </a:lnTo>
                <a:lnTo>
                  <a:pt x="1278537" y="769947"/>
                </a:lnTo>
                <a:lnTo>
                  <a:pt x="1320038" y="768126"/>
                </a:lnTo>
                <a:lnTo>
                  <a:pt x="1364791" y="765423"/>
                </a:lnTo>
                <a:lnTo>
                  <a:pt x="1412367" y="761789"/>
                </a:lnTo>
                <a:lnTo>
                  <a:pt x="1462337" y="757172"/>
                </a:lnTo>
                <a:lnTo>
                  <a:pt x="1514272" y="751521"/>
                </a:lnTo>
                <a:lnTo>
                  <a:pt x="1567744" y="744785"/>
                </a:lnTo>
                <a:lnTo>
                  <a:pt x="1622280" y="736918"/>
                </a:lnTo>
                <a:lnTo>
                  <a:pt x="1677680" y="727831"/>
                </a:lnTo>
                <a:lnTo>
                  <a:pt x="1733336" y="717495"/>
                </a:lnTo>
                <a:lnTo>
                  <a:pt x="1788814" y="705859"/>
                </a:lnTo>
                <a:lnTo>
                  <a:pt x="1843677" y="692870"/>
                </a:lnTo>
                <a:lnTo>
                  <a:pt x="1897490" y="678476"/>
                </a:lnTo>
                <a:lnTo>
                  <a:pt x="1949820" y="662625"/>
                </a:lnTo>
                <a:lnTo>
                  <a:pt x="2000454" y="645175"/>
                </a:lnTo>
                <a:lnTo>
                  <a:pt x="2048285" y="626341"/>
                </a:lnTo>
                <a:lnTo>
                  <a:pt x="2093550" y="605805"/>
                </a:lnTo>
                <a:lnTo>
                  <a:pt x="2135591" y="583602"/>
                </a:lnTo>
                <a:lnTo>
                  <a:pt x="2173971" y="559681"/>
                </a:lnTo>
                <a:lnTo>
                  <a:pt x="2208257" y="533990"/>
                </a:lnTo>
                <a:lnTo>
                  <a:pt x="2238011" y="506476"/>
                </a:lnTo>
                <a:lnTo>
                  <a:pt x="2262801" y="477086"/>
                </a:lnTo>
                <a:lnTo>
                  <a:pt x="2282190" y="445770"/>
                </a:lnTo>
                <a:lnTo>
                  <a:pt x="2286000" y="435864"/>
                </a:lnTo>
                <a:close/>
              </a:path>
              <a:path w="2296159" h="772160">
                <a:moveTo>
                  <a:pt x="2286000" y="386334"/>
                </a:moveTo>
                <a:lnTo>
                  <a:pt x="2286000" y="385572"/>
                </a:lnTo>
                <a:lnTo>
                  <a:pt x="2285970" y="385953"/>
                </a:lnTo>
                <a:lnTo>
                  <a:pt x="2286000" y="386334"/>
                </a:lnTo>
                <a:close/>
              </a:path>
              <a:path w="2296159" h="772160">
                <a:moveTo>
                  <a:pt x="2295906" y="386334"/>
                </a:moveTo>
                <a:lnTo>
                  <a:pt x="2295906" y="385572"/>
                </a:lnTo>
                <a:lnTo>
                  <a:pt x="2294382" y="365760"/>
                </a:lnTo>
                <a:lnTo>
                  <a:pt x="2294382" y="406146"/>
                </a:lnTo>
                <a:lnTo>
                  <a:pt x="2295906" y="386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081399" y="3545840"/>
            <a:ext cx="21697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00FF"/>
                </a:solidFill>
                <a:latin typeface="新宋体"/>
                <a:cs typeface="新宋体"/>
              </a:rPr>
              <a:t>密钥加密密钥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69171" y="5530596"/>
            <a:ext cx="174625" cy="609600"/>
          </a:xfrm>
          <a:custGeom>
            <a:avLst/>
            <a:gdLst/>
            <a:ahLst/>
            <a:cxnLst/>
            <a:rect l="l" t="t" r="r" b="b"/>
            <a:pathLst>
              <a:path w="174625" h="609600">
                <a:moveTo>
                  <a:pt x="174498" y="435101"/>
                </a:moveTo>
                <a:lnTo>
                  <a:pt x="0" y="435101"/>
                </a:lnTo>
                <a:lnTo>
                  <a:pt x="70104" y="575924"/>
                </a:lnTo>
                <a:lnTo>
                  <a:pt x="70104" y="452627"/>
                </a:lnTo>
                <a:lnTo>
                  <a:pt x="104393" y="452627"/>
                </a:lnTo>
                <a:lnTo>
                  <a:pt x="104393" y="574700"/>
                </a:lnTo>
                <a:lnTo>
                  <a:pt x="174498" y="435101"/>
                </a:lnTo>
                <a:close/>
              </a:path>
              <a:path w="174625" h="609600">
                <a:moveTo>
                  <a:pt x="104393" y="435101"/>
                </a:moveTo>
                <a:lnTo>
                  <a:pt x="104393" y="0"/>
                </a:lnTo>
                <a:lnTo>
                  <a:pt x="70104" y="0"/>
                </a:lnTo>
                <a:lnTo>
                  <a:pt x="70104" y="435101"/>
                </a:lnTo>
                <a:lnTo>
                  <a:pt x="104393" y="435101"/>
                </a:lnTo>
                <a:close/>
              </a:path>
              <a:path w="174625" h="609600">
                <a:moveTo>
                  <a:pt x="104393" y="574700"/>
                </a:moveTo>
                <a:lnTo>
                  <a:pt x="104393" y="452627"/>
                </a:lnTo>
                <a:lnTo>
                  <a:pt x="70104" y="452627"/>
                </a:lnTo>
                <a:lnTo>
                  <a:pt x="70104" y="575924"/>
                </a:lnTo>
                <a:lnTo>
                  <a:pt x="86868" y="609600"/>
                </a:lnTo>
                <a:lnTo>
                  <a:pt x="104393" y="574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55571" y="5606796"/>
            <a:ext cx="174625" cy="609600"/>
          </a:xfrm>
          <a:custGeom>
            <a:avLst/>
            <a:gdLst/>
            <a:ahLst/>
            <a:cxnLst/>
            <a:rect l="l" t="t" r="r" b="b"/>
            <a:pathLst>
              <a:path w="174625" h="609600">
                <a:moveTo>
                  <a:pt x="174497" y="435101"/>
                </a:moveTo>
                <a:lnTo>
                  <a:pt x="0" y="435101"/>
                </a:lnTo>
                <a:lnTo>
                  <a:pt x="70103" y="575945"/>
                </a:lnTo>
                <a:lnTo>
                  <a:pt x="70103" y="452627"/>
                </a:lnTo>
                <a:lnTo>
                  <a:pt x="104393" y="452627"/>
                </a:lnTo>
                <a:lnTo>
                  <a:pt x="104393" y="574680"/>
                </a:lnTo>
                <a:lnTo>
                  <a:pt x="174497" y="435101"/>
                </a:lnTo>
                <a:close/>
              </a:path>
              <a:path w="174625" h="609600">
                <a:moveTo>
                  <a:pt x="104393" y="435101"/>
                </a:moveTo>
                <a:lnTo>
                  <a:pt x="104393" y="0"/>
                </a:lnTo>
                <a:lnTo>
                  <a:pt x="70103" y="0"/>
                </a:lnTo>
                <a:lnTo>
                  <a:pt x="70103" y="435101"/>
                </a:lnTo>
                <a:lnTo>
                  <a:pt x="104393" y="435101"/>
                </a:lnTo>
                <a:close/>
              </a:path>
              <a:path w="174625" h="609600">
                <a:moveTo>
                  <a:pt x="104393" y="574680"/>
                </a:moveTo>
                <a:lnTo>
                  <a:pt x="104393" y="452627"/>
                </a:lnTo>
                <a:lnTo>
                  <a:pt x="70103" y="452627"/>
                </a:lnTo>
                <a:lnTo>
                  <a:pt x="70103" y="575945"/>
                </a:lnTo>
                <a:lnTo>
                  <a:pt x="86855" y="609600"/>
                </a:lnTo>
                <a:lnTo>
                  <a:pt x="104393" y="574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89427" y="6358128"/>
            <a:ext cx="4419600" cy="174625"/>
          </a:xfrm>
          <a:custGeom>
            <a:avLst/>
            <a:gdLst/>
            <a:ahLst/>
            <a:cxnLst/>
            <a:rect l="l" t="t" r="r" b="b"/>
            <a:pathLst>
              <a:path w="4419600" h="174625">
                <a:moveTo>
                  <a:pt x="4262627" y="104394"/>
                </a:moveTo>
                <a:lnTo>
                  <a:pt x="4262627" y="70104"/>
                </a:lnTo>
                <a:lnTo>
                  <a:pt x="0" y="70104"/>
                </a:lnTo>
                <a:lnTo>
                  <a:pt x="0" y="104394"/>
                </a:lnTo>
                <a:lnTo>
                  <a:pt x="4262627" y="104394"/>
                </a:lnTo>
                <a:close/>
              </a:path>
              <a:path w="4419600" h="174625">
                <a:moveTo>
                  <a:pt x="4419599" y="86868"/>
                </a:moveTo>
                <a:lnTo>
                  <a:pt x="4245114" y="0"/>
                </a:lnTo>
                <a:lnTo>
                  <a:pt x="4245114" y="70104"/>
                </a:lnTo>
                <a:lnTo>
                  <a:pt x="4262627" y="70104"/>
                </a:lnTo>
                <a:lnTo>
                  <a:pt x="4262627" y="165702"/>
                </a:lnTo>
                <a:lnTo>
                  <a:pt x="4419599" y="86868"/>
                </a:lnTo>
                <a:close/>
              </a:path>
              <a:path w="4419600" h="174625">
                <a:moveTo>
                  <a:pt x="4262627" y="165702"/>
                </a:moveTo>
                <a:lnTo>
                  <a:pt x="4262627" y="104394"/>
                </a:lnTo>
                <a:lnTo>
                  <a:pt x="4245114" y="104394"/>
                </a:lnTo>
                <a:lnTo>
                  <a:pt x="4245114" y="174498"/>
                </a:lnTo>
                <a:lnTo>
                  <a:pt x="4262627" y="1657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65439" y="6368796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342900" y="114299"/>
                </a:moveTo>
                <a:lnTo>
                  <a:pt x="342900" y="38099"/>
                </a:lnTo>
                <a:lnTo>
                  <a:pt x="0" y="38100"/>
                </a:lnTo>
                <a:lnTo>
                  <a:pt x="57150" y="76200"/>
                </a:lnTo>
                <a:lnTo>
                  <a:pt x="57150" y="114300"/>
                </a:lnTo>
                <a:lnTo>
                  <a:pt x="342900" y="114299"/>
                </a:lnTo>
                <a:close/>
              </a:path>
              <a:path w="457200" h="152400">
                <a:moveTo>
                  <a:pt x="57150" y="114300"/>
                </a:moveTo>
                <a:lnTo>
                  <a:pt x="57150" y="76200"/>
                </a:lnTo>
                <a:lnTo>
                  <a:pt x="0" y="114300"/>
                </a:lnTo>
                <a:lnTo>
                  <a:pt x="57150" y="114300"/>
                </a:lnTo>
                <a:close/>
              </a:path>
              <a:path w="457200" h="152400">
                <a:moveTo>
                  <a:pt x="457200" y="76199"/>
                </a:moveTo>
                <a:lnTo>
                  <a:pt x="342900" y="0"/>
                </a:lnTo>
                <a:lnTo>
                  <a:pt x="342900" y="152399"/>
                </a:lnTo>
                <a:lnTo>
                  <a:pt x="457200" y="76199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50199" y="6360414"/>
            <a:ext cx="481965" cy="170180"/>
          </a:xfrm>
          <a:custGeom>
            <a:avLst/>
            <a:gdLst/>
            <a:ahLst/>
            <a:cxnLst/>
            <a:rect l="l" t="t" r="r" b="b"/>
            <a:pathLst>
              <a:path w="481964" h="170179">
                <a:moveTo>
                  <a:pt x="358140" y="41910"/>
                </a:moveTo>
                <a:lnTo>
                  <a:pt x="0" y="41910"/>
                </a:lnTo>
                <a:lnTo>
                  <a:pt x="15239" y="52180"/>
                </a:lnTo>
                <a:lnTo>
                  <a:pt x="15240" y="51816"/>
                </a:lnTo>
                <a:lnTo>
                  <a:pt x="18288" y="42672"/>
                </a:lnTo>
                <a:lnTo>
                  <a:pt x="32087" y="51816"/>
                </a:lnTo>
                <a:lnTo>
                  <a:pt x="353568" y="51816"/>
                </a:lnTo>
                <a:lnTo>
                  <a:pt x="353568" y="46482"/>
                </a:lnTo>
                <a:lnTo>
                  <a:pt x="358140" y="41910"/>
                </a:lnTo>
                <a:close/>
              </a:path>
              <a:path w="481964" h="170179">
                <a:moveTo>
                  <a:pt x="70104" y="92293"/>
                </a:moveTo>
                <a:lnTo>
                  <a:pt x="70104" y="89154"/>
                </a:lnTo>
                <a:lnTo>
                  <a:pt x="63885" y="84963"/>
                </a:lnTo>
                <a:lnTo>
                  <a:pt x="0" y="128016"/>
                </a:lnTo>
                <a:lnTo>
                  <a:pt x="15239" y="128016"/>
                </a:lnTo>
                <a:lnTo>
                  <a:pt x="15240" y="118110"/>
                </a:lnTo>
                <a:lnTo>
                  <a:pt x="31840" y="118110"/>
                </a:lnTo>
                <a:lnTo>
                  <a:pt x="70104" y="92293"/>
                </a:lnTo>
                <a:close/>
              </a:path>
              <a:path w="481964" h="170179">
                <a:moveTo>
                  <a:pt x="32087" y="51816"/>
                </a:moveTo>
                <a:lnTo>
                  <a:pt x="18288" y="42672"/>
                </a:lnTo>
                <a:lnTo>
                  <a:pt x="15240" y="51816"/>
                </a:lnTo>
                <a:lnTo>
                  <a:pt x="32087" y="51816"/>
                </a:lnTo>
                <a:close/>
              </a:path>
              <a:path w="481964" h="170179">
                <a:moveTo>
                  <a:pt x="81534" y="84582"/>
                </a:moveTo>
                <a:lnTo>
                  <a:pt x="32087" y="51816"/>
                </a:lnTo>
                <a:lnTo>
                  <a:pt x="15240" y="51816"/>
                </a:lnTo>
                <a:lnTo>
                  <a:pt x="15239" y="52180"/>
                </a:lnTo>
                <a:lnTo>
                  <a:pt x="63885" y="84963"/>
                </a:lnTo>
                <a:lnTo>
                  <a:pt x="70104" y="80772"/>
                </a:lnTo>
                <a:lnTo>
                  <a:pt x="70104" y="92293"/>
                </a:lnTo>
                <a:lnTo>
                  <a:pt x="81534" y="84582"/>
                </a:lnTo>
                <a:close/>
              </a:path>
              <a:path w="481964" h="170179">
                <a:moveTo>
                  <a:pt x="31840" y="118110"/>
                </a:moveTo>
                <a:lnTo>
                  <a:pt x="15240" y="118110"/>
                </a:lnTo>
                <a:lnTo>
                  <a:pt x="18288" y="127254"/>
                </a:lnTo>
                <a:lnTo>
                  <a:pt x="31840" y="118110"/>
                </a:lnTo>
                <a:close/>
              </a:path>
              <a:path w="481964" h="170179">
                <a:moveTo>
                  <a:pt x="363474" y="151892"/>
                </a:moveTo>
                <a:lnTo>
                  <a:pt x="363474" y="118110"/>
                </a:lnTo>
                <a:lnTo>
                  <a:pt x="31840" y="118110"/>
                </a:lnTo>
                <a:lnTo>
                  <a:pt x="18288" y="127254"/>
                </a:lnTo>
                <a:lnTo>
                  <a:pt x="15240" y="118110"/>
                </a:lnTo>
                <a:lnTo>
                  <a:pt x="15239" y="128016"/>
                </a:lnTo>
                <a:lnTo>
                  <a:pt x="353568" y="128016"/>
                </a:lnTo>
                <a:lnTo>
                  <a:pt x="353568" y="122682"/>
                </a:lnTo>
                <a:lnTo>
                  <a:pt x="358140" y="128016"/>
                </a:lnTo>
                <a:lnTo>
                  <a:pt x="358140" y="155448"/>
                </a:lnTo>
                <a:lnTo>
                  <a:pt x="363474" y="151892"/>
                </a:lnTo>
                <a:close/>
              </a:path>
              <a:path w="481964" h="170179">
                <a:moveTo>
                  <a:pt x="70104" y="89154"/>
                </a:moveTo>
                <a:lnTo>
                  <a:pt x="70104" y="80772"/>
                </a:lnTo>
                <a:lnTo>
                  <a:pt x="63885" y="84963"/>
                </a:lnTo>
                <a:lnTo>
                  <a:pt x="70104" y="89154"/>
                </a:lnTo>
                <a:close/>
              </a:path>
              <a:path w="481964" h="170179">
                <a:moveTo>
                  <a:pt x="481584" y="84582"/>
                </a:moveTo>
                <a:lnTo>
                  <a:pt x="353568" y="0"/>
                </a:lnTo>
                <a:lnTo>
                  <a:pt x="353568" y="41910"/>
                </a:lnTo>
                <a:lnTo>
                  <a:pt x="355854" y="41910"/>
                </a:lnTo>
                <a:lnTo>
                  <a:pt x="355854" y="12954"/>
                </a:lnTo>
                <a:lnTo>
                  <a:pt x="363474" y="8382"/>
                </a:lnTo>
                <a:lnTo>
                  <a:pt x="363474" y="18034"/>
                </a:lnTo>
                <a:lnTo>
                  <a:pt x="463867" y="84963"/>
                </a:lnTo>
                <a:lnTo>
                  <a:pt x="470154" y="80772"/>
                </a:lnTo>
                <a:lnTo>
                  <a:pt x="470154" y="92202"/>
                </a:lnTo>
                <a:lnTo>
                  <a:pt x="481584" y="84582"/>
                </a:lnTo>
                <a:close/>
              </a:path>
              <a:path w="481964" h="170179">
                <a:moveTo>
                  <a:pt x="358140" y="51816"/>
                </a:moveTo>
                <a:lnTo>
                  <a:pt x="358140" y="41910"/>
                </a:lnTo>
                <a:lnTo>
                  <a:pt x="353568" y="46482"/>
                </a:lnTo>
                <a:lnTo>
                  <a:pt x="353568" y="51816"/>
                </a:lnTo>
                <a:lnTo>
                  <a:pt x="358140" y="51816"/>
                </a:lnTo>
                <a:close/>
              </a:path>
              <a:path w="481964" h="170179">
                <a:moveTo>
                  <a:pt x="358140" y="128016"/>
                </a:moveTo>
                <a:lnTo>
                  <a:pt x="353568" y="122682"/>
                </a:lnTo>
                <a:lnTo>
                  <a:pt x="353568" y="128016"/>
                </a:lnTo>
                <a:lnTo>
                  <a:pt x="358140" y="128016"/>
                </a:lnTo>
                <a:close/>
              </a:path>
              <a:path w="481964" h="170179">
                <a:moveTo>
                  <a:pt x="358140" y="155448"/>
                </a:moveTo>
                <a:lnTo>
                  <a:pt x="358140" y="128016"/>
                </a:lnTo>
                <a:lnTo>
                  <a:pt x="353568" y="128016"/>
                </a:lnTo>
                <a:lnTo>
                  <a:pt x="353568" y="169926"/>
                </a:lnTo>
                <a:lnTo>
                  <a:pt x="355853" y="168402"/>
                </a:lnTo>
                <a:lnTo>
                  <a:pt x="355854" y="156972"/>
                </a:lnTo>
                <a:lnTo>
                  <a:pt x="358140" y="155448"/>
                </a:lnTo>
                <a:close/>
              </a:path>
              <a:path w="481964" h="170179">
                <a:moveTo>
                  <a:pt x="363474" y="18034"/>
                </a:moveTo>
                <a:lnTo>
                  <a:pt x="363474" y="8382"/>
                </a:lnTo>
                <a:lnTo>
                  <a:pt x="355854" y="12954"/>
                </a:lnTo>
                <a:lnTo>
                  <a:pt x="363474" y="18034"/>
                </a:lnTo>
                <a:close/>
              </a:path>
              <a:path w="481964" h="170179">
                <a:moveTo>
                  <a:pt x="363474" y="51816"/>
                </a:moveTo>
                <a:lnTo>
                  <a:pt x="363474" y="18034"/>
                </a:lnTo>
                <a:lnTo>
                  <a:pt x="355854" y="12954"/>
                </a:lnTo>
                <a:lnTo>
                  <a:pt x="355854" y="41910"/>
                </a:lnTo>
                <a:lnTo>
                  <a:pt x="358140" y="41910"/>
                </a:lnTo>
                <a:lnTo>
                  <a:pt x="358140" y="51816"/>
                </a:lnTo>
                <a:lnTo>
                  <a:pt x="363474" y="51816"/>
                </a:lnTo>
                <a:close/>
              </a:path>
              <a:path w="481964" h="170179">
                <a:moveTo>
                  <a:pt x="470154" y="92202"/>
                </a:moveTo>
                <a:lnTo>
                  <a:pt x="470154" y="89154"/>
                </a:lnTo>
                <a:lnTo>
                  <a:pt x="463867" y="84963"/>
                </a:lnTo>
                <a:lnTo>
                  <a:pt x="355854" y="156972"/>
                </a:lnTo>
                <a:lnTo>
                  <a:pt x="363474" y="160782"/>
                </a:lnTo>
                <a:lnTo>
                  <a:pt x="363474" y="163322"/>
                </a:lnTo>
                <a:lnTo>
                  <a:pt x="470154" y="92202"/>
                </a:lnTo>
                <a:close/>
              </a:path>
              <a:path w="481964" h="170179">
                <a:moveTo>
                  <a:pt x="363474" y="163322"/>
                </a:moveTo>
                <a:lnTo>
                  <a:pt x="363474" y="160782"/>
                </a:lnTo>
                <a:lnTo>
                  <a:pt x="355854" y="156972"/>
                </a:lnTo>
                <a:lnTo>
                  <a:pt x="355853" y="168402"/>
                </a:lnTo>
                <a:lnTo>
                  <a:pt x="363474" y="163322"/>
                </a:lnTo>
                <a:close/>
              </a:path>
              <a:path w="481964" h="170179">
                <a:moveTo>
                  <a:pt x="470154" y="89154"/>
                </a:moveTo>
                <a:lnTo>
                  <a:pt x="470154" y="80772"/>
                </a:lnTo>
                <a:lnTo>
                  <a:pt x="463867" y="84963"/>
                </a:lnTo>
                <a:lnTo>
                  <a:pt x="470154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53573" y="6167118"/>
            <a:ext cx="7404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00FF"/>
                </a:solidFill>
                <a:latin typeface="新宋体"/>
                <a:cs typeface="新宋体"/>
              </a:rPr>
              <a:t>明文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699627" y="6368796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342900" y="114299"/>
                </a:moveTo>
                <a:lnTo>
                  <a:pt x="342900" y="38099"/>
                </a:lnTo>
                <a:lnTo>
                  <a:pt x="0" y="38100"/>
                </a:lnTo>
                <a:lnTo>
                  <a:pt x="57150" y="76200"/>
                </a:lnTo>
                <a:lnTo>
                  <a:pt x="57150" y="114300"/>
                </a:lnTo>
                <a:lnTo>
                  <a:pt x="342900" y="114299"/>
                </a:lnTo>
                <a:close/>
              </a:path>
              <a:path w="457200" h="152400">
                <a:moveTo>
                  <a:pt x="57150" y="114300"/>
                </a:moveTo>
                <a:lnTo>
                  <a:pt x="57150" y="76200"/>
                </a:lnTo>
                <a:lnTo>
                  <a:pt x="0" y="114300"/>
                </a:lnTo>
                <a:lnTo>
                  <a:pt x="57150" y="114300"/>
                </a:lnTo>
                <a:close/>
              </a:path>
              <a:path w="457200" h="152400">
                <a:moveTo>
                  <a:pt x="457200" y="76199"/>
                </a:moveTo>
                <a:lnTo>
                  <a:pt x="342900" y="0"/>
                </a:lnTo>
                <a:lnTo>
                  <a:pt x="342900" y="152399"/>
                </a:lnTo>
                <a:lnTo>
                  <a:pt x="457200" y="76199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684399" y="6360414"/>
            <a:ext cx="481965" cy="170180"/>
          </a:xfrm>
          <a:custGeom>
            <a:avLst/>
            <a:gdLst/>
            <a:ahLst/>
            <a:cxnLst/>
            <a:rect l="l" t="t" r="r" b="b"/>
            <a:pathLst>
              <a:path w="481965" h="170179">
                <a:moveTo>
                  <a:pt x="358140" y="41910"/>
                </a:moveTo>
                <a:lnTo>
                  <a:pt x="0" y="41910"/>
                </a:lnTo>
                <a:lnTo>
                  <a:pt x="15239" y="52180"/>
                </a:lnTo>
                <a:lnTo>
                  <a:pt x="15240" y="51816"/>
                </a:lnTo>
                <a:lnTo>
                  <a:pt x="18288" y="42672"/>
                </a:lnTo>
                <a:lnTo>
                  <a:pt x="32087" y="51816"/>
                </a:lnTo>
                <a:lnTo>
                  <a:pt x="353568" y="51816"/>
                </a:lnTo>
                <a:lnTo>
                  <a:pt x="353568" y="46482"/>
                </a:lnTo>
                <a:lnTo>
                  <a:pt x="358140" y="41910"/>
                </a:lnTo>
                <a:close/>
              </a:path>
              <a:path w="481965" h="170179">
                <a:moveTo>
                  <a:pt x="70104" y="92293"/>
                </a:moveTo>
                <a:lnTo>
                  <a:pt x="70104" y="89154"/>
                </a:lnTo>
                <a:lnTo>
                  <a:pt x="63885" y="84963"/>
                </a:lnTo>
                <a:lnTo>
                  <a:pt x="0" y="128016"/>
                </a:lnTo>
                <a:lnTo>
                  <a:pt x="15239" y="128016"/>
                </a:lnTo>
                <a:lnTo>
                  <a:pt x="15240" y="118110"/>
                </a:lnTo>
                <a:lnTo>
                  <a:pt x="31840" y="118110"/>
                </a:lnTo>
                <a:lnTo>
                  <a:pt x="70104" y="92293"/>
                </a:lnTo>
                <a:close/>
              </a:path>
              <a:path w="481965" h="170179">
                <a:moveTo>
                  <a:pt x="32087" y="51816"/>
                </a:moveTo>
                <a:lnTo>
                  <a:pt x="18288" y="42672"/>
                </a:lnTo>
                <a:lnTo>
                  <a:pt x="15240" y="51816"/>
                </a:lnTo>
                <a:lnTo>
                  <a:pt x="32087" y="51816"/>
                </a:lnTo>
                <a:close/>
              </a:path>
              <a:path w="481965" h="170179">
                <a:moveTo>
                  <a:pt x="81534" y="84582"/>
                </a:moveTo>
                <a:lnTo>
                  <a:pt x="32087" y="51816"/>
                </a:lnTo>
                <a:lnTo>
                  <a:pt x="15240" y="51816"/>
                </a:lnTo>
                <a:lnTo>
                  <a:pt x="15239" y="52180"/>
                </a:lnTo>
                <a:lnTo>
                  <a:pt x="63885" y="84963"/>
                </a:lnTo>
                <a:lnTo>
                  <a:pt x="70104" y="80772"/>
                </a:lnTo>
                <a:lnTo>
                  <a:pt x="70104" y="92293"/>
                </a:lnTo>
                <a:lnTo>
                  <a:pt x="81534" y="84582"/>
                </a:lnTo>
                <a:close/>
              </a:path>
              <a:path w="481965" h="170179">
                <a:moveTo>
                  <a:pt x="31840" y="118110"/>
                </a:moveTo>
                <a:lnTo>
                  <a:pt x="15240" y="118110"/>
                </a:lnTo>
                <a:lnTo>
                  <a:pt x="18288" y="127254"/>
                </a:lnTo>
                <a:lnTo>
                  <a:pt x="31840" y="118110"/>
                </a:lnTo>
                <a:close/>
              </a:path>
              <a:path w="481965" h="170179">
                <a:moveTo>
                  <a:pt x="363474" y="151892"/>
                </a:moveTo>
                <a:lnTo>
                  <a:pt x="363474" y="118110"/>
                </a:lnTo>
                <a:lnTo>
                  <a:pt x="31840" y="118110"/>
                </a:lnTo>
                <a:lnTo>
                  <a:pt x="18288" y="127254"/>
                </a:lnTo>
                <a:lnTo>
                  <a:pt x="15240" y="118110"/>
                </a:lnTo>
                <a:lnTo>
                  <a:pt x="15239" y="128016"/>
                </a:lnTo>
                <a:lnTo>
                  <a:pt x="353568" y="128016"/>
                </a:lnTo>
                <a:lnTo>
                  <a:pt x="353568" y="122682"/>
                </a:lnTo>
                <a:lnTo>
                  <a:pt x="358140" y="128016"/>
                </a:lnTo>
                <a:lnTo>
                  <a:pt x="358140" y="155448"/>
                </a:lnTo>
                <a:lnTo>
                  <a:pt x="363474" y="151892"/>
                </a:lnTo>
                <a:close/>
              </a:path>
              <a:path w="481965" h="170179">
                <a:moveTo>
                  <a:pt x="70104" y="89154"/>
                </a:moveTo>
                <a:lnTo>
                  <a:pt x="70104" y="80772"/>
                </a:lnTo>
                <a:lnTo>
                  <a:pt x="63885" y="84963"/>
                </a:lnTo>
                <a:lnTo>
                  <a:pt x="70104" y="89154"/>
                </a:lnTo>
                <a:close/>
              </a:path>
              <a:path w="481965" h="170179">
                <a:moveTo>
                  <a:pt x="481584" y="84582"/>
                </a:moveTo>
                <a:lnTo>
                  <a:pt x="353568" y="0"/>
                </a:lnTo>
                <a:lnTo>
                  <a:pt x="353568" y="41910"/>
                </a:lnTo>
                <a:lnTo>
                  <a:pt x="355854" y="41910"/>
                </a:lnTo>
                <a:lnTo>
                  <a:pt x="355854" y="12954"/>
                </a:lnTo>
                <a:lnTo>
                  <a:pt x="363474" y="8382"/>
                </a:lnTo>
                <a:lnTo>
                  <a:pt x="363474" y="18034"/>
                </a:lnTo>
                <a:lnTo>
                  <a:pt x="463867" y="84963"/>
                </a:lnTo>
                <a:lnTo>
                  <a:pt x="470154" y="80772"/>
                </a:lnTo>
                <a:lnTo>
                  <a:pt x="470154" y="92202"/>
                </a:lnTo>
                <a:lnTo>
                  <a:pt x="481584" y="84582"/>
                </a:lnTo>
                <a:close/>
              </a:path>
              <a:path w="481965" h="170179">
                <a:moveTo>
                  <a:pt x="358140" y="51816"/>
                </a:moveTo>
                <a:lnTo>
                  <a:pt x="358140" y="41910"/>
                </a:lnTo>
                <a:lnTo>
                  <a:pt x="353568" y="46482"/>
                </a:lnTo>
                <a:lnTo>
                  <a:pt x="353568" y="51816"/>
                </a:lnTo>
                <a:lnTo>
                  <a:pt x="358140" y="51816"/>
                </a:lnTo>
                <a:close/>
              </a:path>
              <a:path w="481965" h="170179">
                <a:moveTo>
                  <a:pt x="358140" y="128016"/>
                </a:moveTo>
                <a:lnTo>
                  <a:pt x="353568" y="122682"/>
                </a:lnTo>
                <a:lnTo>
                  <a:pt x="353568" y="128016"/>
                </a:lnTo>
                <a:lnTo>
                  <a:pt x="358140" y="128016"/>
                </a:lnTo>
                <a:close/>
              </a:path>
              <a:path w="481965" h="170179">
                <a:moveTo>
                  <a:pt x="358140" y="155448"/>
                </a:moveTo>
                <a:lnTo>
                  <a:pt x="358140" y="128016"/>
                </a:lnTo>
                <a:lnTo>
                  <a:pt x="353568" y="128016"/>
                </a:lnTo>
                <a:lnTo>
                  <a:pt x="353568" y="169926"/>
                </a:lnTo>
                <a:lnTo>
                  <a:pt x="355853" y="168402"/>
                </a:lnTo>
                <a:lnTo>
                  <a:pt x="355854" y="156972"/>
                </a:lnTo>
                <a:lnTo>
                  <a:pt x="358140" y="155448"/>
                </a:lnTo>
                <a:close/>
              </a:path>
              <a:path w="481965" h="170179">
                <a:moveTo>
                  <a:pt x="363474" y="18034"/>
                </a:moveTo>
                <a:lnTo>
                  <a:pt x="363474" y="8382"/>
                </a:lnTo>
                <a:lnTo>
                  <a:pt x="355854" y="12954"/>
                </a:lnTo>
                <a:lnTo>
                  <a:pt x="363474" y="18034"/>
                </a:lnTo>
                <a:close/>
              </a:path>
              <a:path w="481965" h="170179">
                <a:moveTo>
                  <a:pt x="363474" y="51816"/>
                </a:moveTo>
                <a:lnTo>
                  <a:pt x="363474" y="18034"/>
                </a:lnTo>
                <a:lnTo>
                  <a:pt x="355854" y="12954"/>
                </a:lnTo>
                <a:lnTo>
                  <a:pt x="355854" y="41910"/>
                </a:lnTo>
                <a:lnTo>
                  <a:pt x="358140" y="41910"/>
                </a:lnTo>
                <a:lnTo>
                  <a:pt x="358140" y="51816"/>
                </a:lnTo>
                <a:lnTo>
                  <a:pt x="363474" y="51816"/>
                </a:lnTo>
                <a:close/>
              </a:path>
              <a:path w="481965" h="170179">
                <a:moveTo>
                  <a:pt x="470154" y="92202"/>
                </a:moveTo>
                <a:lnTo>
                  <a:pt x="470154" y="89154"/>
                </a:lnTo>
                <a:lnTo>
                  <a:pt x="463867" y="84963"/>
                </a:lnTo>
                <a:lnTo>
                  <a:pt x="355854" y="156972"/>
                </a:lnTo>
                <a:lnTo>
                  <a:pt x="363474" y="160782"/>
                </a:lnTo>
                <a:lnTo>
                  <a:pt x="363474" y="163322"/>
                </a:lnTo>
                <a:lnTo>
                  <a:pt x="470154" y="92202"/>
                </a:lnTo>
                <a:close/>
              </a:path>
              <a:path w="481965" h="170179">
                <a:moveTo>
                  <a:pt x="363474" y="163322"/>
                </a:moveTo>
                <a:lnTo>
                  <a:pt x="363474" y="160782"/>
                </a:lnTo>
                <a:lnTo>
                  <a:pt x="355854" y="156972"/>
                </a:lnTo>
                <a:lnTo>
                  <a:pt x="355853" y="168402"/>
                </a:lnTo>
                <a:lnTo>
                  <a:pt x="363474" y="163322"/>
                </a:lnTo>
                <a:close/>
              </a:path>
              <a:path w="481965" h="170179">
                <a:moveTo>
                  <a:pt x="470154" y="89154"/>
                </a:moveTo>
                <a:lnTo>
                  <a:pt x="470154" y="80772"/>
                </a:lnTo>
                <a:lnTo>
                  <a:pt x="463867" y="84963"/>
                </a:lnTo>
                <a:lnTo>
                  <a:pt x="470154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159373" y="6167118"/>
            <a:ext cx="7404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00FF"/>
                </a:solidFill>
                <a:latin typeface="新宋体"/>
                <a:cs typeface="新宋体"/>
              </a:rPr>
              <a:t>明文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859671" y="729995"/>
            <a:ext cx="4315955" cy="12801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23095" y="725423"/>
            <a:ext cx="4358005" cy="1297305"/>
          </a:xfrm>
          <a:custGeom>
            <a:avLst/>
            <a:gdLst/>
            <a:ahLst/>
            <a:cxnLst/>
            <a:rect l="l" t="t" r="r" b="b"/>
            <a:pathLst>
              <a:path w="4358005" h="1297305">
                <a:moveTo>
                  <a:pt x="1398270" y="1089660"/>
                </a:moveTo>
                <a:lnTo>
                  <a:pt x="1394460" y="1079754"/>
                </a:lnTo>
                <a:lnTo>
                  <a:pt x="1392174" y="1070610"/>
                </a:lnTo>
                <a:lnTo>
                  <a:pt x="1389888" y="1060704"/>
                </a:lnTo>
                <a:lnTo>
                  <a:pt x="1388364" y="1050798"/>
                </a:lnTo>
                <a:lnTo>
                  <a:pt x="1388364" y="1051560"/>
                </a:lnTo>
                <a:lnTo>
                  <a:pt x="1386840" y="1040891"/>
                </a:lnTo>
                <a:lnTo>
                  <a:pt x="1386840" y="1041654"/>
                </a:lnTo>
                <a:lnTo>
                  <a:pt x="1386078" y="1030985"/>
                </a:lnTo>
                <a:lnTo>
                  <a:pt x="1386078" y="1014983"/>
                </a:lnTo>
                <a:lnTo>
                  <a:pt x="81839" y="1271121"/>
                </a:lnTo>
                <a:lnTo>
                  <a:pt x="38862" y="1289304"/>
                </a:lnTo>
                <a:lnTo>
                  <a:pt x="35838" y="1280233"/>
                </a:lnTo>
                <a:lnTo>
                  <a:pt x="0" y="1295400"/>
                </a:lnTo>
                <a:lnTo>
                  <a:pt x="762" y="1296923"/>
                </a:lnTo>
                <a:lnTo>
                  <a:pt x="1376172" y="1026849"/>
                </a:lnTo>
                <a:lnTo>
                  <a:pt x="1376172" y="1021079"/>
                </a:lnTo>
                <a:lnTo>
                  <a:pt x="1382268" y="1025651"/>
                </a:lnTo>
                <a:lnTo>
                  <a:pt x="1382268" y="1068214"/>
                </a:lnTo>
                <a:lnTo>
                  <a:pt x="1390521" y="1096507"/>
                </a:lnTo>
                <a:lnTo>
                  <a:pt x="1397508" y="1110637"/>
                </a:lnTo>
                <a:lnTo>
                  <a:pt x="1397508" y="1088898"/>
                </a:lnTo>
                <a:lnTo>
                  <a:pt x="1398270" y="1089660"/>
                </a:lnTo>
                <a:close/>
              </a:path>
              <a:path w="4358005" h="1297305">
                <a:moveTo>
                  <a:pt x="36181" y="1280087"/>
                </a:moveTo>
                <a:lnTo>
                  <a:pt x="35814" y="1280160"/>
                </a:lnTo>
                <a:lnTo>
                  <a:pt x="36181" y="1280087"/>
                </a:lnTo>
                <a:close/>
              </a:path>
              <a:path w="4358005" h="1297305">
                <a:moveTo>
                  <a:pt x="81839" y="1271121"/>
                </a:moveTo>
                <a:lnTo>
                  <a:pt x="36181" y="1280087"/>
                </a:lnTo>
                <a:lnTo>
                  <a:pt x="35838" y="1280233"/>
                </a:lnTo>
                <a:lnTo>
                  <a:pt x="38862" y="1289304"/>
                </a:lnTo>
                <a:lnTo>
                  <a:pt x="81839" y="1271121"/>
                </a:lnTo>
                <a:close/>
              </a:path>
              <a:path w="4358005" h="1297305">
                <a:moveTo>
                  <a:pt x="1379220" y="711707"/>
                </a:moveTo>
                <a:lnTo>
                  <a:pt x="36181" y="1280087"/>
                </a:lnTo>
                <a:lnTo>
                  <a:pt x="81839" y="1271121"/>
                </a:lnTo>
                <a:lnTo>
                  <a:pt x="1376172" y="723519"/>
                </a:lnTo>
                <a:lnTo>
                  <a:pt x="1376172" y="716280"/>
                </a:lnTo>
                <a:lnTo>
                  <a:pt x="1379220" y="711707"/>
                </a:lnTo>
                <a:close/>
              </a:path>
              <a:path w="4358005" h="1297305">
                <a:moveTo>
                  <a:pt x="4357878" y="1021079"/>
                </a:moveTo>
                <a:lnTo>
                  <a:pt x="4357878" y="208025"/>
                </a:lnTo>
                <a:lnTo>
                  <a:pt x="4357116" y="197357"/>
                </a:lnTo>
                <a:lnTo>
                  <a:pt x="4349823" y="151761"/>
                </a:lnTo>
                <a:lnTo>
                  <a:pt x="4333075" y="110135"/>
                </a:lnTo>
                <a:lnTo>
                  <a:pt x="4308080" y="73579"/>
                </a:lnTo>
                <a:lnTo>
                  <a:pt x="4276051" y="43190"/>
                </a:lnTo>
                <a:lnTo>
                  <a:pt x="4238196" y="20065"/>
                </a:lnTo>
                <a:lnTo>
                  <a:pt x="4195726" y="5302"/>
                </a:lnTo>
                <a:lnTo>
                  <a:pt x="4149852" y="0"/>
                </a:lnTo>
                <a:lnTo>
                  <a:pt x="1584198" y="0"/>
                </a:lnTo>
                <a:lnTo>
                  <a:pt x="1518870" y="10863"/>
                </a:lnTo>
                <a:lnTo>
                  <a:pt x="1459992" y="41147"/>
                </a:lnTo>
                <a:lnTo>
                  <a:pt x="1452372" y="48005"/>
                </a:lnTo>
                <a:lnTo>
                  <a:pt x="1444752" y="54101"/>
                </a:lnTo>
                <a:lnTo>
                  <a:pt x="1403813" y="105027"/>
                </a:lnTo>
                <a:lnTo>
                  <a:pt x="1380744" y="166115"/>
                </a:lnTo>
                <a:lnTo>
                  <a:pt x="1376172" y="208026"/>
                </a:lnTo>
                <a:lnTo>
                  <a:pt x="1376172" y="712997"/>
                </a:lnTo>
                <a:lnTo>
                  <a:pt x="1379220" y="711707"/>
                </a:lnTo>
                <a:lnTo>
                  <a:pt x="1379220" y="722229"/>
                </a:lnTo>
                <a:lnTo>
                  <a:pt x="1386078" y="719327"/>
                </a:lnTo>
                <a:lnTo>
                  <a:pt x="1386078" y="198119"/>
                </a:lnTo>
                <a:lnTo>
                  <a:pt x="1386840" y="187451"/>
                </a:lnTo>
                <a:lnTo>
                  <a:pt x="1386840" y="188213"/>
                </a:lnTo>
                <a:lnTo>
                  <a:pt x="1388364" y="177545"/>
                </a:lnTo>
                <a:lnTo>
                  <a:pt x="1388364" y="178307"/>
                </a:lnTo>
                <a:lnTo>
                  <a:pt x="1389888" y="168401"/>
                </a:lnTo>
                <a:lnTo>
                  <a:pt x="1392174" y="158495"/>
                </a:lnTo>
                <a:lnTo>
                  <a:pt x="1394460" y="149351"/>
                </a:lnTo>
                <a:lnTo>
                  <a:pt x="1397508" y="141427"/>
                </a:lnTo>
                <a:lnTo>
                  <a:pt x="1397508" y="140207"/>
                </a:lnTo>
                <a:lnTo>
                  <a:pt x="1405128" y="121919"/>
                </a:lnTo>
                <a:lnTo>
                  <a:pt x="1409700" y="113537"/>
                </a:lnTo>
                <a:lnTo>
                  <a:pt x="1414272" y="106353"/>
                </a:lnTo>
                <a:lnTo>
                  <a:pt x="1414272" y="105155"/>
                </a:lnTo>
                <a:lnTo>
                  <a:pt x="1419606" y="96773"/>
                </a:lnTo>
                <a:lnTo>
                  <a:pt x="1419606" y="97535"/>
                </a:lnTo>
                <a:lnTo>
                  <a:pt x="1424940" y="90201"/>
                </a:lnTo>
                <a:lnTo>
                  <a:pt x="1424940" y="89153"/>
                </a:lnTo>
                <a:lnTo>
                  <a:pt x="1431036" y="81533"/>
                </a:lnTo>
                <a:lnTo>
                  <a:pt x="1431036" y="82295"/>
                </a:lnTo>
                <a:lnTo>
                  <a:pt x="1437132" y="75522"/>
                </a:lnTo>
                <a:lnTo>
                  <a:pt x="1437132" y="74675"/>
                </a:lnTo>
                <a:lnTo>
                  <a:pt x="1450848" y="60959"/>
                </a:lnTo>
                <a:lnTo>
                  <a:pt x="1450848" y="61721"/>
                </a:lnTo>
                <a:lnTo>
                  <a:pt x="1457706" y="55549"/>
                </a:lnTo>
                <a:lnTo>
                  <a:pt x="1457706" y="54863"/>
                </a:lnTo>
                <a:lnTo>
                  <a:pt x="1465326" y="48767"/>
                </a:lnTo>
                <a:lnTo>
                  <a:pt x="1465326" y="49529"/>
                </a:lnTo>
                <a:lnTo>
                  <a:pt x="1472946" y="43988"/>
                </a:lnTo>
                <a:lnTo>
                  <a:pt x="1472946" y="43433"/>
                </a:lnTo>
                <a:lnTo>
                  <a:pt x="1481328" y="38099"/>
                </a:lnTo>
                <a:lnTo>
                  <a:pt x="1481328" y="38861"/>
                </a:lnTo>
                <a:lnTo>
                  <a:pt x="1489710" y="33527"/>
                </a:lnTo>
                <a:lnTo>
                  <a:pt x="1498092" y="28955"/>
                </a:lnTo>
                <a:lnTo>
                  <a:pt x="1516380" y="21335"/>
                </a:lnTo>
                <a:lnTo>
                  <a:pt x="1516380" y="21804"/>
                </a:lnTo>
                <a:lnTo>
                  <a:pt x="1525524" y="18287"/>
                </a:lnTo>
                <a:lnTo>
                  <a:pt x="1534668" y="16001"/>
                </a:lnTo>
                <a:lnTo>
                  <a:pt x="1544574" y="13715"/>
                </a:lnTo>
                <a:lnTo>
                  <a:pt x="1553718" y="12309"/>
                </a:lnTo>
                <a:lnTo>
                  <a:pt x="1563624" y="10776"/>
                </a:lnTo>
                <a:lnTo>
                  <a:pt x="1574292" y="9905"/>
                </a:lnTo>
                <a:lnTo>
                  <a:pt x="4160520" y="9960"/>
                </a:lnTo>
                <a:lnTo>
                  <a:pt x="4170426" y="10667"/>
                </a:lnTo>
                <a:lnTo>
                  <a:pt x="4180332" y="12191"/>
                </a:lnTo>
                <a:lnTo>
                  <a:pt x="4189476" y="13715"/>
                </a:lnTo>
                <a:lnTo>
                  <a:pt x="4199382" y="16001"/>
                </a:lnTo>
                <a:lnTo>
                  <a:pt x="4208526" y="18287"/>
                </a:lnTo>
                <a:lnTo>
                  <a:pt x="4217670" y="21804"/>
                </a:lnTo>
                <a:lnTo>
                  <a:pt x="4217670" y="21335"/>
                </a:lnTo>
                <a:lnTo>
                  <a:pt x="4235958" y="28955"/>
                </a:lnTo>
                <a:lnTo>
                  <a:pt x="4244340" y="33527"/>
                </a:lnTo>
                <a:lnTo>
                  <a:pt x="4252722" y="38861"/>
                </a:lnTo>
                <a:lnTo>
                  <a:pt x="4252722" y="38099"/>
                </a:lnTo>
                <a:lnTo>
                  <a:pt x="4261104" y="43433"/>
                </a:lnTo>
                <a:lnTo>
                  <a:pt x="4261104" y="43988"/>
                </a:lnTo>
                <a:lnTo>
                  <a:pt x="4267962" y="48975"/>
                </a:lnTo>
                <a:lnTo>
                  <a:pt x="4267962" y="48767"/>
                </a:lnTo>
                <a:lnTo>
                  <a:pt x="4276344" y="54863"/>
                </a:lnTo>
                <a:lnTo>
                  <a:pt x="4276344" y="55473"/>
                </a:lnTo>
                <a:lnTo>
                  <a:pt x="4283202" y="60959"/>
                </a:lnTo>
                <a:lnTo>
                  <a:pt x="4296918" y="74675"/>
                </a:lnTo>
                <a:lnTo>
                  <a:pt x="4296918" y="75522"/>
                </a:lnTo>
                <a:lnTo>
                  <a:pt x="4303014" y="82295"/>
                </a:lnTo>
                <a:lnTo>
                  <a:pt x="4303014" y="81533"/>
                </a:lnTo>
                <a:lnTo>
                  <a:pt x="4309110" y="89153"/>
                </a:lnTo>
                <a:lnTo>
                  <a:pt x="4309110" y="90201"/>
                </a:lnTo>
                <a:lnTo>
                  <a:pt x="4314444" y="97535"/>
                </a:lnTo>
                <a:lnTo>
                  <a:pt x="4314444" y="96773"/>
                </a:lnTo>
                <a:lnTo>
                  <a:pt x="4319778" y="105155"/>
                </a:lnTo>
                <a:lnTo>
                  <a:pt x="4319778" y="106353"/>
                </a:lnTo>
                <a:lnTo>
                  <a:pt x="4324350" y="113537"/>
                </a:lnTo>
                <a:lnTo>
                  <a:pt x="4328922" y="121919"/>
                </a:lnTo>
                <a:lnTo>
                  <a:pt x="4328922" y="123443"/>
                </a:lnTo>
                <a:lnTo>
                  <a:pt x="4332732" y="131063"/>
                </a:lnTo>
                <a:lnTo>
                  <a:pt x="4335780" y="140207"/>
                </a:lnTo>
                <a:lnTo>
                  <a:pt x="4335780" y="139445"/>
                </a:lnTo>
                <a:lnTo>
                  <a:pt x="4339590" y="149351"/>
                </a:lnTo>
                <a:lnTo>
                  <a:pt x="4339590" y="151637"/>
                </a:lnTo>
                <a:lnTo>
                  <a:pt x="4341876" y="158495"/>
                </a:lnTo>
                <a:lnTo>
                  <a:pt x="4344162" y="168401"/>
                </a:lnTo>
                <a:lnTo>
                  <a:pt x="4345686" y="178307"/>
                </a:lnTo>
                <a:lnTo>
                  <a:pt x="4345686" y="177545"/>
                </a:lnTo>
                <a:lnTo>
                  <a:pt x="4347210" y="188213"/>
                </a:lnTo>
                <a:lnTo>
                  <a:pt x="4347210" y="187451"/>
                </a:lnTo>
                <a:lnTo>
                  <a:pt x="4347972" y="198119"/>
                </a:lnTo>
                <a:lnTo>
                  <a:pt x="4347972" y="1081691"/>
                </a:lnTo>
                <a:lnTo>
                  <a:pt x="4350387" y="1075491"/>
                </a:lnTo>
                <a:lnTo>
                  <a:pt x="4357116" y="1031747"/>
                </a:lnTo>
                <a:lnTo>
                  <a:pt x="4357878" y="1021079"/>
                </a:lnTo>
                <a:close/>
              </a:path>
              <a:path w="4358005" h="1297305">
                <a:moveTo>
                  <a:pt x="1379220" y="722229"/>
                </a:moveTo>
                <a:lnTo>
                  <a:pt x="1379220" y="711707"/>
                </a:lnTo>
                <a:lnTo>
                  <a:pt x="1376172" y="716280"/>
                </a:lnTo>
                <a:lnTo>
                  <a:pt x="1376172" y="723519"/>
                </a:lnTo>
                <a:lnTo>
                  <a:pt x="1379220" y="722229"/>
                </a:lnTo>
                <a:close/>
              </a:path>
              <a:path w="4358005" h="1297305">
                <a:moveTo>
                  <a:pt x="1382268" y="1025651"/>
                </a:moveTo>
                <a:lnTo>
                  <a:pt x="1376172" y="1021079"/>
                </a:lnTo>
                <a:lnTo>
                  <a:pt x="1376578" y="1026769"/>
                </a:lnTo>
                <a:lnTo>
                  <a:pt x="1382268" y="1025651"/>
                </a:lnTo>
                <a:close/>
              </a:path>
              <a:path w="4358005" h="1297305">
                <a:moveTo>
                  <a:pt x="1376578" y="1026769"/>
                </a:moveTo>
                <a:lnTo>
                  <a:pt x="1376172" y="1021079"/>
                </a:lnTo>
                <a:lnTo>
                  <a:pt x="1376172" y="1026849"/>
                </a:lnTo>
                <a:lnTo>
                  <a:pt x="1376578" y="1026769"/>
                </a:lnTo>
                <a:close/>
              </a:path>
              <a:path w="4358005" h="1297305">
                <a:moveTo>
                  <a:pt x="1382268" y="1068214"/>
                </a:moveTo>
                <a:lnTo>
                  <a:pt x="1382268" y="1025651"/>
                </a:lnTo>
                <a:lnTo>
                  <a:pt x="1376578" y="1026769"/>
                </a:lnTo>
                <a:lnTo>
                  <a:pt x="1378458" y="1052322"/>
                </a:lnTo>
                <a:lnTo>
                  <a:pt x="1380744" y="1062989"/>
                </a:lnTo>
                <a:lnTo>
                  <a:pt x="1382268" y="1068214"/>
                </a:lnTo>
                <a:close/>
              </a:path>
              <a:path w="4358005" h="1297305">
                <a:moveTo>
                  <a:pt x="1398270" y="139445"/>
                </a:moveTo>
                <a:lnTo>
                  <a:pt x="1397508" y="140207"/>
                </a:lnTo>
                <a:lnTo>
                  <a:pt x="1397508" y="141427"/>
                </a:lnTo>
                <a:lnTo>
                  <a:pt x="1398270" y="139445"/>
                </a:lnTo>
                <a:close/>
              </a:path>
              <a:path w="4358005" h="1297305">
                <a:moveTo>
                  <a:pt x="1415034" y="1123950"/>
                </a:moveTo>
                <a:lnTo>
                  <a:pt x="1409700" y="1115567"/>
                </a:lnTo>
                <a:lnTo>
                  <a:pt x="1405128" y="1107186"/>
                </a:lnTo>
                <a:lnTo>
                  <a:pt x="1397508" y="1088898"/>
                </a:lnTo>
                <a:lnTo>
                  <a:pt x="1397508" y="1110637"/>
                </a:lnTo>
                <a:lnTo>
                  <a:pt x="1406251" y="1128321"/>
                </a:lnTo>
                <a:lnTo>
                  <a:pt x="1414272" y="1139334"/>
                </a:lnTo>
                <a:lnTo>
                  <a:pt x="1414272" y="1123950"/>
                </a:lnTo>
                <a:lnTo>
                  <a:pt x="1415034" y="1123950"/>
                </a:lnTo>
                <a:close/>
              </a:path>
              <a:path w="4358005" h="1297305">
                <a:moveTo>
                  <a:pt x="1415034" y="105155"/>
                </a:moveTo>
                <a:lnTo>
                  <a:pt x="1414272" y="105155"/>
                </a:lnTo>
                <a:lnTo>
                  <a:pt x="1414272" y="106353"/>
                </a:lnTo>
                <a:lnTo>
                  <a:pt x="1415034" y="105155"/>
                </a:lnTo>
                <a:close/>
              </a:path>
              <a:path w="4358005" h="1297305">
                <a:moveTo>
                  <a:pt x="1425702" y="1139952"/>
                </a:moveTo>
                <a:lnTo>
                  <a:pt x="1419606" y="1131570"/>
                </a:lnTo>
                <a:lnTo>
                  <a:pt x="1419606" y="1132332"/>
                </a:lnTo>
                <a:lnTo>
                  <a:pt x="1414272" y="1123950"/>
                </a:lnTo>
                <a:lnTo>
                  <a:pt x="1414272" y="1139334"/>
                </a:lnTo>
                <a:lnTo>
                  <a:pt x="1424940" y="1153983"/>
                </a:lnTo>
                <a:lnTo>
                  <a:pt x="1424940" y="1139189"/>
                </a:lnTo>
                <a:lnTo>
                  <a:pt x="1425702" y="1139952"/>
                </a:lnTo>
                <a:close/>
              </a:path>
              <a:path w="4358005" h="1297305">
                <a:moveTo>
                  <a:pt x="1425702" y="89153"/>
                </a:moveTo>
                <a:lnTo>
                  <a:pt x="1424940" y="89153"/>
                </a:lnTo>
                <a:lnTo>
                  <a:pt x="1424940" y="90201"/>
                </a:lnTo>
                <a:lnTo>
                  <a:pt x="1425702" y="89153"/>
                </a:lnTo>
                <a:close/>
              </a:path>
              <a:path w="4358005" h="1297305">
                <a:moveTo>
                  <a:pt x="1458468" y="1174242"/>
                </a:moveTo>
                <a:lnTo>
                  <a:pt x="1450848" y="1167384"/>
                </a:lnTo>
                <a:lnTo>
                  <a:pt x="1450848" y="1168145"/>
                </a:lnTo>
                <a:lnTo>
                  <a:pt x="1437132" y="1154430"/>
                </a:lnTo>
                <a:lnTo>
                  <a:pt x="1431036" y="1146810"/>
                </a:lnTo>
                <a:lnTo>
                  <a:pt x="1431036" y="1147572"/>
                </a:lnTo>
                <a:lnTo>
                  <a:pt x="1424940" y="1139189"/>
                </a:lnTo>
                <a:lnTo>
                  <a:pt x="1424940" y="1153983"/>
                </a:lnTo>
                <a:lnTo>
                  <a:pt x="1427135" y="1156998"/>
                </a:lnTo>
                <a:lnTo>
                  <a:pt x="1452372" y="1181100"/>
                </a:lnTo>
                <a:lnTo>
                  <a:pt x="1457706" y="1185367"/>
                </a:lnTo>
                <a:lnTo>
                  <a:pt x="1457706" y="1174242"/>
                </a:lnTo>
                <a:lnTo>
                  <a:pt x="1458468" y="1174242"/>
                </a:lnTo>
                <a:close/>
              </a:path>
              <a:path w="4358005" h="1297305">
                <a:moveTo>
                  <a:pt x="1437894" y="74675"/>
                </a:moveTo>
                <a:lnTo>
                  <a:pt x="1437132" y="74675"/>
                </a:lnTo>
                <a:lnTo>
                  <a:pt x="1437132" y="75522"/>
                </a:lnTo>
                <a:lnTo>
                  <a:pt x="1437894" y="74675"/>
                </a:lnTo>
                <a:close/>
              </a:path>
              <a:path w="4358005" h="1297305">
                <a:moveTo>
                  <a:pt x="1458468" y="54863"/>
                </a:moveTo>
                <a:lnTo>
                  <a:pt x="1457706" y="54863"/>
                </a:lnTo>
                <a:lnTo>
                  <a:pt x="1457706" y="55549"/>
                </a:lnTo>
                <a:lnTo>
                  <a:pt x="1458468" y="54863"/>
                </a:lnTo>
                <a:close/>
              </a:path>
              <a:path w="4358005" h="1297305">
                <a:moveTo>
                  <a:pt x="1473708" y="1185672"/>
                </a:moveTo>
                <a:lnTo>
                  <a:pt x="1465326" y="1179576"/>
                </a:lnTo>
                <a:lnTo>
                  <a:pt x="1465326" y="1180338"/>
                </a:lnTo>
                <a:lnTo>
                  <a:pt x="1457706" y="1174242"/>
                </a:lnTo>
                <a:lnTo>
                  <a:pt x="1457706" y="1185367"/>
                </a:lnTo>
                <a:lnTo>
                  <a:pt x="1459992" y="1187195"/>
                </a:lnTo>
                <a:lnTo>
                  <a:pt x="1468374" y="1193292"/>
                </a:lnTo>
                <a:lnTo>
                  <a:pt x="1472946" y="1196201"/>
                </a:lnTo>
                <a:lnTo>
                  <a:pt x="1472946" y="1185672"/>
                </a:lnTo>
                <a:lnTo>
                  <a:pt x="1473708" y="1185672"/>
                </a:lnTo>
                <a:close/>
              </a:path>
              <a:path w="4358005" h="1297305">
                <a:moveTo>
                  <a:pt x="1473708" y="43433"/>
                </a:moveTo>
                <a:lnTo>
                  <a:pt x="1472946" y="43433"/>
                </a:lnTo>
                <a:lnTo>
                  <a:pt x="1472946" y="43988"/>
                </a:lnTo>
                <a:lnTo>
                  <a:pt x="1473708" y="43433"/>
                </a:lnTo>
                <a:close/>
              </a:path>
              <a:path w="4358005" h="1297305">
                <a:moveTo>
                  <a:pt x="1516380" y="1207008"/>
                </a:moveTo>
                <a:lnTo>
                  <a:pt x="1507236" y="1203960"/>
                </a:lnTo>
                <a:lnTo>
                  <a:pt x="1498092" y="1199388"/>
                </a:lnTo>
                <a:lnTo>
                  <a:pt x="1498092" y="1200150"/>
                </a:lnTo>
                <a:lnTo>
                  <a:pt x="1489710" y="1195578"/>
                </a:lnTo>
                <a:lnTo>
                  <a:pt x="1481328" y="1190244"/>
                </a:lnTo>
                <a:lnTo>
                  <a:pt x="1481328" y="1191006"/>
                </a:lnTo>
                <a:lnTo>
                  <a:pt x="1472946" y="1185672"/>
                </a:lnTo>
                <a:lnTo>
                  <a:pt x="1472946" y="1196201"/>
                </a:lnTo>
                <a:lnTo>
                  <a:pt x="1511181" y="1215497"/>
                </a:lnTo>
                <a:lnTo>
                  <a:pt x="1515618" y="1216951"/>
                </a:lnTo>
                <a:lnTo>
                  <a:pt x="1515618" y="1207008"/>
                </a:lnTo>
                <a:lnTo>
                  <a:pt x="1516380" y="1207008"/>
                </a:lnTo>
                <a:close/>
              </a:path>
              <a:path w="4358005" h="1297305">
                <a:moveTo>
                  <a:pt x="1516380" y="21804"/>
                </a:moveTo>
                <a:lnTo>
                  <a:pt x="1516380" y="21335"/>
                </a:lnTo>
                <a:lnTo>
                  <a:pt x="1515618" y="22097"/>
                </a:lnTo>
                <a:lnTo>
                  <a:pt x="1516380" y="21804"/>
                </a:lnTo>
                <a:close/>
              </a:path>
              <a:path w="4358005" h="1297305">
                <a:moveTo>
                  <a:pt x="4170426" y="1226820"/>
                </a:moveTo>
                <a:lnTo>
                  <a:pt x="4170426" y="1218437"/>
                </a:lnTo>
                <a:lnTo>
                  <a:pt x="4160520" y="1219145"/>
                </a:lnTo>
                <a:lnTo>
                  <a:pt x="1574292" y="1219200"/>
                </a:lnTo>
                <a:lnTo>
                  <a:pt x="1563624" y="1218438"/>
                </a:lnTo>
                <a:lnTo>
                  <a:pt x="1553718" y="1216914"/>
                </a:lnTo>
                <a:lnTo>
                  <a:pt x="1544574" y="1215389"/>
                </a:lnTo>
                <a:lnTo>
                  <a:pt x="1534668" y="1213104"/>
                </a:lnTo>
                <a:lnTo>
                  <a:pt x="1525524" y="1210056"/>
                </a:lnTo>
                <a:lnTo>
                  <a:pt x="1525524" y="1210817"/>
                </a:lnTo>
                <a:lnTo>
                  <a:pt x="1515618" y="1207008"/>
                </a:lnTo>
                <a:lnTo>
                  <a:pt x="1515618" y="1216951"/>
                </a:lnTo>
                <a:lnTo>
                  <a:pt x="1522476" y="1219200"/>
                </a:lnTo>
                <a:lnTo>
                  <a:pt x="1564386" y="1227690"/>
                </a:lnTo>
                <a:lnTo>
                  <a:pt x="1584198" y="1229106"/>
                </a:lnTo>
                <a:lnTo>
                  <a:pt x="4149852" y="1229105"/>
                </a:lnTo>
                <a:lnTo>
                  <a:pt x="4160520" y="1228343"/>
                </a:lnTo>
                <a:lnTo>
                  <a:pt x="4170426" y="1226820"/>
                </a:lnTo>
                <a:close/>
              </a:path>
              <a:path w="4358005" h="1297305">
                <a:moveTo>
                  <a:pt x="1554480" y="12191"/>
                </a:moveTo>
                <a:lnTo>
                  <a:pt x="1553718" y="12191"/>
                </a:lnTo>
                <a:lnTo>
                  <a:pt x="1554480" y="12191"/>
                </a:lnTo>
                <a:close/>
              </a:path>
              <a:path w="4358005" h="1297305">
                <a:moveTo>
                  <a:pt x="1554480" y="1216914"/>
                </a:moveTo>
                <a:lnTo>
                  <a:pt x="1553718" y="1216796"/>
                </a:lnTo>
                <a:lnTo>
                  <a:pt x="1554480" y="1216914"/>
                </a:lnTo>
                <a:close/>
              </a:path>
              <a:path w="4358005" h="1297305">
                <a:moveTo>
                  <a:pt x="1564386" y="10667"/>
                </a:moveTo>
                <a:lnTo>
                  <a:pt x="1563624" y="10667"/>
                </a:lnTo>
                <a:lnTo>
                  <a:pt x="1564386" y="10667"/>
                </a:lnTo>
                <a:close/>
              </a:path>
              <a:path w="4358005" h="1297305">
                <a:moveTo>
                  <a:pt x="1564386" y="1218438"/>
                </a:moveTo>
                <a:lnTo>
                  <a:pt x="1563624" y="1218329"/>
                </a:lnTo>
                <a:lnTo>
                  <a:pt x="1564386" y="1218438"/>
                </a:lnTo>
                <a:close/>
              </a:path>
              <a:path w="4358005" h="1297305">
                <a:moveTo>
                  <a:pt x="4170426" y="10776"/>
                </a:moveTo>
                <a:lnTo>
                  <a:pt x="4169664" y="10667"/>
                </a:lnTo>
                <a:lnTo>
                  <a:pt x="4170426" y="10776"/>
                </a:lnTo>
                <a:close/>
              </a:path>
              <a:path w="4358005" h="1297305">
                <a:moveTo>
                  <a:pt x="4180332" y="1225296"/>
                </a:moveTo>
                <a:lnTo>
                  <a:pt x="4180332" y="1216913"/>
                </a:lnTo>
                <a:lnTo>
                  <a:pt x="4169664" y="1218437"/>
                </a:lnTo>
                <a:lnTo>
                  <a:pt x="4170426" y="1218437"/>
                </a:lnTo>
                <a:lnTo>
                  <a:pt x="4170426" y="1226820"/>
                </a:lnTo>
                <a:lnTo>
                  <a:pt x="4180332" y="1225296"/>
                </a:lnTo>
                <a:close/>
              </a:path>
              <a:path w="4358005" h="1297305">
                <a:moveTo>
                  <a:pt x="4180332" y="12309"/>
                </a:moveTo>
                <a:lnTo>
                  <a:pt x="4179570" y="12191"/>
                </a:lnTo>
                <a:lnTo>
                  <a:pt x="4180332" y="12309"/>
                </a:lnTo>
                <a:close/>
              </a:path>
              <a:path w="4358005" h="1297305">
                <a:moveTo>
                  <a:pt x="4218432" y="1216095"/>
                </a:moveTo>
                <a:lnTo>
                  <a:pt x="4218432" y="1207007"/>
                </a:lnTo>
                <a:lnTo>
                  <a:pt x="4208526" y="1210817"/>
                </a:lnTo>
                <a:lnTo>
                  <a:pt x="4208526" y="1210055"/>
                </a:lnTo>
                <a:lnTo>
                  <a:pt x="4199382" y="1213103"/>
                </a:lnTo>
                <a:lnTo>
                  <a:pt x="4189476" y="1215389"/>
                </a:lnTo>
                <a:lnTo>
                  <a:pt x="4179570" y="1216913"/>
                </a:lnTo>
                <a:lnTo>
                  <a:pt x="4180332" y="1216913"/>
                </a:lnTo>
                <a:lnTo>
                  <a:pt x="4180332" y="1225296"/>
                </a:lnTo>
                <a:lnTo>
                  <a:pt x="4204263" y="1221615"/>
                </a:lnTo>
                <a:lnTo>
                  <a:pt x="4218432" y="1216095"/>
                </a:lnTo>
                <a:close/>
              </a:path>
              <a:path w="4358005" h="1297305">
                <a:moveTo>
                  <a:pt x="4218432" y="22097"/>
                </a:moveTo>
                <a:lnTo>
                  <a:pt x="4217670" y="21335"/>
                </a:lnTo>
                <a:lnTo>
                  <a:pt x="4217670" y="21804"/>
                </a:lnTo>
                <a:lnTo>
                  <a:pt x="4218432" y="22097"/>
                </a:lnTo>
                <a:close/>
              </a:path>
              <a:path w="4358005" h="1297305">
                <a:moveTo>
                  <a:pt x="4261104" y="1195083"/>
                </a:moveTo>
                <a:lnTo>
                  <a:pt x="4261104" y="1185671"/>
                </a:lnTo>
                <a:lnTo>
                  <a:pt x="4252722" y="1191005"/>
                </a:lnTo>
                <a:lnTo>
                  <a:pt x="4252722" y="1190243"/>
                </a:lnTo>
                <a:lnTo>
                  <a:pt x="4244340" y="1195577"/>
                </a:lnTo>
                <a:lnTo>
                  <a:pt x="4235958" y="1200149"/>
                </a:lnTo>
                <a:lnTo>
                  <a:pt x="4235958" y="1199387"/>
                </a:lnTo>
                <a:lnTo>
                  <a:pt x="4226814" y="1203959"/>
                </a:lnTo>
                <a:lnTo>
                  <a:pt x="4217670" y="1207007"/>
                </a:lnTo>
                <a:lnTo>
                  <a:pt x="4218432" y="1207007"/>
                </a:lnTo>
                <a:lnTo>
                  <a:pt x="4218432" y="1216095"/>
                </a:lnTo>
                <a:lnTo>
                  <a:pt x="4244686" y="1205868"/>
                </a:lnTo>
                <a:lnTo>
                  <a:pt x="4261104" y="1195083"/>
                </a:lnTo>
                <a:close/>
              </a:path>
              <a:path w="4358005" h="1297305">
                <a:moveTo>
                  <a:pt x="4261104" y="43988"/>
                </a:moveTo>
                <a:lnTo>
                  <a:pt x="4261104" y="43433"/>
                </a:lnTo>
                <a:lnTo>
                  <a:pt x="4260342" y="43433"/>
                </a:lnTo>
                <a:lnTo>
                  <a:pt x="4261104" y="43988"/>
                </a:lnTo>
                <a:close/>
              </a:path>
              <a:path w="4358005" h="1297305">
                <a:moveTo>
                  <a:pt x="4276344" y="1185071"/>
                </a:moveTo>
                <a:lnTo>
                  <a:pt x="4276344" y="1174241"/>
                </a:lnTo>
                <a:lnTo>
                  <a:pt x="4268724" y="1180337"/>
                </a:lnTo>
                <a:lnTo>
                  <a:pt x="4268724" y="1179575"/>
                </a:lnTo>
                <a:lnTo>
                  <a:pt x="4260342" y="1185671"/>
                </a:lnTo>
                <a:lnTo>
                  <a:pt x="4261104" y="1185671"/>
                </a:lnTo>
                <a:lnTo>
                  <a:pt x="4261104" y="1195083"/>
                </a:lnTo>
                <a:lnTo>
                  <a:pt x="4276344" y="1185071"/>
                </a:lnTo>
                <a:close/>
              </a:path>
              <a:path w="4358005" h="1297305">
                <a:moveTo>
                  <a:pt x="4268724" y="49529"/>
                </a:moveTo>
                <a:lnTo>
                  <a:pt x="4267962" y="48767"/>
                </a:lnTo>
                <a:lnTo>
                  <a:pt x="4267962" y="48975"/>
                </a:lnTo>
                <a:lnTo>
                  <a:pt x="4268724" y="49529"/>
                </a:lnTo>
                <a:close/>
              </a:path>
              <a:path w="4358005" h="1297305">
                <a:moveTo>
                  <a:pt x="4276344" y="55473"/>
                </a:moveTo>
                <a:lnTo>
                  <a:pt x="4276344" y="54863"/>
                </a:lnTo>
                <a:lnTo>
                  <a:pt x="4275582" y="54863"/>
                </a:lnTo>
                <a:lnTo>
                  <a:pt x="4276344" y="55473"/>
                </a:lnTo>
                <a:close/>
              </a:path>
              <a:path w="4358005" h="1297305">
                <a:moveTo>
                  <a:pt x="4309110" y="1153783"/>
                </a:moveTo>
                <a:lnTo>
                  <a:pt x="4309110" y="1139951"/>
                </a:lnTo>
                <a:lnTo>
                  <a:pt x="4303014" y="1147571"/>
                </a:lnTo>
                <a:lnTo>
                  <a:pt x="4303014" y="1146809"/>
                </a:lnTo>
                <a:lnTo>
                  <a:pt x="4296918" y="1154429"/>
                </a:lnTo>
                <a:lnTo>
                  <a:pt x="4283202" y="1168145"/>
                </a:lnTo>
                <a:lnTo>
                  <a:pt x="4275582" y="1174241"/>
                </a:lnTo>
                <a:lnTo>
                  <a:pt x="4276344" y="1174241"/>
                </a:lnTo>
                <a:lnTo>
                  <a:pt x="4276344" y="1185071"/>
                </a:lnTo>
                <a:lnTo>
                  <a:pt x="4280650" y="1182242"/>
                </a:lnTo>
                <a:lnTo>
                  <a:pt x="4309110" y="1153783"/>
                </a:lnTo>
                <a:close/>
              </a:path>
              <a:path w="4358005" h="1297305">
                <a:moveTo>
                  <a:pt x="4296918" y="75522"/>
                </a:moveTo>
                <a:lnTo>
                  <a:pt x="4296918" y="74675"/>
                </a:lnTo>
                <a:lnTo>
                  <a:pt x="4296156" y="74675"/>
                </a:lnTo>
                <a:lnTo>
                  <a:pt x="4296918" y="75522"/>
                </a:lnTo>
                <a:close/>
              </a:path>
              <a:path w="4358005" h="1297305">
                <a:moveTo>
                  <a:pt x="4309110" y="90201"/>
                </a:moveTo>
                <a:lnTo>
                  <a:pt x="4309110" y="89153"/>
                </a:lnTo>
                <a:lnTo>
                  <a:pt x="4308348" y="89153"/>
                </a:lnTo>
                <a:lnTo>
                  <a:pt x="4309110" y="90201"/>
                </a:lnTo>
                <a:close/>
              </a:path>
              <a:path w="4358005" h="1297305">
                <a:moveTo>
                  <a:pt x="4319778" y="1138538"/>
                </a:moveTo>
                <a:lnTo>
                  <a:pt x="4319778" y="1123949"/>
                </a:lnTo>
                <a:lnTo>
                  <a:pt x="4314444" y="1132331"/>
                </a:lnTo>
                <a:lnTo>
                  <a:pt x="4314444" y="1131569"/>
                </a:lnTo>
                <a:lnTo>
                  <a:pt x="4308348" y="1139951"/>
                </a:lnTo>
                <a:lnTo>
                  <a:pt x="4309110" y="1139951"/>
                </a:lnTo>
                <a:lnTo>
                  <a:pt x="4309110" y="1153783"/>
                </a:lnTo>
                <a:lnTo>
                  <a:pt x="4311014" y="1151878"/>
                </a:lnTo>
                <a:lnTo>
                  <a:pt x="4319778" y="1138538"/>
                </a:lnTo>
                <a:close/>
              </a:path>
              <a:path w="4358005" h="1297305">
                <a:moveTo>
                  <a:pt x="4319778" y="106353"/>
                </a:moveTo>
                <a:lnTo>
                  <a:pt x="4319778" y="105155"/>
                </a:lnTo>
                <a:lnTo>
                  <a:pt x="4319016" y="105155"/>
                </a:lnTo>
                <a:lnTo>
                  <a:pt x="4319778" y="106353"/>
                </a:lnTo>
                <a:close/>
              </a:path>
              <a:path w="4358005" h="1297305">
                <a:moveTo>
                  <a:pt x="4328922" y="1124619"/>
                </a:moveTo>
                <a:lnTo>
                  <a:pt x="4328922" y="1107185"/>
                </a:lnTo>
                <a:lnTo>
                  <a:pt x="4324350" y="1115567"/>
                </a:lnTo>
                <a:lnTo>
                  <a:pt x="4319016" y="1123949"/>
                </a:lnTo>
                <a:lnTo>
                  <a:pt x="4319778" y="1123949"/>
                </a:lnTo>
                <a:lnTo>
                  <a:pt x="4319778" y="1138538"/>
                </a:lnTo>
                <a:lnTo>
                  <a:pt x="4328922" y="1124619"/>
                </a:lnTo>
                <a:close/>
              </a:path>
              <a:path w="4358005" h="1297305">
                <a:moveTo>
                  <a:pt x="4328922" y="123443"/>
                </a:moveTo>
                <a:lnTo>
                  <a:pt x="4328922" y="121919"/>
                </a:lnTo>
                <a:lnTo>
                  <a:pt x="4328160" y="121919"/>
                </a:lnTo>
                <a:lnTo>
                  <a:pt x="4328922" y="123443"/>
                </a:lnTo>
                <a:close/>
              </a:path>
              <a:path w="4358005" h="1297305">
                <a:moveTo>
                  <a:pt x="4339590" y="1103208"/>
                </a:moveTo>
                <a:lnTo>
                  <a:pt x="4339590" y="1079753"/>
                </a:lnTo>
                <a:lnTo>
                  <a:pt x="4335780" y="1089659"/>
                </a:lnTo>
                <a:lnTo>
                  <a:pt x="4335780" y="1088897"/>
                </a:lnTo>
                <a:lnTo>
                  <a:pt x="4332732" y="1098041"/>
                </a:lnTo>
                <a:lnTo>
                  <a:pt x="4328160" y="1107185"/>
                </a:lnTo>
                <a:lnTo>
                  <a:pt x="4328922" y="1107185"/>
                </a:lnTo>
                <a:lnTo>
                  <a:pt x="4328922" y="1124619"/>
                </a:lnTo>
                <a:lnTo>
                  <a:pt x="4334640" y="1115914"/>
                </a:lnTo>
                <a:lnTo>
                  <a:pt x="4339590" y="1103208"/>
                </a:lnTo>
                <a:close/>
              </a:path>
              <a:path w="4358005" h="1297305">
                <a:moveTo>
                  <a:pt x="4339590" y="151637"/>
                </a:moveTo>
                <a:lnTo>
                  <a:pt x="4339590" y="149351"/>
                </a:lnTo>
                <a:lnTo>
                  <a:pt x="4338828" y="149351"/>
                </a:lnTo>
                <a:lnTo>
                  <a:pt x="4339590" y="151637"/>
                </a:lnTo>
                <a:close/>
              </a:path>
              <a:path w="4358005" h="1297305">
                <a:moveTo>
                  <a:pt x="4347972" y="1081691"/>
                </a:moveTo>
                <a:lnTo>
                  <a:pt x="4347972" y="1030985"/>
                </a:lnTo>
                <a:lnTo>
                  <a:pt x="4347210" y="1041653"/>
                </a:lnTo>
                <a:lnTo>
                  <a:pt x="4347210" y="1040891"/>
                </a:lnTo>
                <a:lnTo>
                  <a:pt x="4345686" y="1051559"/>
                </a:lnTo>
                <a:lnTo>
                  <a:pt x="4345686" y="1050797"/>
                </a:lnTo>
                <a:lnTo>
                  <a:pt x="4344162" y="1060703"/>
                </a:lnTo>
                <a:lnTo>
                  <a:pt x="4341876" y="1070609"/>
                </a:lnTo>
                <a:lnTo>
                  <a:pt x="4338828" y="1079753"/>
                </a:lnTo>
                <a:lnTo>
                  <a:pt x="4339590" y="1079753"/>
                </a:lnTo>
                <a:lnTo>
                  <a:pt x="4339590" y="1103208"/>
                </a:lnTo>
                <a:lnTo>
                  <a:pt x="4347972" y="10816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342009" y="829309"/>
            <a:ext cx="2787015" cy="11125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8700"/>
              </a:lnSpc>
              <a:spcBef>
                <a:spcPts val="125"/>
              </a:spcBef>
            </a:pPr>
            <a:r>
              <a:rPr sz="1800" b="1" dirty="0">
                <a:solidFill>
                  <a:srgbClr val="008000"/>
                </a:solidFill>
                <a:latin typeface="新宋体"/>
                <a:cs typeface="新宋体"/>
              </a:rPr>
              <a:t>对应于层次化密钥结构中 的最高层次，它是对密钥 加密密钥进行加密的密钥， 主密钥应受到严格的保护。</a:t>
            </a:r>
            <a:endParaRPr sz="1800" dirty="0">
              <a:latin typeface="新宋体"/>
              <a:cs typeface="新宋体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963303" y="2020823"/>
            <a:ext cx="3989070" cy="1611630"/>
          </a:xfrm>
          <a:custGeom>
            <a:avLst/>
            <a:gdLst/>
            <a:ahLst/>
            <a:cxnLst/>
            <a:rect l="l" t="t" r="r" b="b"/>
            <a:pathLst>
              <a:path w="3989070" h="1611629">
                <a:moveTo>
                  <a:pt x="1086612" y="934212"/>
                </a:moveTo>
                <a:lnTo>
                  <a:pt x="0" y="1378458"/>
                </a:lnTo>
                <a:lnTo>
                  <a:pt x="25907" y="1377624"/>
                </a:lnTo>
                <a:lnTo>
                  <a:pt x="25907" y="1368552"/>
                </a:lnTo>
                <a:lnTo>
                  <a:pt x="52691" y="1367672"/>
                </a:lnTo>
                <a:lnTo>
                  <a:pt x="1083563" y="945885"/>
                </a:lnTo>
                <a:lnTo>
                  <a:pt x="1083563" y="938022"/>
                </a:lnTo>
                <a:lnTo>
                  <a:pt x="1086612" y="934212"/>
                </a:lnTo>
                <a:close/>
              </a:path>
              <a:path w="3989070" h="1611629">
                <a:moveTo>
                  <a:pt x="52691" y="1367672"/>
                </a:moveTo>
                <a:lnTo>
                  <a:pt x="25907" y="1368552"/>
                </a:lnTo>
                <a:lnTo>
                  <a:pt x="28157" y="1377551"/>
                </a:lnTo>
                <a:lnTo>
                  <a:pt x="28580" y="1377537"/>
                </a:lnTo>
                <a:lnTo>
                  <a:pt x="52691" y="1367672"/>
                </a:lnTo>
                <a:close/>
              </a:path>
              <a:path w="3989070" h="1611629">
                <a:moveTo>
                  <a:pt x="28157" y="1377551"/>
                </a:moveTo>
                <a:lnTo>
                  <a:pt x="25907" y="1368552"/>
                </a:lnTo>
                <a:lnTo>
                  <a:pt x="25907" y="1377624"/>
                </a:lnTo>
                <a:lnTo>
                  <a:pt x="28157" y="1377551"/>
                </a:lnTo>
                <a:close/>
              </a:path>
              <a:path w="3989070" h="1611629">
                <a:moveTo>
                  <a:pt x="28580" y="1377537"/>
                </a:moveTo>
                <a:lnTo>
                  <a:pt x="28157" y="1377551"/>
                </a:lnTo>
                <a:lnTo>
                  <a:pt x="28193" y="1377696"/>
                </a:lnTo>
                <a:lnTo>
                  <a:pt x="28580" y="1377537"/>
                </a:lnTo>
                <a:close/>
              </a:path>
              <a:path w="3989070" h="1611629">
                <a:moveTo>
                  <a:pt x="1094994" y="1365504"/>
                </a:moveTo>
                <a:lnTo>
                  <a:pt x="1093470" y="1351788"/>
                </a:lnTo>
                <a:lnTo>
                  <a:pt x="1093470" y="1333500"/>
                </a:lnTo>
                <a:lnTo>
                  <a:pt x="52691" y="1367672"/>
                </a:lnTo>
                <a:lnTo>
                  <a:pt x="28580" y="1377537"/>
                </a:lnTo>
                <a:lnTo>
                  <a:pt x="1083563" y="1343577"/>
                </a:lnTo>
                <a:lnTo>
                  <a:pt x="1083563" y="1338834"/>
                </a:lnTo>
                <a:lnTo>
                  <a:pt x="1088898" y="1343406"/>
                </a:lnTo>
                <a:lnTo>
                  <a:pt x="1088898" y="1392936"/>
                </a:lnTo>
                <a:lnTo>
                  <a:pt x="1094232" y="1410703"/>
                </a:lnTo>
                <a:lnTo>
                  <a:pt x="1094232" y="1364742"/>
                </a:lnTo>
                <a:lnTo>
                  <a:pt x="1094994" y="1365504"/>
                </a:lnTo>
                <a:close/>
              </a:path>
              <a:path w="3989070" h="1611629">
                <a:moveTo>
                  <a:pt x="3989070" y="1338834"/>
                </a:moveTo>
                <a:lnTo>
                  <a:pt x="3989070" y="271272"/>
                </a:lnTo>
                <a:lnTo>
                  <a:pt x="3988307" y="257556"/>
                </a:lnTo>
                <a:lnTo>
                  <a:pt x="3982181" y="211109"/>
                </a:lnTo>
                <a:lnTo>
                  <a:pt x="3968258" y="167420"/>
                </a:lnTo>
                <a:lnTo>
                  <a:pt x="3947315" y="127217"/>
                </a:lnTo>
                <a:lnTo>
                  <a:pt x="3920130" y="91228"/>
                </a:lnTo>
                <a:lnTo>
                  <a:pt x="3887481" y="60183"/>
                </a:lnTo>
                <a:lnTo>
                  <a:pt x="3850146" y="34809"/>
                </a:lnTo>
                <a:lnTo>
                  <a:pt x="3808901" y="15835"/>
                </a:lnTo>
                <a:lnTo>
                  <a:pt x="3764526" y="3989"/>
                </a:lnTo>
                <a:lnTo>
                  <a:pt x="3717798" y="0"/>
                </a:lnTo>
                <a:lnTo>
                  <a:pt x="1354836" y="0"/>
                </a:lnTo>
                <a:lnTo>
                  <a:pt x="1310705" y="3643"/>
                </a:lnTo>
                <a:lnTo>
                  <a:pt x="1269282" y="13854"/>
                </a:lnTo>
                <a:lnTo>
                  <a:pt x="1230059" y="30662"/>
                </a:lnTo>
                <a:lnTo>
                  <a:pt x="1192530" y="54102"/>
                </a:lnTo>
                <a:lnTo>
                  <a:pt x="1143002" y="102525"/>
                </a:lnTo>
                <a:lnTo>
                  <a:pt x="1119163" y="137355"/>
                </a:lnTo>
                <a:lnTo>
                  <a:pt x="1101146" y="175516"/>
                </a:lnTo>
                <a:lnTo>
                  <a:pt x="1088898" y="217170"/>
                </a:lnTo>
                <a:lnTo>
                  <a:pt x="1083563" y="271272"/>
                </a:lnTo>
                <a:lnTo>
                  <a:pt x="1083563" y="935458"/>
                </a:lnTo>
                <a:lnTo>
                  <a:pt x="1086612" y="934212"/>
                </a:lnTo>
                <a:lnTo>
                  <a:pt x="1086612" y="944637"/>
                </a:lnTo>
                <a:lnTo>
                  <a:pt x="1093470" y="941832"/>
                </a:lnTo>
                <a:lnTo>
                  <a:pt x="1093470" y="258318"/>
                </a:lnTo>
                <a:lnTo>
                  <a:pt x="1094232" y="251460"/>
                </a:lnTo>
                <a:lnTo>
                  <a:pt x="1094232" y="245364"/>
                </a:lnTo>
                <a:lnTo>
                  <a:pt x="1098804" y="218694"/>
                </a:lnTo>
                <a:lnTo>
                  <a:pt x="1101089" y="208978"/>
                </a:lnTo>
                <a:lnTo>
                  <a:pt x="1101089" y="206502"/>
                </a:lnTo>
                <a:lnTo>
                  <a:pt x="1104900" y="193548"/>
                </a:lnTo>
                <a:lnTo>
                  <a:pt x="1109472" y="181356"/>
                </a:lnTo>
                <a:lnTo>
                  <a:pt x="1114044" y="169926"/>
                </a:lnTo>
                <a:lnTo>
                  <a:pt x="1119377" y="157734"/>
                </a:lnTo>
                <a:lnTo>
                  <a:pt x="1119377" y="158496"/>
                </a:lnTo>
                <a:lnTo>
                  <a:pt x="1124711" y="147066"/>
                </a:lnTo>
                <a:lnTo>
                  <a:pt x="1130808" y="136906"/>
                </a:lnTo>
                <a:lnTo>
                  <a:pt x="1130808" y="135636"/>
                </a:lnTo>
                <a:lnTo>
                  <a:pt x="1137666" y="126034"/>
                </a:lnTo>
                <a:lnTo>
                  <a:pt x="1137666" y="124968"/>
                </a:lnTo>
                <a:lnTo>
                  <a:pt x="1152905" y="105156"/>
                </a:lnTo>
                <a:lnTo>
                  <a:pt x="1161288" y="95250"/>
                </a:lnTo>
                <a:lnTo>
                  <a:pt x="1178814" y="77724"/>
                </a:lnTo>
                <a:lnTo>
                  <a:pt x="1188720" y="69342"/>
                </a:lnTo>
                <a:lnTo>
                  <a:pt x="1208532" y="54102"/>
                </a:lnTo>
                <a:lnTo>
                  <a:pt x="1208532" y="54864"/>
                </a:lnTo>
                <a:lnTo>
                  <a:pt x="1219199" y="47244"/>
                </a:lnTo>
                <a:lnTo>
                  <a:pt x="1219199" y="48006"/>
                </a:lnTo>
                <a:lnTo>
                  <a:pt x="1230630" y="41148"/>
                </a:lnTo>
                <a:lnTo>
                  <a:pt x="1241298" y="36169"/>
                </a:lnTo>
                <a:lnTo>
                  <a:pt x="1241298" y="35814"/>
                </a:lnTo>
                <a:lnTo>
                  <a:pt x="1253489" y="30480"/>
                </a:lnTo>
                <a:lnTo>
                  <a:pt x="1264920" y="25908"/>
                </a:lnTo>
                <a:lnTo>
                  <a:pt x="1277111" y="21336"/>
                </a:lnTo>
                <a:lnTo>
                  <a:pt x="1290066" y="17526"/>
                </a:lnTo>
                <a:lnTo>
                  <a:pt x="1290066" y="18108"/>
                </a:lnTo>
                <a:lnTo>
                  <a:pt x="1302258" y="15240"/>
                </a:lnTo>
                <a:lnTo>
                  <a:pt x="1328166" y="10668"/>
                </a:lnTo>
                <a:lnTo>
                  <a:pt x="1328166" y="11430"/>
                </a:lnTo>
                <a:lnTo>
                  <a:pt x="1341882" y="9906"/>
                </a:lnTo>
                <a:lnTo>
                  <a:pt x="3731514" y="9990"/>
                </a:lnTo>
                <a:lnTo>
                  <a:pt x="3743705" y="11345"/>
                </a:lnTo>
                <a:lnTo>
                  <a:pt x="3743705" y="10667"/>
                </a:lnTo>
                <a:lnTo>
                  <a:pt x="3757422" y="12953"/>
                </a:lnTo>
                <a:lnTo>
                  <a:pt x="3770376" y="15239"/>
                </a:lnTo>
                <a:lnTo>
                  <a:pt x="3782568" y="18108"/>
                </a:lnTo>
                <a:lnTo>
                  <a:pt x="3782568" y="17525"/>
                </a:lnTo>
                <a:lnTo>
                  <a:pt x="3795522" y="21335"/>
                </a:lnTo>
                <a:lnTo>
                  <a:pt x="3807714" y="25907"/>
                </a:lnTo>
                <a:lnTo>
                  <a:pt x="3819144" y="30479"/>
                </a:lnTo>
                <a:lnTo>
                  <a:pt x="3831336" y="35814"/>
                </a:lnTo>
                <a:lnTo>
                  <a:pt x="3831336" y="36169"/>
                </a:lnTo>
                <a:lnTo>
                  <a:pt x="3842004" y="41147"/>
                </a:lnTo>
                <a:lnTo>
                  <a:pt x="3853433" y="48006"/>
                </a:lnTo>
                <a:lnTo>
                  <a:pt x="3853433" y="47243"/>
                </a:lnTo>
                <a:lnTo>
                  <a:pt x="3864102" y="54864"/>
                </a:lnTo>
                <a:lnTo>
                  <a:pt x="3864102" y="54101"/>
                </a:lnTo>
                <a:lnTo>
                  <a:pt x="3883914" y="69341"/>
                </a:lnTo>
                <a:lnTo>
                  <a:pt x="3893820" y="77723"/>
                </a:lnTo>
                <a:lnTo>
                  <a:pt x="3893820" y="78427"/>
                </a:lnTo>
                <a:lnTo>
                  <a:pt x="3902202" y="86164"/>
                </a:lnTo>
                <a:lnTo>
                  <a:pt x="3911346" y="95250"/>
                </a:lnTo>
                <a:lnTo>
                  <a:pt x="3919728" y="105155"/>
                </a:lnTo>
                <a:lnTo>
                  <a:pt x="3934968" y="124968"/>
                </a:lnTo>
                <a:lnTo>
                  <a:pt x="3934968" y="126034"/>
                </a:lnTo>
                <a:lnTo>
                  <a:pt x="3941826" y="135636"/>
                </a:lnTo>
                <a:lnTo>
                  <a:pt x="3941826" y="136906"/>
                </a:lnTo>
                <a:lnTo>
                  <a:pt x="3947922" y="147066"/>
                </a:lnTo>
                <a:lnTo>
                  <a:pt x="3953255" y="158495"/>
                </a:lnTo>
                <a:lnTo>
                  <a:pt x="3953255" y="157734"/>
                </a:lnTo>
                <a:lnTo>
                  <a:pt x="3958590" y="169926"/>
                </a:lnTo>
                <a:lnTo>
                  <a:pt x="3963162" y="181356"/>
                </a:lnTo>
                <a:lnTo>
                  <a:pt x="3967733" y="193547"/>
                </a:lnTo>
                <a:lnTo>
                  <a:pt x="3970781" y="206501"/>
                </a:lnTo>
                <a:lnTo>
                  <a:pt x="3970781" y="205740"/>
                </a:lnTo>
                <a:lnTo>
                  <a:pt x="3973829" y="218694"/>
                </a:lnTo>
                <a:lnTo>
                  <a:pt x="3976116" y="231647"/>
                </a:lnTo>
                <a:lnTo>
                  <a:pt x="3977640" y="245364"/>
                </a:lnTo>
                <a:lnTo>
                  <a:pt x="3977640" y="244601"/>
                </a:lnTo>
                <a:lnTo>
                  <a:pt x="3979164" y="258318"/>
                </a:lnTo>
                <a:lnTo>
                  <a:pt x="3979164" y="1408397"/>
                </a:lnTo>
                <a:lnTo>
                  <a:pt x="3982597" y="1397277"/>
                </a:lnTo>
                <a:lnTo>
                  <a:pt x="3988307" y="1352550"/>
                </a:lnTo>
                <a:lnTo>
                  <a:pt x="3989070" y="1338834"/>
                </a:lnTo>
                <a:close/>
              </a:path>
              <a:path w="3989070" h="1611629">
                <a:moveTo>
                  <a:pt x="1086612" y="944637"/>
                </a:moveTo>
                <a:lnTo>
                  <a:pt x="1086612" y="934212"/>
                </a:lnTo>
                <a:lnTo>
                  <a:pt x="1083563" y="938022"/>
                </a:lnTo>
                <a:lnTo>
                  <a:pt x="1083563" y="945885"/>
                </a:lnTo>
                <a:lnTo>
                  <a:pt x="1086612" y="944637"/>
                </a:lnTo>
                <a:close/>
              </a:path>
              <a:path w="3989070" h="1611629">
                <a:moveTo>
                  <a:pt x="1088898" y="1343406"/>
                </a:moveTo>
                <a:lnTo>
                  <a:pt x="1083563" y="1338834"/>
                </a:lnTo>
                <a:lnTo>
                  <a:pt x="1083827" y="1343569"/>
                </a:lnTo>
                <a:lnTo>
                  <a:pt x="1088898" y="1343406"/>
                </a:lnTo>
                <a:close/>
              </a:path>
              <a:path w="3989070" h="1611629">
                <a:moveTo>
                  <a:pt x="1083827" y="1343569"/>
                </a:moveTo>
                <a:lnTo>
                  <a:pt x="1083563" y="1338833"/>
                </a:lnTo>
                <a:lnTo>
                  <a:pt x="1083563" y="1343577"/>
                </a:lnTo>
                <a:lnTo>
                  <a:pt x="1083827" y="1343569"/>
                </a:lnTo>
                <a:close/>
              </a:path>
              <a:path w="3989070" h="1611629">
                <a:moveTo>
                  <a:pt x="1088898" y="1392936"/>
                </a:moveTo>
                <a:lnTo>
                  <a:pt x="1088898" y="1343406"/>
                </a:lnTo>
                <a:lnTo>
                  <a:pt x="1083827" y="1343569"/>
                </a:lnTo>
                <a:lnTo>
                  <a:pt x="1085088" y="1366266"/>
                </a:lnTo>
                <a:lnTo>
                  <a:pt x="1086612" y="1379982"/>
                </a:lnTo>
                <a:lnTo>
                  <a:pt x="1088898" y="1392936"/>
                </a:lnTo>
                <a:close/>
              </a:path>
              <a:path w="3989070" h="1611629">
                <a:moveTo>
                  <a:pt x="1094994" y="244602"/>
                </a:moveTo>
                <a:lnTo>
                  <a:pt x="1094232" y="245364"/>
                </a:lnTo>
                <a:lnTo>
                  <a:pt x="1094232" y="251460"/>
                </a:lnTo>
                <a:lnTo>
                  <a:pt x="1094994" y="244602"/>
                </a:lnTo>
                <a:close/>
              </a:path>
              <a:path w="3989070" h="1611629">
                <a:moveTo>
                  <a:pt x="1101852" y="1404366"/>
                </a:moveTo>
                <a:lnTo>
                  <a:pt x="1098804" y="1391412"/>
                </a:lnTo>
                <a:lnTo>
                  <a:pt x="1094232" y="1364742"/>
                </a:lnTo>
                <a:lnTo>
                  <a:pt x="1094232" y="1410703"/>
                </a:lnTo>
                <a:lnTo>
                  <a:pt x="1101090" y="1433547"/>
                </a:lnTo>
                <a:lnTo>
                  <a:pt x="1101090" y="1403604"/>
                </a:lnTo>
                <a:lnTo>
                  <a:pt x="1101852" y="1404366"/>
                </a:lnTo>
                <a:close/>
              </a:path>
              <a:path w="3989070" h="1611629">
                <a:moveTo>
                  <a:pt x="1101852" y="205740"/>
                </a:moveTo>
                <a:lnTo>
                  <a:pt x="1101089" y="206502"/>
                </a:lnTo>
                <a:lnTo>
                  <a:pt x="1101089" y="208978"/>
                </a:lnTo>
                <a:lnTo>
                  <a:pt x="1101852" y="205740"/>
                </a:lnTo>
                <a:close/>
              </a:path>
              <a:path w="3989070" h="1611629">
                <a:moveTo>
                  <a:pt x="1131570" y="1474470"/>
                </a:moveTo>
                <a:lnTo>
                  <a:pt x="1124712" y="1463040"/>
                </a:lnTo>
                <a:lnTo>
                  <a:pt x="1119378" y="1451610"/>
                </a:lnTo>
                <a:lnTo>
                  <a:pt x="1119378" y="1452372"/>
                </a:lnTo>
                <a:lnTo>
                  <a:pt x="1114044" y="1440180"/>
                </a:lnTo>
                <a:lnTo>
                  <a:pt x="1109472" y="1427988"/>
                </a:lnTo>
                <a:lnTo>
                  <a:pt x="1109472" y="1428750"/>
                </a:lnTo>
                <a:lnTo>
                  <a:pt x="1104900" y="1416558"/>
                </a:lnTo>
                <a:lnTo>
                  <a:pt x="1101090" y="1403604"/>
                </a:lnTo>
                <a:lnTo>
                  <a:pt x="1101090" y="1433547"/>
                </a:lnTo>
                <a:lnTo>
                  <a:pt x="1102247" y="1437404"/>
                </a:lnTo>
                <a:lnTo>
                  <a:pt x="1122487" y="1478337"/>
                </a:lnTo>
                <a:lnTo>
                  <a:pt x="1130808" y="1489761"/>
                </a:lnTo>
                <a:lnTo>
                  <a:pt x="1130808" y="1474470"/>
                </a:lnTo>
                <a:lnTo>
                  <a:pt x="1131570" y="1474470"/>
                </a:lnTo>
                <a:close/>
              </a:path>
              <a:path w="3989070" h="1611629">
                <a:moveTo>
                  <a:pt x="1131570" y="135636"/>
                </a:moveTo>
                <a:lnTo>
                  <a:pt x="1130808" y="135636"/>
                </a:lnTo>
                <a:lnTo>
                  <a:pt x="1130808" y="136906"/>
                </a:lnTo>
                <a:lnTo>
                  <a:pt x="1131570" y="135636"/>
                </a:lnTo>
                <a:close/>
              </a:path>
              <a:path w="3989070" h="1611629">
                <a:moveTo>
                  <a:pt x="1138428" y="1485138"/>
                </a:moveTo>
                <a:lnTo>
                  <a:pt x="1130808" y="1474470"/>
                </a:lnTo>
                <a:lnTo>
                  <a:pt x="1130808" y="1489761"/>
                </a:lnTo>
                <a:lnTo>
                  <a:pt x="1137666" y="1499177"/>
                </a:lnTo>
                <a:lnTo>
                  <a:pt x="1137666" y="1485138"/>
                </a:lnTo>
                <a:lnTo>
                  <a:pt x="1138428" y="1485138"/>
                </a:lnTo>
                <a:close/>
              </a:path>
              <a:path w="3989070" h="1611629">
                <a:moveTo>
                  <a:pt x="1138427" y="124968"/>
                </a:moveTo>
                <a:lnTo>
                  <a:pt x="1137666" y="124968"/>
                </a:lnTo>
                <a:lnTo>
                  <a:pt x="1137666" y="126034"/>
                </a:lnTo>
                <a:lnTo>
                  <a:pt x="1138427" y="124968"/>
                </a:lnTo>
                <a:close/>
              </a:path>
              <a:path w="3989070" h="1611629">
                <a:moveTo>
                  <a:pt x="1242060" y="1574292"/>
                </a:moveTo>
                <a:lnTo>
                  <a:pt x="1230630" y="1568958"/>
                </a:lnTo>
                <a:lnTo>
                  <a:pt x="1219200" y="1562100"/>
                </a:lnTo>
                <a:lnTo>
                  <a:pt x="1219200" y="1562862"/>
                </a:lnTo>
                <a:lnTo>
                  <a:pt x="1208532" y="1555242"/>
                </a:lnTo>
                <a:lnTo>
                  <a:pt x="1208532" y="1556004"/>
                </a:lnTo>
                <a:lnTo>
                  <a:pt x="1188720" y="1540764"/>
                </a:lnTo>
                <a:lnTo>
                  <a:pt x="1178814" y="1532382"/>
                </a:lnTo>
                <a:lnTo>
                  <a:pt x="1169670" y="1523238"/>
                </a:lnTo>
                <a:lnTo>
                  <a:pt x="1161288" y="1514094"/>
                </a:lnTo>
                <a:lnTo>
                  <a:pt x="1161288" y="1514856"/>
                </a:lnTo>
                <a:lnTo>
                  <a:pt x="1152906" y="1504950"/>
                </a:lnTo>
                <a:lnTo>
                  <a:pt x="1137666" y="1485138"/>
                </a:lnTo>
                <a:lnTo>
                  <a:pt x="1137666" y="1499177"/>
                </a:lnTo>
                <a:lnTo>
                  <a:pt x="1182624" y="1547622"/>
                </a:lnTo>
                <a:lnTo>
                  <a:pt x="1241298" y="1584918"/>
                </a:lnTo>
                <a:lnTo>
                  <a:pt x="1241298" y="1574292"/>
                </a:lnTo>
                <a:lnTo>
                  <a:pt x="1242060" y="1574292"/>
                </a:lnTo>
                <a:close/>
              </a:path>
              <a:path w="3989070" h="1611629">
                <a:moveTo>
                  <a:pt x="1170431" y="1523999"/>
                </a:moveTo>
                <a:lnTo>
                  <a:pt x="1169670" y="1523174"/>
                </a:lnTo>
                <a:lnTo>
                  <a:pt x="1170431" y="1523999"/>
                </a:lnTo>
                <a:close/>
              </a:path>
              <a:path w="3989070" h="1611629">
                <a:moveTo>
                  <a:pt x="1242060" y="35814"/>
                </a:moveTo>
                <a:lnTo>
                  <a:pt x="1241298" y="35814"/>
                </a:lnTo>
                <a:lnTo>
                  <a:pt x="1241298" y="36169"/>
                </a:lnTo>
                <a:lnTo>
                  <a:pt x="1242060" y="35814"/>
                </a:lnTo>
                <a:close/>
              </a:path>
              <a:path w="3989070" h="1611629">
                <a:moveTo>
                  <a:pt x="1290066" y="1591818"/>
                </a:moveTo>
                <a:lnTo>
                  <a:pt x="1277112" y="1588770"/>
                </a:lnTo>
                <a:lnTo>
                  <a:pt x="1264920" y="1584198"/>
                </a:lnTo>
                <a:lnTo>
                  <a:pt x="1253490" y="1579626"/>
                </a:lnTo>
                <a:lnTo>
                  <a:pt x="1241298" y="1574292"/>
                </a:lnTo>
                <a:lnTo>
                  <a:pt x="1241298" y="1584918"/>
                </a:lnTo>
                <a:lnTo>
                  <a:pt x="1245334" y="1587175"/>
                </a:lnTo>
                <a:lnTo>
                  <a:pt x="1289304" y="1601642"/>
                </a:lnTo>
                <a:lnTo>
                  <a:pt x="1289304" y="1591818"/>
                </a:lnTo>
                <a:lnTo>
                  <a:pt x="1290066" y="1591818"/>
                </a:lnTo>
                <a:close/>
              </a:path>
              <a:path w="3989070" h="1611629">
                <a:moveTo>
                  <a:pt x="1290066" y="18108"/>
                </a:moveTo>
                <a:lnTo>
                  <a:pt x="1290066" y="17526"/>
                </a:lnTo>
                <a:lnTo>
                  <a:pt x="1289304" y="18288"/>
                </a:lnTo>
                <a:lnTo>
                  <a:pt x="1290066" y="18108"/>
                </a:lnTo>
                <a:close/>
              </a:path>
              <a:path w="3989070" h="1611629">
                <a:moveTo>
                  <a:pt x="3744468" y="1607684"/>
                </a:moveTo>
                <a:lnTo>
                  <a:pt x="3744468" y="1598676"/>
                </a:lnTo>
                <a:lnTo>
                  <a:pt x="3731514" y="1600115"/>
                </a:lnTo>
                <a:lnTo>
                  <a:pt x="1341882" y="1600200"/>
                </a:lnTo>
                <a:lnTo>
                  <a:pt x="1328166" y="1598676"/>
                </a:lnTo>
                <a:lnTo>
                  <a:pt x="1315212" y="1597152"/>
                </a:lnTo>
                <a:lnTo>
                  <a:pt x="1302258" y="1594866"/>
                </a:lnTo>
                <a:lnTo>
                  <a:pt x="1289304" y="1591818"/>
                </a:lnTo>
                <a:lnTo>
                  <a:pt x="1289304" y="1601642"/>
                </a:lnTo>
                <a:lnTo>
                  <a:pt x="1334861" y="1609073"/>
                </a:lnTo>
                <a:lnTo>
                  <a:pt x="1381477" y="1611420"/>
                </a:lnTo>
                <a:lnTo>
                  <a:pt x="1428811" y="1610697"/>
                </a:lnTo>
                <a:lnTo>
                  <a:pt x="1476475" y="1608904"/>
                </a:lnTo>
                <a:lnTo>
                  <a:pt x="1524081" y="1608041"/>
                </a:lnTo>
                <a:lnTo>
                  <a:pt x="1571244" y="1610106"/>
                </a:lnTo>
                <a:lnTo>
                  <a:pt x="3717798" y="1610106"/>
                </a:lnTo>
                <a:lnTo>
                  <a:pt x="3731514" y="1609344"/>
                </a:lnTo>
                <a:lnTo>
                  <a:pt x="3744468" y="1607684"/>
                </a:lnTo>
                <a:close/>
              </a:path>
              <a:path w="3989070" h="1611629">
                <a:moveTo>
                  <a:pt x="1328928" y="1598676"/>
                </a:moveTo>
                <a:lnTo>
                  <a:pt x="1328166" y="1598591"/>
                </a:lnTo>
                <a:lnTo>
                  <a:pt x="1328928" y="1598676"/>
                </a:lnTo>
                <a:close/>
              </a:path>
              <a:path w="3989070" h="1611629">
                <a:moveTo>
                  <a:pt x="3744468" y="11429"/>
                </a:moveTo>
                <a:lnTo>
                  <a:pt x="3743705" y="10667"/>
                </a:lnTo>
                <a:lnTo>
                  <a:pt x="3743705" y="11345"/>
                </a:lnTo>
                <a:lnTo>
                  <a:pt x="3744468" y="11429"/>
                </a:lnTo>
                <a:close/>
              </a:path>
              <a:path w="3989070" h="1611629">
                <a:moveTo>
                  <a:pt x="3783329" y="1601425"/>
                </a:moveTo>
                <a:lnTo>
                  <a:pt x="3783329" y="1591818"/>
                </a:lnTo>
                <a:lnTo>
                  <a:pt x="3770376" y="1594866"/>
                </a:lnTo>
                <a:lnTo>
                  <a:pt x="3757422" y="1597152"/>
                </a:lnTo>
                <a:lnTo>
                  <a:pt x="3743705" y="1598676"/>
                </a:lnTo>
                <a:lnTo>
                  <a:pt x="3744468" y="1598676"/>
                </a:lnTo>
                <a:lnTo>
                  <a:pt x="3744468" y="1607684"/>
                </a:lnTo>
                <a:lnTo>
                  <a:pt x="3776254" y="1603611"/>
                </a:lnTo>
                <a:lnTo>
                  <a:pt x="3783329" y="1601425"/>
                </a:lnTo>
                <a:close/>
              </a:path>
              <a:path w="3989070" h="1611629">
                <a:moveTo>
                  <a:pt x="3783329" y="18287"/>
                </a:moveTo>
                <a:lnTo>
                  <a:pt x="3782568" y="17525"/>
                </a:lnTo>
                <a:lnTo>
                  <a:pt x="3782568" y="18108"/>
                </a:lnTo>
                <a:lnTo>
                  <a:pt x="3783329" y="18287"/>
                </a:lnTo>
                <a:close/>
              </a:path>
              <a:path w="3989070" h="1611629">
                <a:moveTo>
                  <a:pt x="3807714" y="1593890"/>
                </a:moveTo>
                <a:lnTo>
                  <a:pt x="3807714" y="1584198"/>
                </a:lnTo>
                <a:lnTo>
                  <a:pt x="3795522" y="1588770"/>
                </a:lnTo>
                <a:lnTo>
                  <a:pt x="3782568" y="1591818"/>
                </a:lnTo>
                <a:lnTo>
                  <a:pt x="3783329" y="1591818"/>
                </a:lnTo>
                <a:lnTo>
                  <a:pt x="3783329" y="1601425"/>
                </a:lnTo>
                <a:lnTo>
                  <a:pt x="3807714" y="1593890"/>
                </a:lnTo>
                <a:close/>
              </a:path>
              <a:path w="3989070" h="1611629">
                <a:moveTo>
                  <a:pt x="3831336" y="1584122"/>
                </a:moveTo>
                <a:lnTo>
                  <a:pt x="3831336" y="1574292"/>
                </a:lnTo>
                <a:lnTo>
                  <a:pt x="3819144" y="1579626"/>
                </a:lnTo>
                <a:lnTo>
                  <a:pt x="3806952" y="1584198"/>
                </a:lnTo>
                <a:lnTo>
                  <a:pt x="3807714" y="1584198"/>
                </a:lnTo>
                <a:lnTo>
                  <a:pt x="3807714" y="1593890"/>
                </a:lnTo>
                <a:lnTo>
                  <a:pt x="3818596" y="1590528"/>
                </a:lnTo>
                <a:lnTo>
                  <a:pt x="3831336" y="1584122"/>
                </a:lnTo>
                <a:close/>
              </a:path>
              <a:path w="3989070" h="1611629">
                <a:moveTo>
                  <a:pt x="3831336" y="36169"/>
                </a:moveTo>
                <a:lnTo>
                  <a:pt x="3831336" y="35814"/>
                </a:lnTo>
                <a:lnTo>
                  <a:pt x="3830574" y="35814"/>
                </a:lnTo>
                <a:lnTo>
                  <a:pt x="3831336" y="36169"/>
                </a:lnTo>
                <a:close/>
              </a:path>
              <a:path w="3989070" h="1611629">
                <a:moveTo>
                  <a:pt x="3893820" y="1544567"/>
                </a:moveTo>
                <a:lnTo>
                  <a:pt x="3893820" y="1532382"/>
                </a:lnTo>
                <a:lnTo>
                  <a:pt x="3883914" y="1540764"/>
                </a:lnTo>
                <a:lnTo>
                  <a:pt x="3864102" y="1556004"/>
                </a:lnTo>
                <a:lnTo>
                  <a:pt x="3864102" y="1555242"/>
                </a:lnTo>
                <a:lnTo>
                  <a:pt x="3853433" y="1562862"/>
                </a:lnTo>
                <a:lnTo>
                  <a:pt x="3853433" y="1562100"/>
                </a:lnTo>
                <a:lnTo>
                  <a:pt x="3842004" y="1568958"/>
                </a:lnTo>
                <a:lnTo>
                  <a:pt x="3830574" y="1574292"/>
                </a:lnTo>
                <a:lnTo>
                  <a:pt x="3831336" y="1574292"/>
                </a:lnTo>
                <a:lnTo>
                  <a:pt x="3831336" y="1584122"/>
                </a:lnTo>
                <a:lnTo>
                  <a:pt x="3857831" y="1570800"/>
                </a:lnTo>
                <a:lnTo>
                  <a:pt x="3893250" y="1545137"/>
                </a:lnTo>
                <a:lnTo>
                  <a:pt x="3893820" y="1544567"/>
                </a:lnTo>
                <a:close/>
              </a:path>
              <a:path w="3989070" h="1611629">
                <a:moveTo>
                  <a:pt x="3893820" y="78427"/>
                </a:moveTo>
                <a:lnTo>
                  <a:pt x="3893820" y="77723"/>
                </a:lnTo>
                <a:lnTo>
                  <a:pt x="3893057" y="77723"/>
                </a:lnTo>
                <a:lnTo>
                  <a:pt x="3893820" y="78427"/>
                </a:lnTo>
                <a:close/>
              </a:path>
              <a:path w="3989070" h="1611629">
                <a:moveTo>
                  <a:pt x="3902963" y="1535424"/>
                </a:moveTo>
                <a:lnTo>
                  <a:pt x="3902963" y="1523238"/>
                </a:lnTo>
                <a:lnTo>
                  <a:pt x="3902202" y="1524000"/>
                </a:lnTo>
                <a:lnTo>
                  <a:pt x="3893057" y="1532382"/>
                </a:lnTo>
                <a:lnTo>
                  <a:pt x="3893820" y="1532382"/>
                </a:lnTo>
                <a:lnTo>
                  <a:pt x="3893820" y="1544567"/>
                </a:lnTo>
                <a:lnTo>
                  <a:pt x="3902963" y="1535424"/>
                </a:lnTo>
                <a:close/>
              </a:path>
              <a:path w="3989070" h="1611629">
                <a:moveTo>
                  <a:pt x="3902963" y="86867"/>
                </a:moveTo>
                <a:lnTo>
                  <a:pt x="3902202" y="86105"/>
                </a:lnTo>
                <a:lnTo>
                  <a:pt x="3902963" y="86867"/>
                </a:lnTo>
                <a:close/>
              </a:path>
              <a:path w="3989070" h="1611629">
                <a:moveTo>
                  <a:pt x="3902567" y="1523603"/>
                </a:moveTo>
                <a:lnTo>
                  <a:pt x="3902202" y="1523941"/>
                </a:lnTo>
                <a:lnTo>
                  <a:pt x="3902567" y="1523603"/>
                </a:lnTo>
                <a:close/>
              </a:path>
              <a:path w="3989070" h="1611629">
                <a:moveTo>
                  <a:pt x="3902963" y="1523238"/>
                </a:moveTo>
                <a:lnTo>
                  <a:pt x="3902567" y="1523603"/>
                </a:lnTo>
                <a:lnTo>
                  <a:pt x="3902202" y="1524000"/>
                </a:lnTo>
                <a:lnTo>
                  <a:pt x="3902963" y="1523238"/>
                </a:lnTo>
                <a:close/>
              </a:path>
              <a:path w="3989070" h="1611629">
                <a:moveTo>
                  <a:pt x="3934968" y="1499310"/>
                </a:moveTo>
                <a:lnTo>
                  <a:pt x="3934968" y="1485138"/>
                </a:lnTo>
                <a:lnTo>
                  <a:pt x="3919728" y="1504950"/>
                </a:lnTo>
                <a:lnTo>
                  <a:pt x="3911346" y="1514856"/>
                </a:lnTo>
                <a:lnTo>
                  <a:pt x="3911346" y="1514094"/>
                </a:lnTo>
                <a:lnTo>
                  <a:pt x="3902567" y="1523603"/>
                </a:lnTo>
                <a:lnTo>
                  <a:pt x="3902963" y="1523238"/>
                </a:lnTo>
                <a:lnTo>
                  <a:pt x="3902963" y="1535424"/>
                </a:lnTo>
                <a:lnTo>
                  <a:pt x="3924145" y="1514245"/>
                </a:lnTo>
                <a:lnTo>
                  <a:pt x="3934968" y="1499310"/>
                </a:lnTo>
                <a:close/>
              </a:path>
              <a:path w="3989070" h="1611629">
                <a:moveTo>
                  <a:pt x="3934968" y="126034"/>
                </a:moveTo>
                <a:lnTo>
                  <a:pt x="3934968" y="124968"/>
                </a:lnTo>
                <a:lnTo>
                  <a:pt x="3934205" y="124968"/>
                </a:lnTo>
                <a:lnTo>
                  <a:pt x="3934968" y="126034"/>
                </a:lnTo>
                <a:close/>
              </a:path>
              <a:path w="3989070" h="1611629">
                <a:moveTo>
                  <a:pt x="3941826" y="1489846"/>
                </a:moveTo>
                <a:lnTo>
                  <a:pt x="3941826" y="1474470"/>
                </a:lnTo>
                <a:lnTo>
                  <a:pt x="3934205" y="1485138"/>
                </a:lnTo>
                <a:lnTo>
                  <a:pt x="3934968" y="1485138"/>
                </a:lnTo>
                <a:lnTo>
                  <a:pt x="3934968" y="1499310"/>
                </a:lnTo>
                <a:lnTo>
                  <a:pt x="3941826" y="1489846"/>
                </a:lnTo>
                <a:close/>
              </a:path>
              <a:path w="3989070" h="1611629">
                <a:moveTo>
                  <a:pt x="3941826" y="136906"/>
                </a:moveTo>
                <a:lnTo>
                  <a:pt x="3941826" y="135636"/>
                </a:lnTo>
                <a:lnTo>
                  <a:pt x="3941064" y="135636"/>
                </a:lnTo>
                <a:lnTo>
                  <a:pt x="3941826" y="136906"/>
                </a:lnTo>
                <a:close/>
              </a:path>
              <a:path w="3989070" h="1611629">
                <a:moveTo>
                  <a:pt x="3979164" y="1408397"/>
                </a:moveTo>
                <a:lnTo>
                  <a:pt x="3979164" y="1351788"/>
                </a:lnTo>
                <a:lnTo>
                  <a:pt x="3977640" y="1365504"/>
                </a:lnTo>
                <a:lnTo>
                  <a:pt x="3977640" y="1364742"/>
                </a:lnTo>
                <a:lnTo>
                  <a:pt x="3976116" y="1378458"/>
                </a:lnTo>
                <a:lnTo>
                  <a:pt x="3973829" y="1391412"/>
                </a:lnTo>
                <a:lnTo>
                  <a:pt x="3970781" y="1404366"/>
                </a:lnTo>
                <a:lnTo>
                  <a:pt x="3970781" y="1403604"/>
                </a:lnTo>
                <a:lnTo>
                  <a:pt x="3967733" y="1416558"/>
                </a:lnTo>
                <a:lnTo>
                  <a:pt x="3963162" y="1428750"/>
                </a:lnTo>
                <a:lnTo>
                  <a:pt x="3958590" y="1440180"/>
                </a:lnTo>
                <a:lnTo>
                  <a:pt x="3953255" y="1452372"/>
                </a:lnTo>
                <a:lnTo>
                  <a:pt x="3953255" y="1451610"/>
                </a:lnTo>
                <a:lnTo>
                  <a:pt x="3947922" y="1463040"/>
                </a:lnTo>
                <a:lnTo>
                  <a:pt x="3941064" y="1474470"/>
                </a:lnTo>
                <a:lnTo>
                  <a:pt x="3941826" y="1474470"/>
                </a:lnTo>
                <a:lnTo>
                  <a:pt x="3941826" y="1489846"/>
                </a:lnTo>
                <a:lnTo>
                  <a:pt x="3949807" y="1478833"/>
                </a:lnTo>
                <a:lnTo>
                  <a:pt x="3969527" y="1439607"/>
                </a:lnTo>
                <a:lnTo>
                  <a:pt x="3979164" y="1408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208659" y="2110993"/>
            <a:ext cx="2787015" cy="146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新宋体"/>
                <a:cs typeface="新宋体"/>
              </a:rPr>
              <a:t>一般是用来对传输的会话 密钥进行加密时采用的密 钥。密钥加密密钥所保护 的对象是实际用来保护通 信或文件数据的会话密钥</a:t>
            </a:r>
            <a:r>
              <a:rPr sz="1800" b="1" dirty="0">
                <a:solidFill>
                  <a:srgbClr val="650065"/>
                </a:solidFill>
                <a:latin typeface="新宋体"/>
                <a:cs typeface="新宋体"/>
              </a:rPr>
              <a:t>。</a:t>
            </a:r>
            <a:endParaRPr sz="1800" dirty="0">
              <a:latin typeface="新宋体"/>
              <a:cs typeface="新宋体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970161" y="3697223"/>
            <a:ext cx="3982720" cy="2372360"/>
          </a:xfrm>
          <a:custGeom>
            <a:avLst/>
            <a:gdLst/>
            <a:ahLst/>
            <a:cxnLst/>
            <a:rect l="l" t="t" r="r" b="b"/>
            <a:pathLst>
              <a:path w="3982720" h="2372360">
                <a:moveTo>
                  <a:pt x="926591" y="406471"/>
                </a:moveTo>
                <a:lnTo>
                  <a:pt x="926591" y="394715"/>
                </a:lnTo>
                <a:lnTo>
                  <a:pt x="924305" y="398525"/>
                </a:lnTo>
                <a:lnTo>
                  <a:pt x="924305" y="396415"/>
                </a:lnTo>
                <a:lnTo>
                  <a:pt x="0" y="1083564"/>
                </a:lnTo>
                <a:lnTo>
                  <a:pt x="16001" y="1082016"/>
                </a:lnTo>
                <a:lnTo>
                  <a:pt x="16001" y="1072133"/>
                </a:lnTo>
                <a:lnTo>
                  <a:pt x="32470" y="1070548"/>
                </a:lnTo>
                <a:lnTo>
                  <a:pt x="924305" y="408169"/>
                </a:lnTo>
                <a:lnTo>
                  <a:pt x="924305" y="398525"/>
                </a:lnTo>
                <a:lnTo>
                  <a:pt x="924386" y="396355"/>
                </a:lnTo>
                <a:lnTo>
                  <a:pt x="924386" y="408109"/>
                </a:lnTo>
                <a:lnTo>
                  <a:pt x="926591" y="406471"/>
                </a:lnTo>
                <a:close/>
              </a:path>
              <a:path w="3982720" h="2372360">
                <a:moveTo>
                  <a:pt x="32470" y="1070548"/>
                </a:moveTo>
                <a:lnTo>
                  <a:pt x="16001" y="1072133"/>
                </a:lnTo>
                <a:lnTo>
                  <a:pt x="19049" y="1080515"/>
                </a:lnTo>
                <a:lnTo>
                  <a:pt x="32470" y="1070548"/>
                </a:lnTo>
                <a:close/>
              </a:path>
              <a:path w="3982720" h="2372360">
                <a:moveTo>
                  <a:pt x="1075943" y="2273808"/>
                </a:moveTo>
                <a:lnTo>
                  <a:pt x="1061465" y="2261616"/>
                </a:lnTo>
                <a:lnTo>
                  <a:pt x="1047749" y="2248661"/>
                </a:lnTo>
                <a:lnTo>
                  <a:pt x="1034795" y="2234946"/>
                </a:lnTo>
                <a:lnTo>
                  <a:pt x="1022603" y="2220467"/>
                </a:lnTo>
                <a:lnTo>
                  <a:pt x="1022603" y="2221229"/>
                </a:lnTo>
                <a:lnTo>
                  <a:pt x="1011173" y="2205990"/>
                </a:lnTo>
                <a:lnTo>
                  <a:pt x="1000505" y="2190749"/>
                </a:lnTo>
                <a:lnTo>
                  <a:pt x="990599" y="2174747"/>
                </a:lnTo>
                <a:lnTo>
                  <a:pt x="990599" y="2175510"/>
                </a:lnTo>
                <a:lnTo>
                  <a:pt x="980693" y="2158746"/>
                </a:lnTo>
                <a:lnTo>
                  <a:pt x="972311" y="2141982"/>
                </a:lnTo>
                <a:lnTo>
                  <a:pt x="964691" y="2124455"/>
                </a:lnTo>
                <a:lnTo>
                  <a:pt x="964691" y="2125217"/>
                </a:lnTo>
                <a:lnTo>
                  <a:pt x="957833" y="2106929"/>
                </a:lnTo>
                <a:lnTo>
                  <a:pt x="951737" y="2088641"/>
                </a:lnTo>
                <a:lnTo>
                  <a:pt x="951737" y="2089403"/>
                </a:lnTo>
                <a:lnTo>
                  <a:pt x="946403" y="2070353"/>
                </a:lnTo>
                <a:lnTo>
                  <a:pt x="946403" y="2071115"/>
                </a:lnTo>
                <a:lnTo>
                  <a:pt x="941831" y="2052065"/>
                </a:lnTo>
                <a:lnTo>
                  <a:pt x="938783" y="2032253"/>
                </a:lnTo>
                <a:lnTo>
                  <a:pt x="938783" y="2033015"/>
                </a:lnTo>
                <a:lnTo>
                  <a:pt x="935735" y="2013203"/>
                </a:lnTo>
                <a:lnTo>
                  <a:pt x="934211" y="1993391"/>
                </a:lnTo>
                <a:lnTo>
                  <a:pt x="934211" y="983741"/>
                </a:lnTo>
                <a:lnTo>
                  <a:pt x="32470" y="1070548"/>
                </a:lnTo>
                <a:lnTo>
                  <a:pt x="19049" y="1080515"/>
                </a:lnTo>
                <a:lnTo>
                  <a:pt x="16001" y="1072133"/>
                </a:lnTo>
                <a:lnTo>
                  <a:pt x="16001" y="1082016"/>
                </a:lnTo>
                <a:lnTo>
                  <a:pt x="924305" y="994163"/>
                </a:lnTo>
                <a:lnTo>
                  <a:pt x="924305" y="989075"/>
                </a:lnTo>
                <a:lnTo>
                  <a:pt x="929639" y="993647"/>
                </a:lnTo>
                <a:lnTo>
                  <a:pt x="929639" y="2037143"/>
                </a:lnTo>
                <a:lnTo>
                  <a:pt x="940887" y="2086814"/>
                </a:lnTo>
                <a:lnTo>
                  <a:pt x="959943" y="2137691"/>
                </a:lnTo>
                <a:lnTo>
                  <a:pt x="985643" y="2185519"/>
                </a:lnTo>
                <a:lnTo>
                  <a:pt x="1017586" y="2229409"/>
                </a:lnTo>
                <a:lnTo>
                  <a:pt x="1055370" y="2268473"/>
                </a:lnTo>
                <a:lnTo>
                  <a:pt x="1075181" y="2285157"/>
                </a:lnTo>
                <a:lnTo>
                  <a:pt x="1075181" y="2273808"/>
                </a:lnTo>
                <a:lnTo>
                  <a:pt x="1075943" y="2273808"/>
                </a:lnTo>
                <a:close/>
              </a:path>
              <a:path w="3982720" h="2372360">
                <a:moveTo>
                  <a:pt x="926591" y="394715"/>
                </a:moveTo>
                <a:lnTo>
                  <a:pt x="924386" y="396355"/>
                </a:lnTo>
                <a:lnTo>
                  <a:pt x="924305" y="398525"/>
                </a:lnTo>
                <a:lnTo>
                  <a:pt x="926591" y="394715"/>
                </a:lnTo>
                <a:close/>
              </a:path>
              <a:path w="3982720" h="2372360">
                <a:moveTo>
                  <a:pt x="929639" y="993647"/>
                </a:moveTo>
                <a:lnTo>
                  <a:pt x="924305" y="989075"/>
                </a:lnTo>
                <a:lnTo>
                  <a:pt x="924305" y="994163"/>
                </a:lnTo>
                <a:lnTo>
                  <a:pt x="929639" y="993647"/>
                </a:lnTo>
                <a:close/>
              </a:path>
              <a:path w="3982720" h="2372360">
                <a:moveTo>
                  <a:pt x="929639" y="2037143"/>
                </a:moveTo>
                <a:lnTo>
                  <a:pt x="929639" y="993647"/>
                </a:lnTo>
                <a:lnTo>
                  <a:pt x="924305" y="994163"/>
                </a:lnTo>
                <a:lnTo>
                  <a:pt x="924305" y="1973579"/>
                </a:lnTo>
                <a:lnTo>
                  <a:pt x="925067" y="1994153"/>
                </a:lnTo>
                <a:lnTo>
                  <a:pt x="926591" y="2013965"/>
                </a:lnTo>
                <a:lnTo>
                  <a:pt x="928877" y="2033777"/>
                </a:lnTo>
                <a:lnTo>
                  <a:pt x="929639" y="2037143"/>
                </a:lnTo>
                <a:close/>
              </a:path>
              <a:path w="3982720" h="2372360">
                <a:moveTo>
                  <a:pt x="3982211" y="1973579"/>
                </a:moveTo>
                <a:lnTo>
                  <a:pt x="3982211" y="398525"/>
                </a:lnTo>
                <a:lnTo>
                  <a:pt x="3981450" y="377951"/>
                </a:lnTo>
                <a:lnTo>
                  <a:pt x="3976063" y="329955"/>
                </a:lnTo>
                <a:lnTo>
                  <a:pt x="3965209" y="283922"/>
                </a:lnTo>
                <a:lnTo>
                  <a:pt x="3949233" y="240178"/>
                </a:lnTo>
                <a:lnTo>
                  <a:pt x="3928480" y="199048"/>
                </a:lnTo>
                <a:lnTo>
                  <a:pt x="3903295" y="160856"/>
                </a:lnTo>
                <a:lnTo>
                  <a:pt x="3874023" y="125927"/>
                </a:lnTo>
                <a:lnTo>
                  <a:pt x="3841010" y="94584"/>
                </a:lnTo>
                <a:lnTo>
                  <a:pt x="3804600" y="67153"/>
                </a:lnTo>
                <a:lnTo>
                  <a:pt x="3765139" y="43956"/>
                </a:lnTo>
                <a:lnTo>
                  <a:pt x="3722972" y="25319"/>
                </a:lnTo>
                <a:lnTo>
                  <a:pt x="3678444" y="11564"/>
                </a:lnTo>
                <a:lnTo>
                  <a:pt x="3631900" y="3017"/>
                </a:lnTo>
                <a:lnTo>
                  <a:pt x="3583685" y="0"/>
                </a:lnTo>
                <a:lnTo>
                  <a:pt x="1322831" y="0"/>
                </a:lnTo>
                <a:lnTo>
                  <a:pt x="1271046" y="3611"/>
                </a:lnTo>
                <a:lnTo>
                  <a:pt x="1221303" y="13308"/>
                </a:lnTo>
                <a:lnTo>
                  <a:pt x="1173601" y="29125"/>
                </a:lnTo>
                <a:lnTo>
                  <a:pt x="1127942" y="51094"/>
                </a:lnTo>
                <a:lnTo>
                  <a:pt x="1084325" y="79247"/>
                </a:lnTo>
                <a:lnTo>
                  <a:pt x="1020258" y="139619"/>
                </a:lnTo>
                <a:lnTo>
                  <a:pt x="989978" y="179781"/>
                </a:lnTo>
                <a:lnTo>
                  <a:pt x="964987" y="223438"/>
                </a:lnTo>
                <a:lnTo>
                  <a:pt x="945738" y="269910"/>
                </a:lnTo>
                <a:lnTo>
                  <a:pt x="932687" y="318515"/>
                </a:lnTo>
                <a:lnTo>
                  <a:pt x="926591" y="358139"/>
                </a:lnTo>
                <a:lnTo>
                  <a:pt x="924386" y="396355"/>
                </a:lnTo>
                <a:lnTo>
                  <a:pt x="926591" y="394715"/>
                </a:lnTo>
                <a:lnTo>
                  <a:pt x="926591" y="406471"/>
                </a:lnTo>
                <a:lnTo>
                  <a:pt x="934211" y="400811"/>
                </a:lnTo>
                <a:lnTo>
                  <a:pt x="934211" y="378713"/>
                </a:lnTo>
                <a:lnTo>
                  <a:pt x="935735" y="358901"/>
                </a:lnTo>
                <a:lnTo>
                  <a:pt x="938783" y="339089"/>
                </a:lnTo>
                <a:lnTo>
                  <a:pt x="938783" y="339851"/>
                </a:lnTo>
                <a:lnTo>
                  <a:pt x="941831" y="320039"/>
                </a:lnTo>
                <a:lnTo>
                  <a:pt x="946403" y="300989"/>
                </a:lnTo>
                <a:lnTo>
                  <a:pt x="946403" y="301751"/>
                </a:lnTo>
                <a:lnTo>
                  <a:pt x="951737" y="282701"/>
                </a:lnTo>
                <a:lnTo>
                  <a:pt x="951737" y="283463"/>
                </a:lnTo>
                <a:lnTo>
                  <a:pt x="957833" y="265175"/>
                </a:lnTo>
                <a:lnTo>
                  <a:pt x="964691" y="246887"/>
                </a:lnTo>
                <a:lnTo>
                  <a:pt x="964691" y="247649"/>
                </a:lnTo>
                <a:lnTo>
                  <a:pt x="972311" y="230123"/>
                </a:lnTo>
                <a:lnTo>
                  <a:pt x="980693" y="213359"/>
                </a:lnTo>
                <a:lnTo>
                  <a:pt x="990599" y="196595"/>
                </a:lnTo>
                <a:lnTo>
                  <a:pt x="990599" y="197357"/>
                </a:lnTo>
                <a:lnTo>
                  <a:pt x="1000505" y="181355"/>
                </a:lnTo>
                <a:lnTo>
                  <a:pt x="1011173" y="166115"/>
                </a:lnTo>
                <a:lnTo>
                  <a:pt x="1022603" y="150875"/>
                </a:lnTo>
                <a:lnTo>
                  <a:pt x="1022603" y="151637"/>
                </a:lnTo>
                <a:lnTo>
                  <a:pt x="1034795" y="137159"/>
                </a:lnTo>
                <a:lnTo>
                  <a:pt x="1047749" y="123443"/>
                </a:lnTo>
                <a:lnTo>
                  <a:pt x="1061465" y="110489"/>
                </a:lnTo>
                <a:lnTo>
                  <a:pt x="1075181" y="98939"/>
                </a:lnTo>
                <a:lnTo>
                  <a:pt x="1075181" y="98297"/>
                </a:lnTo>
                <a:lnTo>
                  <a:pt x="1090421" y="86867"/>
                </a:lnTo>
                <a:lnTo>
                  <a:pt x="1105661" y="76199"/>
                </a:lnTo>
                <a:lnTo>
                  <a:pt x="1120901" y="66765"/>
                </a:lnTo>
                <a:lnTo>
                  <a:pt x="1120901" y="66293"/>
                </a:lnTo>
                <a:lnTo>
                  <a:pt x="1137665" y="56387"/>
                </a:lnTo>
                <a:lnTo>
                  <a:pt x="1154429" y="48005"/>
                </a:lnTo>
                <a:lnTo>
                  <a:pt x="1171193" y="40717"/>
                </a:lnTo>
                <a:lnTo>
                  <a:pt x="1171193" y="40385"/>
                </a:lnTo>
                <a:lnTo>
                  <a:pt x="1189481" y="33527"/>
                </a:lnTo>
                <a:lnTo>
                  <a:pt x="1207007" y="27685"/>
                </a:lnTo>
                <a:lnTo>
                  <a:pt x="1207007" y="27431"/>
                </a:lnTo>
                <a:lnTo>
                  <a:pt x="1225295" y="22311"/>
                </a:lnTo>
                <a:lnTo>
                  <a:pt x="1225295" y="22097"/>
                </a:lnTo>
                <a:lnTo>
                  <a:pt x="1244345" y="17525"/>
                </a:lnTo>
                <a:lnTo>
                  <a:pt x="1263395" y="14595"/>
                </a:lnTo>
                <a:lnTo>
                  <a:pt x="1283207" y="11429"/>
                </a:lnTo>
                <a:lnTo>
                  <a:pt x="1303019" y="9905"/>
                </a:lnTo>
                <a:lnTo>
                  <a:pt x="3603498" y="9905"/>
                </a:lnTo>
                <a:lnTo>
                  <a:pt x="3623309" y="11429"/>
                </a:lnTo>
                <a:lnTo>
                  <a:pt x="3643122" y="14477"/>
                </a:lnTo>
                <a:lnTo>
                  <a:pt x="3662172" y="17525"/>
                </a:lnTo>
                <a:lnTo>
                  <a:pt x="3681222" y="22097"/>
                </a:lnTo>
                <a:lnTo>
                  <a:pt x="3681222" y="22311"/>
                </a:lnTo>
                <a:lnTo>
                  <a:pt x="3699509" y="27431"/>
                </a:lnTo>
                <a:lnTo>
                  <a:pt x="3699509" y="27685"/>
                </a:lnTo>
                <a:lnTo>
                  <a:pt x="3717035" y="33527"/>
                </a:lnTo>
                <a:lnTo>
                  <a:pt x="3735324" y="40385"/>
                </a:lnTo>
                <a:lnTo>
                  <a:pt x="3735324" y="40717"/>
                </a:lnTo>
                <a:lnTo>
                  <a:pt x="3752087" y="48005"/>
                </a:lnTo>
                <a:lnTo>
                  <a:pt x="3768852" y="56387"/>
                </a:lnTo>
                <a:lnTo>
                  <a:pt x="3785616" y="66293"/>
                </a:lnTo>
                <a:lnTo>
                  <a:pt x="3785616" y="66765"/>
                </a:lnTo>
                <a:lnTo>
                  <a:pt x="3800855" y="76199"/>
                </a:lnTo>
                <a:lnTo>
                  <a:pt x="3816096" y="86867"/>
                </a:lnTo>
                <a:lnTo>
                  <a:pt x="3831335" y="98297"/>
                </a:lnTo>
                <a:lnTo>
                  <a:pt x="3831335" y="98939"/>
                </a:lnTo>
                <a:lnTo>
                  <a:pt x="3845052" y="110489"/>
                </a:lnTo>
                <a:lnTo>
                  <a:pt x="3858767" y="123443"/>
                </a:lnTo>
                <a:lnTo>
                  <a:pt x="3871722" y="137159"/>
                </a:lnTo>
                <a:lnTo>
                  <a:pt x="3883914" y="151637"/>
                </a:lnTo>
                <a:lnTo>
                  <a:pt x="3883914" y="150875"/>
                </a:lnTo>
                <a:lnTo>
                  <a:pt x="3895343" y="166115"/>
                </a:lnTo>
                <a:lnTo>
                  <a:pt x="3906011" y="181355"/>
                </a:lnTo>
                <a:lnTo>
                  <a:pt x="3915917" y="197357"/>
                </a:lnTo>
                <a:lnTo>
                  <a:pt x="3915917" y="196595"/>
                </a:lnTo>
                <a:lnTo>
                  <a:pt x="3925824" y="213359"/>
                </a:lnTo>
                <a:lnTo>
                  <a:pt x="3934205" y="230123"/>
                </a:lnTo>
                <a:lnTo>
                  <a:pt x="3941826" y="247649"/>
                </a:lnTo>
                <a:lnTo>
                  <a:pt x="3941826" y="246887"/>
                </a:lnTo>
                <a:lnTo>
                  <a:pt x="3948683" y="265175"/>
                </a:lnTo>
                <a:lnTo>
                  <a:pt x="3954779" y="283463"/>
                </a:lnTo>
                <a:lnTo>
                  <a:pt x="3954779" y="282701"/>
                </a:lnTo>
                <a:lnTo>
                  <a:pt x="3960114" y="301751"/>
                </a:lnTo>
                <a:lnTo>
                  <a:pt x="3960114" y="300989"/>
                </a:lnTo>
                <a:lnTo>
                  <a:pt x="3964685" y="320039"/>
                </a:lnTo>
                <a:lnTo>
                  <a:pt x="3967733" y="339851"/>
                </a:lnTo>
                <a:lnTo>
                  <a:pt x="3967733" y="339089"/>
                </a:lnTo>
                <a:lnTo>
                  <a:pt x="3970781" y="358901"/>
                </a:lnTo>
                <a:lnTo>
                  <a:pt x="3972305" y="378713"/>
                </a:lnTo>
                <a:lnTo>
                  <a:pt x="3972305" y="2058099"/>
                </a:lnTo>
                <a:lnTo>
                  <a:pt x="3976063" y="2042157"/>
                </a:lnTo>
                <a:lnTo>
                  <a:pt x="3981450" y="1994153"/>
                </a:lnTo>
                <a:lnTo>
                  <a:pt x="3982211" y="1973579"/>
                </a:lnTo>
                <a:close/>
              </a:path>
              <a:path w="3982720" h="2372360">
                <a:moveTo>
                  <a:pt x="1075943" y="98297"/>
                </a:moveTo>
                <a:lnTo>
                  <a:pt x="1075181" y="98297"/>
                </a:lnTo>
                <a:lnTo>
                  <a:pt x="1075181" y="98939"/>
                </a:lnTo>
                <a:lnTo>
                  <a:pt x="1075943" y="98297"/>
                </a:lnTo>
                <a:close/>
              </a:path>
              <a:path w="3982720" h="2372360">
                <a:moveTo>
                  <a:pt x="1121664" y="2305811"/>
                </a:moveTo>
                <a:lnTo>
                  <a:pt x="1105661" y="2295905"/>
                </a:lnTo>
                <a:lnTo>
                  <a:pt x="1090421" y="2285238"/>
                </a:lnTo>
                <a:lnTo>
                  <a:pt x="1075181" y="2273808"/>
                </a:lnTo>
                <a:lnTo>
                  <a:pt x="1075181" y="2285157"/>
                </a:lnTo>
                <a:lnTo>
                  <a:pt x="1084326" y="2292858"/>
                </a:lnTo>
                <a:lnTo>
                  <a:pt x="1120902" y="2316467"/>
                </a:lnTo>
                <a:lnTo>
                  <a:pt x="1120902" y="2305811"/>
                </a:lnTo>
                <a:lnTo>
                  <a:pt x="1121664" y="2305811"/>
                </a:lnTo>
                <a:close/>
              </a:path>
              <a:path w="3982720" h="2372360">
                <a:moveTo>
                  <a:pt x="1121663" y="66293"/>
                </a:moveTo>
                <a:lnTo>
                  <a:pt x="1120901" y="66293"/>
                </a:lnTo>
                <a:lnTo>
                  <a:pt x="1120901" y="66765"/>
                </a:lnTo>
                <a:lnTo>
                  <a:pt x="1121663" y="66293"/>
                </a:lnTo>
                <a:close/>
              </a:path>
              <a:path w="3982720" h="2372360">
                <a:moveTo>
                  <a:pt x="1171955" y="2331720"/>
                </a:moveTo>
                <a:lnTo>
                  <a:pt x="1154430" y="2324099"/>
                </a:lnTo>
                <a:lnTo>
                  <a:pt x="1137665" y="2315717"/>
                </a:lnTo>
                <a:lnTo>
                  <a:pt x="1120902" y="2305811"/>
                </a:lnTo>
                <a:lnTo>
                  <a:pt x="1120902" y="2316467"/>
                </a:lnTo>
                <a:lnTo>
                  <a:pt x="1127942" y="2321011"/>
                </a:lnTo>
                <a:lnTo>
                  <a:pt x="1171194" y="2341821"/>
                </a:lnTo>
                <a:lnTo>
                  <a:pt x="1171194" y="2331720"/>
                </a:lnTo>
                <a:lnTo>
                  <a:pt x="1171955" y="2331720"/>
                </a:lnTo>
                <a:close/>
              </a:path>
              <a:path w="3982720" h="2372360">
                <a:moveTo>
                  <a:pt x="1171955" y="40385"/>
                </a:moveTo>
                <a:lnTo>
                  <a:pt x="1171193" y="40385"/>
                </a:lnTo>
                <a:lnTo>
                  <a:pt x="1171193" y="40717"/>
                </a:lnTo>
                <a:lnTo>
                  <a:pt x="1171955" y="40385"/>
                </a:lnTo>
                <a:close/>
              </a:path>
              <a:path w="3982720" h="2372360">
                <a:moveTo>
                  <a:pt x="1207770" y="2344673"/>
                </a:moveTo>
                <a:lnTo>
                  <a:pt x="1189482" y="2338578"/>
                </a:lnTo>
                <a:lnTo>
                  <a:pt x="1171194" y="2331720"/>
                </a:lnTo>
                <a:lnTo>
                  <a:pt x="1171194" y="2341821"/>
                </a:lnTo>
                <a:lnTo>
                  <a:pt x="1173601" y="2342980"/>
                </a:lnTo>
                <a:lnTo>
                  <a:pt x="1207008" y="2354057"/>
                </a:lnTo>
                <a:lnTo>
                  <a:pt x="1207008" y="2344673"/>
                </a:lnTo>
                <a:lnTo>
                  <a:pt x="1207770" y="2344673"/>
                </a:lnTo>
                <a:close/>
              </a:path>
              <a:path w="3982720" h="2372360">
                <a:moveTo>
                  <a:pt x="1207769" y="27431"/>
                </a:moveTo>
                <a:lnTo>
                  <a:pt x="1207007" y="27431"/>
                </a:lnTo>
                <a:lnTo>
                  <a:pt x="1207007" y="27685"/>
                </a:lnTo>
                <a:lnTo>
                  <a:pt x="1207769" y="27431"/>
                </a:lnTo>
                <a:close/>
              </a:path>
              <a:path w="3982720" h="2372360">
                <a:moveTo>
                  <a:pt x="1226058" y="2350008"/>
                </a:moveTo>
                <a:lnTo>
                  <a:pt x="1207008" y="2344673"/>
                </a:lnTo>
                <a:lnTo>
                  <a:pt x="1207008" y="2354057"/>
                </a:lnTo>
                <a:lnTo>
                  <a:pt x="1221303" y="2358797"/>
                </a:lnTo>
                <a:lnTo>
                  <a:pt x="1225295" y="2359575"/>
                </a:lnTo>
                <a:lnTo>
                  <a:pt x="1225295" y="2350008"/>
                </a:lnTo>
                <a:lnTo>
                  <a:pt x="1226058" y="2350008"/>
                </a:lnTo>
                <a:close/>
              </a:path>
              <a:path w="3982720" h="2372360">
                <a:moveTo>
                  <a:pt x="1226057" y="22097"/>
                </a:moveTo>
                <a:lnTo>
                  <a:pt x="1225295" y="22097"/>
                </a:lnTo>
                <a:lnTo>
                  <a:pt x="1225295" y="22311"/>
                </a:lnTo>
                <a:lnTo>
                  <a:pt x="1226057" y="22097"/>
                </a:lnTo>
                <a:close/>
              </a:path>
              <a:path w="3982720" h="2372360">
                <a:moveTo>
                  <a:pt x="3643122" y="2367006"/>
                </a:moveTo>
                <a:lnTo>
                  <a:pt x="3643122" y="2357628"/>
                </a:lnTo>
                <a:lnTo>
                  <a:pt x="3623309" y="2360676"/>
                </a:lnTo>
                <a:lnTo>
                  <a:pt x="3603497" y="2362199"/>
                </a:lnTo>
                <a:lnTo>
                  <a:pt x="1303020" y="2362199"/>
                </a:lnTo>
                <a:lnTo>
                  <a:pt x="1283208" y="2360676"/>
                </a:lnTo>
                <a:lnTo>
                  <a:pt x="1263395" y="2357628"/>
                </a:lnTo>
                <a:lnTo>
                  <a:pt x="1244345" y="2354579"/>
                </a:lnTo>
                <a:lnTo>
                  <a:pt x="1225295" y="2350008"/>
                </a:lnTo>
                <a:lnTo>
                  <a:pt x="1225295" y="2359575"/>
                </a:lnTo>
                <a:lnTo>
                  <a:pt x="1271046" y="2368494"/>
                </a:lnTo>
                <a:lnTo>
                  <a:pt x="1322832" y="2372105"/>
                </a:lnTo>
                <a:lnTo>
                  <a:pt x="3583685" y="2372105"/>
                </a:lnTo>
                <a:lnTo>
                  <a:pt x="3631908" y="2369068"/>
                </a:lnTo>
                <a:lnTo>
                  <a:pt x="3643122" y="2367006"/>
                </a:lnTo>
                <a:close/>
              </a:path>
              <a:path w="3982720" h="2372360">
                <a:moveTo>
                  <a:pt x="1264157" y="14477"/>
                </a:moveTo>
                <a:lnTo>
                  <a:pt x="1263395" y="14477"/>
                </a:lnTo>
                <a:lnTo>
                  <a:pt x="1264157" y="14477"/>
                </a:lnTo>
                <a:close/>
              </a:path>
              <a:path w="3982720" h="2372360">
                <a:moveTo>
                  <a:pt x="1264158" y="2357628"/>
                </a:moveTo>
                <a:lnTo>
                  <a:pt x="1263395" y="2357510"/>
                </a:lnTo>
                <a:lnTo>
                  <a:pt x="1264158" y="2357628"/>
                </a:lnTo>
                <a:close/>
              </a:path>
              <a:path w="3982720" h="2372360">
                <a:moveTo>
                  <a:pt x="3643122" y="14595"/>
                </a:moveTo>
                <a:lnTo>
                  <a:pt x="3642359" y="14477"/>
                </a:lnTo>
                <a:lnTo>
                  <a:pt x="3643122" y="14595"/>
                </a:lnTo>
                <a:close/>
              </a:path>
              <a:path w="3982720" h="2372360">
                <a:moveTo>
                  <a:pt x="3681222" y="2359652"/>
                </a:moveTo>
                <a:lnTo>
                  <a:pt x="3681222" y="2350008"/>
                </a:lnTo>
                <a:lnTo>
                  <a:pt x="3662172" y="2354579"/>
                </a:lnTo>
                <a:lnTo>
                  <a:pt x="3642359" y="2357628"/>
                </a:lnTo>
                <a:lnTo>
                  <a:pt x="3643122" y="2357628"/>
                </a:lnTo>
                <a:lnTo>
                  <a:pt x="3643122" y="2367006"/>
                </a:lnTo>
                <a:lnTo>
                  <a:pt x="3678457" y="2360506"/>
                </a:lnTo>
                <a:lnTo>
                  <a:pt x="3681222" y="2359652"/>
                </a:lnTo>
                <a:close/>
              </a:path>
              <a:path w="3982720" h="2372360">
                <a:moveTo>
                  <a:pt x="3681222" y="22311"/>
                </a:moveTo>
                <a:lnTo>
                  <a:pt x="3681222" y="22097"/>
                </a:lnTo>
                <a:lnTo>
                  <a:pt x="3680459" y="22097"/>
                </a:lnTo>
                <a:lnTo>
                  <a:pt x="3681222" y="22311"/>
                </a:lnTo>
                <a:close/>
              </a:path>
              <a:path w="3982720" h="2372360">
                <a:moveTo>
                  <a:pt x="3699509" y="2354001"/>
                </a:moveTo>
                <a:lnTo>
                  <a:pt x="3699509" y="2344673"/>
                </a:lnTo>
                <a:lnTo>
                  <a:pt x="3680459" y="2350008"/>
                </a:lnTo>
                <a:lnTo>
                  <a:pt x="3681222" y="2350008"/>
                </a:lnTo>
                <a:lnTo>
                  <a:pt x="3681222" y="2359652"/>
                </a:lnTo>
                <a:lnTo>
                  <a:pt x="3699509" y="2354001"/>
                </a:lnTo>
                <a:close/>
              </a:path>
              <a:path w="3982720" h="2372360">
                <a:moveTo>
                  <a:pt x="3699509" y="27685"/>
                </a:moveTo>
                <a:lnTo>
                  <a:pt x="3699509" y="27431"/>
                </a:lnTo>
                <a:lnTo>
                  <a:pt x="3698748" y="27431"/>
                </a:lnTo>
                <a:lnTo>
                  <a:pt x="3699509" y="27685"/>
                </a:lnTo>
                <a:close/>
              </a:path>
              <a:path w="3982720" h="2372360">
                <a:moveTo>
                  <a:pt x="3735324" y="2341292"/>
                </a:moveTo>
                <a:lnTo>
                  <a:pt x="3735324" y="2331720"/>
                </a:lnTo>
                <a:lnTo>
                  <a:pt x="3717035" y="2338578"/>
                </a:lnTo>
                <a:lnTo>
                  <a:pt x="3698748" y="2344673"/>
                </a:lnTo>
                <a:lnTo>
                  <a:pt x="3699509" y="2344673"/>
                </a:lnTo>
                <a:lnTo>
                  <a:pt x="3699509" y="2354001"/>
                </a:lnTo>
                <a:lnTo>
                  <a:pt x="3722988" y="2346744"/>
                </a:lnTo>
                <a:lnTo>
                  <a:pt x="3735324" y="2341292"/>
                </a:lnTo>
                <a:close/>
              </a:path>
              <a:path w="3982720" h="2372360">
                <a:moveTo>
                  <a:pt x="3735324" y="40717"/>
                </a:moveTo>
                <a:lnTo>
                  <a:pt x="3735324" y="40385"/>
                </a:lnTo>
                <a:lnTo>
                  <a:pt x="3734561" y="40385"/>
                </a:lnTo>
                <a:lnTo>
                  <a:pt x="3735324" y="40717"/>
                </a:lnTo>
                <a:close/>
              </a:path>
              <a:path w="3982720" h="2372360">
                <a:moveTo>
                  <a:pt x="3785616" y="2316080"/>
                </a:moveTo>
                <a:lnTo>
                  <a:pt x="3785616" y="2305811"/>
                </a:lnTo>
                <a:lnTo>
                  <a:pt x="3768852" y="2315717"/>
                </a:lnTo>
                <a:lnTo>
                  <a:pt x="3752087" y="2324099"/>
                </a:lnTo>
                <a:lnTo>
                  <a:pt x="3734561" y="2331720"/>
                </a:lnTo>
                <a:lnTo>
                  <a:pt x="3735324" y="2331720"/>
                </a:lnTo>
                <a:lnTo>
                  <a:pt x="3735324" y="2341292"/>
                </a:lnTo>
                <a:lnTo>
                  <a:pt x="3765156" y="2328104"/>
                </a:lnTo>
                <a:lnTo>
                  <a:pt x="3785616" y="2316080"/>
                </a:lnTo>
                <a:close/>
              </a:path>
              <a:path w="3982720" h="2372360">
                <a:moveTo>
                  <a:pt x="3785616" y="66765"/>
                </a:moveTo>
                <a:lnTo>
                  <a:pt x="3785616" y="66293"/>
                </a:lnTo>
                <a:lnTo>
                  <a:pt x="3784854" y="66293"/>
                </a:lnTo>
                <a:lnTo>
                  <a:pt x="3785616" y="66765"/>
                </a:lnTo>
                <a:close/>
              </a:path>
              <a:path w="3982720" h="2372360">
                <a:moveTo>
                  <a:pt x="3831335" y="2284786"/>
                </a:moveTo>
                <a:lnTo>
                  <a:pt x="3831335" y="2273808"/>
                </a:lnTo>
                <a:lnTo>
                  <a:pt x="3816096" y="2285238"/>
                </a:lnTo>
                <a:lnTo>
                  <a:pt x="3800855" y="2295905"/>
                </a:lnTo>
                <a:lnTo>
                  <a:pt x="3784854" y="2305811"/>
                </a:lnTo>
                <a:lnTo>
                  <a:pt x="3785616" y="2305811"/>
                </a:lnTo>
                <a:lnTo>
                  <a:pt x="3785616" y="2316080"/>
                </a:lnTo>
                <a:lnTo>
                  <a:pt x="3804617" y="2304910"/>
                </a:lnTo>
                <a:lnTo>
                  <a:pt x="3831335" y="2284786"/>
                </a:lnTo>
                <a:close/>
              </a:path>
              <a:path w="3982720" h="2372360">
                <a:moveTo>
                  <a:pt x="3831335" y="98939"/>
                </a:moveTo>
                <a:lnTo>
                  <a:pt x="3831335" y="98297"/>
                </a:lnTo>
                <a:lnTo>
                  <a:pt x="3830574" y="98297"/>
                </a:lnTo>
                <a:lnTo>
                  <a:pt x="3831335" y="98939"/>
                </a:lnTo>
                <a:close/>
              </a:path>
              <a:path w="3982720" h="2372360">
                <a:moveTo>
                  <a:pt x="3972305" y="2058099"/>
                </a:moveTo>
                <a:lnTo>
                  <a:pt x="3972305" y="1993391"/>
                </a:lnTo>
                <a:lnTo>
                  <a:pt x="3970781" y="2013203"/>
                </a:lnTo>
                <a:lnTo>
                  <a:pt x="3967733" y="2033015"/>
                </a:lnTo>
                <a:lnTo>
                  <a:pt x="3967733" y="2032253"/>
                </a:lnTo>
                <a:lnTo>
                  <a:pt x="3964685" y="2052065"/>
                </a:lnTo>
                <a:lnTo>
                  <a:pt x="3960114" y="2071115"/>
                </a:lnTo>
                <a:lnTo>
                  <a:pt x="3960114" y="2070353"/>
                </a:lnTo>
                <a:lnTo>
                  <a:pt x="3954779" y="2089403"/>
                </a:lnTo>
                <a:lnTo>
                  <a:pt x="3954779" y="2088641"/>
                </a:lnTo>
                <a:lnTo>
                  <a:pt x="3948683" y="2106929"/>
                </a:lnTo>
                <a:lnTo>
                  <a:pt x="3941826" y="2125217"/>
                </a:lnTo>
                <a:lnTo>
                  <a:pt x="3941826" y="2124455"/>
                </a:lnTo>
                <a:lnTo>
                  <a:pt x="3934205" y="2141981"/>
                </a:lnTo>
                <a:lnTo>
                  <a:pt x="3925824" y="2158745"/>
                </a:lnTo>
                <a:lnTo>
                  <a:pt x="3915917" y="2175509"/>
                </a:lnTo>
                <a:lnTo>
                  <a:pt x="3915917" y="2174747"/>
                </a:lnTo>
                <a:lnTo>
                  <a:pt x="3906011" y="2190749"/>
                </a:lnTo>
                <a:lnTo>
                  <a:pt x="3895343" y="2205989"/>
                </a:lnTo>
                <a:lnTo>
                  <a:pt x="3883914" y="2221229"/>
                </a:lnTo>
                <a:lnTo>
                  <a:pt x="3883914" y="2220467"/>
                </a:lnTo>
                <a:lnTo>
                  <a:pt x="3871722" y="2234946"/>
                </a:lnTo>
                <a:lnTo>
                  <a:pt x="3858767" y="2248661"/>
                </a:lnTo>
                <a:lnTo>
                  <a:pt x="3845052" y="2261616"/>
                </a:lnTo>
                <a:lnTo>
                  <a:pt x="3830574" y="2273808"/>
                </a:lnTo>
                <a:lnTo>
                  <a:pt x="3831335" y="2273808"/>
                </a:lnTo>
                <a:lnTo>
                  <a:pt x="3831335" y="2284786"/>
                </a:lnTo>
                <a:lnTo>
                  <a:pt x="3841025" y="2277485"/>
                </a:lnTo>
                <a:lnTo>
                  <a:pt x="3874036" y="2246151"/>
                </a:lnTo>
                <a:lnTo>
                  <a:pt x="3903305" y="2211232"/>
                </a:lnTo>
                <a:lnTo>
                  <a:pt x="3928487" y="2173050"/>
                </a:lnTo>
                <a:lnTo>
                  <a:pt x="3949237" y="2131929"/>
                </a:lnTo>
                <a:lnTo>
                  <a:pt x="3965211" y="2088190"/>
                </a:lnTo>
                <a:lnTo>
                  <a:pt x="3972305" y="205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092835" y="3856735"/>
            <a:ext cx="2787015" cy="27673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1800" b="1" dirty="0">
                <a:solidFill>
                  <a:srgbClr val="0000FF"/>
                </a:solidFill>
                <a:latin typeface="新宋体"/>
                <a:cs typeface="新宋体"/>
              </a:rPr>
              <a:t>在一次通信或数据交换中， 用户之间所使用的密钥，  是由通信用户之间进行协 商得到的。它一般是动态 地、仅在需要进行会话数 据加密时产生，并在使用 完毕后立即进行清除掉的， 也称为数据加密密钥。</a:t>
            </a:r>
            <a:endParaRPr sz="1800" dirty="0">
              <a:latin typeface="新宋体"/>
              <a:cs typeface="新宋体"/>
            </a:endParaRPr>
          </a:p>
          <a:p>
            <a:pPr marL="887730">
              <a:lnSpc>
                <a:spcPct val="100000"/>
              </a:lnSpc>
              <a:spcBef>
                <a:spcPts val="850"/>
              </a:spcBef>
            </a:pPr>
            <a:r>
              <a:rPr sz="2950" b="1" i="1" spc="-150" dirty="0">
                <a:solidFill>
                  <a:srgbClr val="650065"/>
                </a:solidFill>
                <a:latin typeface="新宋体"/>
                <a:cs typeface="新宋体"/>
              </a:rPr>
              <a:t>密文</a:t>
            </a:r>
            <a:endParaRPr sz="2950" dirty="0">
              <a:latin typeface="新宋体"/>
              <a:cs typeface="新宋体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D18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</TotalTime>
  <Words>3212</Words>
  <Application>Microsoft Office PowerPoint</Application>
  <PresentationFormat>自定义</PresentationFormat>
  <Paragraphs>714</Paragraphs>
  <Slides>71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71</vt:i4>
      </vt:variant>
    </vt:vector>
  </HeadingPairs>
  <TitlesOfParts>
    <vt:vector size="87" baseType="lpstr">
      <vt:lpstr>等线</vt:lpstr>
      <vt:lpstr>等线 Light</vt:lpstr>
      <vt:lpstr>黑体</vt:lpstr>
      <vt:lpstr>华文仿宋</vt:lpstr>
      <vt:lpstr>华文楷体</vt:lpstr>
      <vt:lpstr>楷体</vt:lpstr>
      <vt:lpstr>宋体</vt:lpstr>
      <vt:lpstr>新宋体</vt:lpstr>
      <vt:lpstr>Arial</vt:lpstr>
      <vt:lpstr>Calibri</vt:lpstr>
      <vt:lpstr>MT Extra</vt:lpstr>
      <vt:lpstr>Symbol</vt:lpstr>
      <vt:lpstr>Times New Roman</vt:lpstr>
      <vt:lpstr>Wingdings</vt:lpstr>
      <vt:lpstr>Office Theme</vt:lpstr>
      <vt:lpstr>自定义设计方案</vt:lpstr>
      <vt:lpstr>PowerPoint 演示文稿</vt:lpstr>
      <vt:lpstr>PowerPoint 演示文稿</vt:lpstr>
      <vt:lpstr>主要内容</vt:lpstr>
      <vt:lpstr>引言</vt:lpstr>
      <vt:lpstr>密钥管理的简介</vt:lpstr>
      <vt:lpstr>密钥管理的目的</vt:lpstr>
      <vt:lpstr>PowerPoint 演示文稿</vt:lpstr>
      <vt:lpstr>PowerPoint 演示文稿</vt:lpstr>
      <vt:lpstr>密钥的层次结构</vt:lpstr>
      <vt:lpstr>密钥的生命周期</vt:lpstr>
      <vt:lpstr>密钥状态</vt:lpstr>
      <vt:lpstr>密钥的生命周期</vt:lpstr>
      <vt:lpstr>密钥的生成</vt:lpstr>
      <vt:lpstr>密钥的存储</vt:lpstr>
      <vt:lpstr>PowerPoint 演示文稿</vt:lpstr>
      <vt:lpstr>PowerPoint 演示文稿</vt:lpstr>
      <vt:lpstr>密钥的更新</vt:lpstr>
      <vt:lpstr>PowerPoint 演示文稿</vt:lpstr>
      <vt:lpstr>密钥安全审计</vt:lpstr>
      <vt:lpstr>公钥密钥管理的简介</vt:lpstr>
      <vt:lpstr>PowerPoint 演示文稿</vt:lpstr>
      <vt:lpstr>数字证书的引言</vt:lpstr>
      <vt:lpstr>数字证书的概述</vt:lpstr>
      <vt:lpstr>数字证书的内容</vt:lpstr>
      <vt:lpstr>数字证书的安全性</vt:lpstr>
      <vt:lpstr>PowerPoint 演示文稿</vt:lpstr>
      <vt:lpstr>PowerPoint 演示文稿</vt:lpstr>
      <vt:lpstr>证书管理</vt:lpstr>
      <vt:lpstr>密钥生命周期</vt:lpstr>
      <vt:lpstr>证书注册</vt:lpstr>
      <vt:lpstr>证书的更新</vt:lpstr>
      <vt:lpstr>证书存放</vt:lpstr>
      <vt:lpstr>证书撤销</vt:lpstr>
      <vt:lpstr>证书撤销列表</vt:lpstr>
      <vt:lpstr>证书验证</vt:lpstr>
      <vt:lpstr>证书状态查询</vt:lpstr>
      <vt:lpstr>PKI信任模型</vt:lpstr>
      <vt:lpstr>单一模型CA</vt:lpstr>
      <vt:lpstr>树状模型CA</vt:lpstr>
      <vt:lpstr>层次结构CA中证书的验证</vt:lpstr>
      <vt:lpstr>树状模型CA（续）</vt:lpstr>
      <vt:lpstr>对等模型CA</vt:lpstr>
      <vt:lpstr>对等模型CA（续）</vt:lpstr>
      <vt:lpstr>PowerPoint 演示文稿</vt:lpstr>
      <vt:lpstr>密钥分配的基本方法</vt:lpstr>
      <vt:lpstr>PowerPoint 演示文稿</vt:lpstr>
      <vt:lpstr>无中心密钥分配方法的分析</vt:lpstr>
      <vt:lpstr>PowerPoint 演示文稿</vt:lpstr>
      <vt:lpstr>基于公钥证书实现密钥分配</vt:lpstr>
      <vt:lpstr>密钥协商</vt:lpstr>
      <vt:lpstr>Diffie-Hellman密钥交换协议</vt:lpstr>
      <vt:lpstr>Diffie-Hellman密钥交换协议(扩展)</vt:lpstr>
      <vt:lpstr>中间人攻击</vt:lpstr>
      <vt:lpstr>DH密钥协商协议的改进</vt:lpstr>
      <vt:lpstr>秘密共享--门限方案</vt:lpstr>
      <vt:lpstr>Shamir门限方案</vt:lpstr>
      <vt:lpstr>Lagrange插值公式</vt:lpstr>
      <vt:lpstr>PowerPoint 演示文稿</vt:lpstr>
      <vt:lpstr>Shamir门限方案的分析</vt:lpstr>
      <vt:lpstr>Shamir门限方案的举例</vt:lpstr>
      <vt:lpstr>令q 是一个大素数，m , m ,, m 是n个严格递增的数，且满</vt:lpstr>
      <vt:lpstr>Asmuth-Bloom门限方案(秘密分割)</vt:lpstr>
      <vt:lpstr>由(mij  , yij  ) i  1, 2,, t建立方程组： y  y (mod m )</vt:lpstr>
      <vt:lpstr>Asmuth-Bloom门限方案(正确性)</vt:lpstr>
      <vt:lpstr>Asmuth-Bloom门限方案(举例)</vt:lpstr>
      <vt:lpstr>密钥托管</vt:lpstr>
      <vt:lpstr>PowerPoint 演示文稿</vt:lpstr>
      <vt:lpstr>密钥托管的举例（Skipjack算法）</vt:lpstr>
      <vt:lpstr>托管加密芯片的编程过程</vt:lpstr>
      <vt:lpstr>托管加密芯片加密(生成数据恢复域)</vt:lpstr>
      <vt:lpstr>托管加密芯片通信的监听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&lt;4D6963726F736F667420506F776572506F696E74202D20392E2032303136B4BA2DCFD6B4FAC3DCC2EBD1A72DC3DCD4BFB9DCC0ED2E707074205BBCE6C8DDC4A3CABD5D&gt;</dc:title>
  <dc:creator>mark</dc:creator>
  <cp:lastModifiedBy>泽超 刘</cp:lastModifiedBy>
  <cp:revision>50</cp:revision>
  <dcterms:created xsi:type="dcterms:W3CDTF">2019-10-24T02:19:34Z</dcterms:created>
  <dcterms:modified xsi:type="dcterms:W3CDTF">2024-10-28T01:33:42Z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2016-05-04T00:00:00Z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2019-10-24T00:00:00Z</vt:filetime>
  </property>
</Properties>
</file>