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17"/>
  </p:notesMasterIdLst>
  <p:handoutMasterIdLst>
    <p:handoutMasterId r:id="rId18"/>
  </p:handoutMasterIdLst>
  <p:sldIdLst>
    <p:sldId id="3146" r:id="rId3"/>
    <p:sldId id="3382" r:id="rId4"/>
    <p:sldId id="3362" r:id="rId5"/>
    <p:sldId id="3383" r:id="rId6"/>
    <p:sldId id="3378" r:id="rId7"/>
    <p:sldId id="3384" r:id="rId8"/>
    <p:sldId id="3385" r:id="rId9"/>
    <p:sldId id="3386" r:id="rId10"/>
    <p:sldId id="3387" r:id="rId11"/>
    <p:sldId id="3388" r:id="rId12"/>
    <p:sldId id="3389" r:id="rId13"/>
    <p:sldId id="3391" r:id="rId14"/>
    <p:sldId id="3380" r:id="rId15"/>
    <p:sldId id="3316" r:id="rId16"/>
  </p:sldIdLst>
  <p:sldSz cx="9644063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228">
          <p15:clr>
            <a:srgbClr val="A4A3A4"/>
          </p15:clr>
        </p15:guide>
        <p15:guide id="3" pos="1983">
          <p15:clr>
            <a:srgbClr val="A4A3A4"/>
          </p15:clr>
        </p15:guide>
        <p15:guide id="4" pos="418">
          <p15:clr>
            <a:srgbClr val="A4A3A4"/>
          </p15:clr>
        </p15:guide>
        <p15:guide id="5" pos="5691">
          <p15:clr>
            <a:srgbClr val="A4A3A4"/>
          </p15:clr>
        </p15:guide>
        <p15:guide id="6" pos="282">
          <p15:clr>
            <a:srgbClr val="A4A3A4"/>
          </p15:clr>
        </p15:guide>
        <p15:guide id="7" pos="1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7DDD"/>
    <a:srgbClr val="005EA6"/>
    <a:srgbClr val="F2F2F2"/>
    <a:srgbClr val="003399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1698" y="132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355136-A4B4-46ED-8338-0A5EB84CA1F1}" type="datetimeFigureOut">
              <a:rPr lang="zh-CN" altLang="en-US"/>
              <a:pPr>
                <a:defRPr/>
              </a:pPr>
              <a:t>2021/3/18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2F5D82-2BEB-4574-B7F8-7440F94387C1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962873-6055-48CB-A5E1-94B0469443CF}" type="datetimeFigureOut">
              <a:rPr lang="zh-CN" altLang="en-US"/>
              <a:pPr>
                <a:defRPr/>
              </a:pPr>
              <a:t>2021/3/18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763463-AB38-47BB-B719-4DA04C60394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41937F-5132-49AA-BD53-31551E9F172F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5F44E2-E0B1-4677-9CEA-59A1411798E9}" type="slidenum">
              <a:rPr lang="zh-CN" altLang="en-US" sz="1200">
                <a:latin typeface="Times New Roman" pitchFamily="18" charset="0"/>
                <a:ea typeface="微软雅黑" pitchFamily="34" charset="-122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B2D8B6D-014D-482D-BB5A-D181B957EF9F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985C2-7A80-493E-8B35-E7629B88ED8C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D84E0-FE35-43A3-A9CC-F6DA7D40A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9A402-06E2-4698-B050-A2B2ACA7A199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0B7AB-EE14-44A4-B815-F7FE485B0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 bwMode="auto">
          <a:xfrm flipH="1">
            <a:off x="150813" y="790575"/>
            <a:ext cx="6480175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9"/>
          <p:cNvCxnSpPr/>
          <p:nvPr/>
        </p:nvCxnSpPr>
        <p:spPr bwMode="auto">
          <a:xfrm flipH="1">
            <a:off x="150813" y="904875"/>
            <a:ext cx="6480175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113" y="12700"/>
            <a:ext cx="2000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583"/>
          <p:cNvSpPr>
            <a:spLocks/>
          </p:cNvSpPr>
          <p:nvPr userDrawn="1"/>
        </p:nvSpPr>
        <p:spPr bwMode="auto">
          <a:xfrm>
            <a:off x="177800" y="87313"/>
            <a:ext cx="720725" cy="27781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 userDrawn="1"/>
        </p:nvSpPr>
        <p:spPr bwMode="auto">
          <a:xfrm>
            <a:off x="660400" y="225425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 userDrawn="1"/>
        </p:nvSpPr>
        <p:spPr bwMode="auto">
          <a:xfrm>
            <a:off x="434975" y="347663"/>
            <a:ext cx="161925" cy="338137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 userDrawn="1"/>
        </p:nvSpPr>
        <p:spPr bwMode="auto">
          <a:xfrm>
            <a:off x="201613" y="384175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3269-4623-426C-B228-38D63038ABE6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8BD1B-5CDD-4872-BB69-2CACA70049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3379C-5438-4743-8595-0046E0B34308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D9166-2C4E-497A-9A96-53FEE47F0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rtlCol="0">
            <a:normAutofit/>
          </a:bodyPr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580A4-7229-41AE-9BD2-77AFB158D61B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84E-611A-45DA-8C7C-A73064201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24BC9-C14A-4967-A0A7-80E0A883C1B3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051A4-56A7-417F-9239-74E733BED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6879B-1A0D-4F05-A9BA-357FC663362B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F843B-405D-4254-9993-27F151DD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913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6713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5713" y="6943725"/>
            <a:ext cx="268287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8288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575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2325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1300" y="998538"/>
            <a:ext cx="9183688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0813" y="909638"/>
            <a:ext cx="6480175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0"/>
            <a:ext cx="541338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0" y="347663"/>
            <a:ext cx="141288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7025" y="469900"/>
            <a:ext cx="120650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0813" y="506413"/>
            <a:ext cx="12858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113" y="12700"/>
            <a:ext cx="2000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82600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C188D47-755C-4097-921D-B95175B4DE43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3"/>
            <a:ext cx="3054350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975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62C57E-B3A6-49E7-84DD-B6F9091847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36212-1C33-4D94-BCA8-F4DD197C5B95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D6DDD-7828-485F-A99D-58FF79C6E2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244FD-00E3-4D6E-BC1B-20F39B4A39E9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0905B-F262-4DFE-AD79-2BC15FC4D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DFEB2-6B06-49E2-9857-34F59439DDDA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C281-A598-43A5-8C7C-4B5E41B86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231A7-B19B-43BB-83DC-9E1683A51D7A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78753-3F4E-48E8-BA95-71BE77B86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transition advTm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9863" indent="-169863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Placeholder 1"/>
          <p:cNvSpPr>
            <a:spLocks noGrp="1"/>
          </p:cNvSpPr>
          <p:nvPr>
            <p:ph type="title"/>
          </p:nvPr>
        </p:nvSpPr>
        <p:spPr bwMode="auto">
          <a:xfrm>
            <a:off x="663575" y="385763"/>
            <a:ext cx="8316913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3575" y="1925638"/>
            <a:ext cx="8316913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5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F38396-ADEE-435D-874D-F7B8887CE7BD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050" y="6704013"/>
            <a:ext cx="32559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A1A6E5-AC0D-4F39-9FED-89A231D72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9" r:id="rId2"/>
    <p:sldLayoutId id="2147483968" r:id="rId3"/>
    <p:sldLayoutId id="2147483967" r:id="rId4"/>
    <p:sldLayoutId id="2147483966" r:id="rId5"/>
    <p:sldLayoutId id="2147483965" r:id="rId6"/>
    <p:sldLayoutId id="2147483976" r:id="rId7"/>
    <p:sldLayoutId id="2147483964" r:id="rId8"/>
    <p:sldLayoutId id="2147483963" r:id="rId9"/>
    <p:sldLayoutId id="2147483962" r:id="rId10"/>
    <p:sldLayoutId id="2147483961" r:id="rId11"/>
    <p:sldLayoutId id="2147483977" r:id="rId12"/>
    <p:sldLayoutId id="2147483978" r:id="rId13"/>
    <p:sldLayoutId id="2147483979" r:id="rId14"/>
  </p:sldLayoutIdLst>
  <p:timing>
    <p:tnLst>
      <p:par>
        <p:cTn id="1" dur="indefinite" restart="never" nodeType="tmRoot"/>
      </p:par>
    </p:tnLst>
  </p:timing>
  <p:txStyles>
    <p:titleStyle>
      <a:lvl1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39713" indent="-239713" algn="l" defTabSz="963613" rtl="0" eaLnBrk="0" fontAlgn="base" hangingPunct="0">
        <a:lnSpc>
          <a:spcPct val="90000"/>
        </a:lnSpc>
        <a:spcBef>
          <a:spcPts val="105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5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68525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package" Target="../embeddings/Microsoft_Word___9.docx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__10.docx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__12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Word___14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package" Target="../embeddings/Microsoft_Word___2.docx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6.docx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__8.docx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6113" y="2103438"/>
            <a:ext cx="4964112" cy="744537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2013" y="4337050"/>
            <a:ext cx="4689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 </a:t>
            </a:r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概率论与数理统计教学组</a:t>
            </a:r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</a:t>
            </a:r>
            <a:endParaRPr lang="zh-CN" altLang="en-US" sz="2700" b="1">
              <a:solidFill>
                <a:srgbClr val="863C36"/>
              </a:solidFill>
              <a:latin typeface="华文行楷" pitchFamily="2" charset="-122"/>
              <a:ea typeface="华文行楷" pitchFamily="2" charset="-122"/>
              <a:cs typeface="叶根友毛笔行书简体"/>
            </a:endParaRPr>
          </a:p>
        </p:txBody>
      </p:sp>
      <p:pic>
        <p:nvPicPr>
          <p:cNvPr id="2458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325" y="2481263"/>
            <a:ext cx="3427413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588" y="4941888"/>
            <a:ext cx="2527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42913" y="1604963"/>
            <a:ext cx="1582737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46525" y="1029486"/>
            <a:ext cx="7042550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7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830728"/>
              </p:ext>
            </p:extLst>
          </p:nvPr>
        </p:nvGraphicFramePr>
        <p:xfrm>
          <a:off x="213519" y="973138"/>
          <a:ext cx="9688512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文档" r:id="rId3" imgW="9561950" imgH="2533358" progId="Word.Document.12">
                  <p:embed/>
                </p:oleObj>
              </mc:Choice>
              <mc:Fallback>
                <p:oleObj name="文档" r:id="rId3" imgW="9561950" imgH="2533358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" y="973138"/>
                        <a:ext cx="9688512" cy="256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577226"/>
              </p:ext>
            </p:extLst>
          </p:nvPr>
        </p:nvGraphicFramePr>
        <p:xfrm>
          <a:off x="213519" y="3468688"/>
          <a:ext cx="9793288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文档" r:id="rId5" imgW="9709445" imgH="3268385" progId="Word.Document.12">
                  <p:embed/>
                </p:oleObj>
              </mc:Choice>
              <mc:Fallback>
                <p:oleObj name="文档" r:id="rId5" imgW="9709445" imgH="3268385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" y="3468688"/>
                        <a:ext cx="9793288" cy="330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Rectangle 21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云形标注 1"/>
          <p:cNvSpPr/>
          <p:nvPr/>
        </p:nvSpPr>
        <p:spPr>
          <a:xfrm>
            <a:off x="7223125" y="2862263"/>
            <a:ext cx="2016125" cy="1114425"/>
          </a:xfrm>
          <a:prstGeom prst="cloudCallout">
            <a:avLst>
              <a:gd name="adj1" fmla="val 46084"/>
              <a:gd name="adj2" fmla="val 6080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7400925" y="3157538"/>
          <a:ext cx="1666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7" imgW="1675673" imgH="444307" progId="Equation.DSMT4">
                  <p:embed/>
                </p:oleObj>
              </mc:Choice>
              <mc:Fallback>
                <p:oleObj name="Equation" r:id="rId7" imgW="1675673" imgH="444307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25" y="3157538"/>
                        <a:ext cx="16668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35412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490538" y="1058863"/>
          <a:ext cx="95154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文档" r:id="rId3" imgW="9532739" imgH="2575113" progId="Word.Document.12">
                  <p:embed/>
                </p:oleObj>
              </mc:Choice>
              <mc:Fallback>
                <p:oleObj name="文档" r:id="rId3" imgW="9532739" imgH="2575113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1058863"/>
                        <a:ext cx="9515475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/>
        </p:nvGraphicFramePr>
        <p:xfrm>
          <a:off x="490538" y="3962400"/>
          <a:ext cx="8780462" cy="277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文档" r:id="rId5" imgW="8790214" imgH="2773088" progId="Word.Document.12">
                  <p:embed/>
                </p:oleObj>
              </mc:Choice>
              <mc:Fallback>
                <p:oleObj name="文档" r:id="rId5" imgW="8790214" imgH="2773088" progId="Word.Document.12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3962400"/>
                        <a:ext cx="8780462" cy="277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75100" y="1029486"/>
            <a:ext cx="7042550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501650" y="952500"/>
          <a:ext cx="951547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文档" r:id="rId3" imgW="9532739" imgH="2575113" progId="Word.Document.12">
                  <p:embed/>
                </p:oleObj>
              </mc:Choice>
              <mc:Fallback>
                <p:oleObj name="文档" r:id="rId3" imgW="9532739" imgH="2575113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952500"/>
                        <a:ext cx="9515475" cy="257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4545013" y="3355975"/>
            <a:ext cx="25923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66925" y="3471863"/>
            <a:ext cx="363061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889125" y="4629150"/>
            <a:ext cx="16557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54125" y="5276850"/>
            <a:ext cx="468153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509588" y="4076700"/>
          <a:ext cx="11730037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文档" r:id="rId5" imgW="11730791" imgH="2680940" progId="Word.Document.12">
                  <p:embed/>
                </p:oleObj>
              </mc:Choice>
              <mc:Fallback>
                <p:oleObj name="文档" r:id="rId5" imgW="11730791" imgH="2680940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076700"/>
                        <a:ext cx="11730037" cy="268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3" name="组合 164"/>
          <p:cNvGrpSpPr>
            <a:grpSpLocks/>
          </p:cNvGrpSpPr>
          <p:nvPr/>
        </p:nvGrpSpPr>
        <p:grpSpPr bwMode="auto">
          <a:xfrm>
            <a:off x="0" y="1463675"/>
            <a:ext cx="347663" cy="5707063"/>
            <a:chOff x="5715008" y="1471884"/>
            <a:chExt cx="360448" cy="3419387"/>
          </a:xfrm>
        </p:grpSpPr>
        <p:sp>
          <p:nvSpPr>
            <p:cNvPr id="49176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49177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49178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79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0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1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2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3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4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5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6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7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8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89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0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1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2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3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4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5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6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7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8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199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0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1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2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3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4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5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6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7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8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09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0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1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2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3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4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5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6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7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8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19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0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1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2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3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4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5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6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7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8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29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0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1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147483647 w 247"/>
                  <a:gd name="T1" fmla="*/ 2147483647 h 628"/>
                  <a:gd name="T2" fmla="*/ 2147483647 w 247"/>
                  <a:gd name="T3" fmla="*/ 2147483647 h 628"/>
                  <a:gd name="T4" fmla="*/ 2147483647 w 247"/>
                  <a:gd name="T5" fmla="*/ 2147483647 h 628"/>
                  <a:gd name="T6" fmla="*/ 2147483647 w 247"/>
                  <a:gd name="T7" fmla="*/ 2147483647 h 628"/>
                  <a:gd name="T8" fmla="*/ 2147483647 w 247"/>
                  <a:gd name="T9" fmla="*/ 2147483647 h 628"/>
                  <a:gd name="T10" fmla="*/ 2147483647 w 247"/>
                  <a:gd name="T11" fmla="*/ 2147483647 h 628"/>
                  <a:gd name="T12" fmla="*/ 2147483647 w 247"/>
                  <a:gd name="T13" fmla="*/ 2147483647 h 628"/>
                  <a:gd name="T14" fmla="*/ 2147483647 w 247"/>
                  <a:gd name="T15" fmla="*/ 2147483647 h 628"/>
                  <a:gd name="T16" fmla="*/ 2147483647 w 247"/>
                  <a:gd name="T17" fmla="*/ 2147483647 h 628"/>
                  <a:gd name="T18" fmla="*/ 2147483647 w 247"/>
                  <a:gd name="T19" fmla="*/ 2147483647 h 628"/>
                  <a:gd name="T20" fmla="*/ 2147483647 w 247"/>
                  <a:gd name="T21" fmla="*/ 2147483647 h 628"/>
                  <a:gd name="T22" fmla="*/ 2147483647 w 247"/>
                  <a:gd name="T23" fmla="*/ 2147483647 h 628"/>
                  <a:gd name="T24" fmla="*/ 2147483647 w 247"/>
                  <a:gd name="T25" fmla="*/ 2147483647 h 628"/>
                  <a:gd name="T26" fmla="*/ 2147483647 w 247"/>
                  <a:gd name="T27" fmla="*/ 2147483647 h 628"/>
                  <a:gd name="T28" fmla="*/ 2147483647 w 247"/>
                  <a:gd name="T29" fmla="*/ 2147483647 h 628"/>
                  <a:gd name="T30" fmla="*/ 2147483647 w 247"/>
                  <a:gd name="T31" fmla="*/ 2147483647 h 628"/>
                  <a:gd name="T32" fmla="*/ 2147483647 w 247"/>
                  <a:gd name="T33" fmla="*/ 2147483647 h 628"/>
                  <a:gd name="T34" fmla="*/ 2147483647 w 247"/>
                  <a:gd name="T35" fmla="*/ 2147483647 h 628"/>
                  <a:gd name="T36" fmla="*/ 2147483647 w 247"/>
                  <a:gd name="T37" fmla="*/ 2147483647 h 628"/>
                  <a:gd name="T38" fmla="*/ 2147483647 w 247"/>
                  <a:gd name="T39" fmla="*/ 2147483647 h 628"/>
                  <a:gd name="T40" fmla="*/ 2147483647 w 247"/>
                  <a:gd name="T41" fmla="*/ 0 h 628"/>
                  <a:gd name="T42" fmla="*/ 0 w 247"/>
                  <a:gd name="T43" fmla="*/ 0 h 628"/>
                  <a:gd name="T44" fmla="*/ 0 w 247"/>
                  <a:gd name="T45" fmla="*/ 2147483647 h 628"/>
                  <a:gd name="T46" fmla="*/ 2147483647 w 247"/>
                  <a:gd name="T47" fmla="*/ 2147483647 h 628"/>
                  <a:gd name="T48" fmla="*/ 2147483647 w 247"/>
                  <a:gd name="T49" fmla="*/ 2147483647 h 628"/>
                  <a:gd name="T50" fmla="*/ 0 w 247"/>
                  <a:gd name="T51" fmla="*/ 2147483647 h 628"/>
                  <a:gd name="T52" fmla="*/ 0 w 247"/>
                  <a:gd name="T53" fmla="*/ 2147483647 h 628"/>
                  <a:gd name="T54" fmla="*/ 2147483647 w 247"/>
                  <a:gd name="T55" fmla="*/ 2147483647 h 628"/>
                  <a:gd name="T56" fmla="*/ 2147483647 w 247"/>
                  <a:gd name="T57" fmla="*/ 2147483647 h 628"/>
                  <a:gd name="T58" fmla="*/ 0 w 247"/>
                  <a:gd name="T59" fmla="*/ 2147483647 h 628"/>
                  <a:gd name="T60" fmla="*/ 0 w 247"/>
                  <a:gd name="T61" fmla="*/ 2147483647 h 628"/>
                  <a:gd name="T62" fmla="*/ 2147483647 w 247"/>
                  <a:gd name="T63" fmla="*/ 2147483647 h 628"/>
                  <a:gd name="T64" fmla="*/ 2147483647 w 247"/>
                  <a:gd name="T65" fmla="*/ 2147483647 h 628"/>
                  <a:gd name="T66" fmla="*/ 0 w 247"/>
                  <a:gd name="T67" fmla="*/ 2147483647 h 628"/>
                  <a:gd name="T68" fmla="*/ 0 w 247"/>
                  <a:gd name="T69" fmla="*/ 2147483647 h 628"/>
                  <a:gd name="T70" fmla="*/ 2147483647 w 247"/>
                  <a:gd name="T71" fmla="*/ 2147483647 h 628"/>
                  <a:gd name="T72" fmla="*/ 2147483647 w 247"/>
                  <a:gd name="T73" fmla="*/ 2147483647 h 628"/>
                  <a:gd name="T74" fmla="*/ 0 w 247"/>
                  <a:gd name="T75" fmla="*/ 2147483647 h 628"/>
                  <a:gd name="T76" fmla="*/ 0 w 247"/>
                  <a:gd name="T77" fmla="*/ 2147483647 h 628"/>
                  <a:gd name="T78" fmla="*/ 2147483647 w 247"/>
                  <a:gd name="T79" fmla="*/ 2147483647 h 628"/>
                  <a:gd name="T80" fmla="*/ 2147483647 w 247"/>
                  <a:gd name="T81" fmla="*/ 2147483647 h 628"/>
                  <a:gd name="T82" fmla="*/ 0 w 247"/>
                  <a:gd name="T83" fmla="*/ 2147483647 h 628"/>
                  <a:gd name="T84" fmla="*/ 0 w 247"/>
                  <a:gd name="T85" fmla="*/ 2147483647 h 628"/>
                  <a:gd name="T86" fmla="*/ 2147483647 w 247"/>
                  <a:gd name="T87" fmla="*/ 2147483647 h 628"/>
                  <a:gd name="T88" fmla="*/ 2147483647 w 247"/>
                  <a:gd name="T89" fmla="*/ 2147483647 h 628"/>
                  <a:gd name="T90" fmla="*/ 0 w 247"/>
                  <a:gd name="T91" fmla="*/ 2147483647 h 628"/>
                  <a:gd name="T92" fmla="*/ 0 w 247"/>
                  <a:gd name="T93" fmla="*/ 2147483647 h 628"/>
                  <a:gd name="T94" fmla="*/ 2147483647 w 247"/>
                  <a:gd name="T95" fmla="*/ 2147483647 h 628"/>
                  <a:gd name="T96" fmla="*/ 2147483647 w 247"/>
                  <a:gd name="T97" fmla="*/ 2147483647 h 628"/>
                  <a:gd name="T98" fmla="*/ 2147483647 w 247"/>
                  <a:gd name="T99" fmla="*/ 2147483647 h 628"/>
                  <a:gd name="T100" fmla="*/ 2147483647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2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147483647 w 247"/>
                  <a:gd name="T1" fmla="*/ 2147483647 h 628"/>
                  <a:gd name="T2" fmla="*/ 2147483647 w 247"/>
                  <a:gd name="T3" fmla="*/ 2147483647 h 628"/>
                  <a:gd name="T4" fmla="*/ 2147483647 w 247"/>
                  <a:gd name="T5" fmla="*/ 2147483647 h 628"/>
                  <a:gd name="T6" fmla="*/ 2147483647 w 247"/>
                  <a:gd name="T7" fmla="*/ 2147483647 h 628"/>
                  <a:gd name="T8" fmla="*/ 2147483647 w 247"/>
                  <a:gd name="T9" fmla="*/ 2147483647 h 628"/>
                  <a:gd name="T10" fmla="*/ 2147483647 w 247"/>
                  <a:gd name="T11" fmla="*/ 2147483647 h 628"/>
                  <a:gd name="T12" fmla="*/ 2147483647 w 247"/>
                  <a:gd name="T13" fmla="*/ 2147483647 h 628"/>
                  <a:gd name="T14" fmla="*/ 2147483647 w 247"/>
                  <a:gd name="T15" fmla="*/ 2147483647 h 628"/>
                  <a:gd name="T16" fmla="*/ 2147483647 w 247"/>
                  <a:gd name="T17" fmla="*/ 2147483647 h 628"/>
                  <a:gd name="T18" fmla="*/ 2147483647 w 247"/>
                  <a:gd name="T19" fmla="*/ 2147483647 h 628"/>
                  <a:gd name="T20" fmla="*/ 2147483647 w 247"/>
                  <a:gd name="T21" fmla="*/ 2147483647 h 628"/>
                  <a:gd name="T22" fmla="*/ 2147483647 w 247"/>
                  <a:gd name="T23" fmla="*/ 2147483647 h 628"/>
                  <a:gd name="T24" fmla="*/ 2147483647 w 247"/>
                  <a:gd name="T25" fmla="*/ 2147483647 h 628"/>
                  <a:gd name="T26" fmla="*/ 2147483647 w 247"/>
                  <a:gd name="T27" fmla="*/ 2147483647 h 628"/>
                  <a:gd name="T28" fmla="*/ 2147483647 w 247"/>
                  <a:gd name="T29" fmla="*/ 2147483647 h 628"/>
                  <a:gd name="T30" fmla="*/ 2147483647 w 247"/>
                  <a:gd name="T31" fmla="*/ 2147483647 h 628"/>
                  <a:gd name="T32" fmla="*/ 2147483647 w 247"/>
                  <a:gd name="T33" fmla="*/ 2147483647 h 628"/>
                  <a:gd name="T34" fmla="*/ 2147483647 w 247"/>
                  <a:gd name="T35" fmla="*/ 2147483647 h 628"/>
                  <a:gd name="T36" fmla="*/ 2147483647 w 247"/>
                  <a:gd name="T37" fmla="*/ 2147483647 h 628"/>
                  <a:gd name="T38" fmla="*/ 2147483647 w 247"/>
                  <a:gd name="T39" fmla="*/ 2147483647 h 628"/>
                  <a:gd name="T40" fmla="*/ 2147483647 w 247"/>
                  <a:gd name="T41" fmla="*/ 0 h 628"/>
                  <a:gd name="T42" fmla="*/ 0 w 247"/>
                  <a:gd name="T43" fmla="*/ 0 h 628"/>
                  <a:gd name="T44" fmla="*/ 0 w 247"/>
                  <a:gd name="T45" fmla="*/ 2147483647 h 628"/>
                  <a:gd name="T46" fmla="*/ 2147483647 w 247"/>
                  <a:gd name="T47" fmla="*/ 2147483647 h 628"/>
                  <a:gd name="T48" fmla="*/ 2147483647 w 247"/>
                  <a:gd name="T49" fmla="*/ 2147483647 h 628"/>
                  <a:gd name="T50" fmla="*/ 0 w 247"/>
                  <a:gd name="T51" fmla="*/ 2147483647 h 628"/>
                  <a:gd name="T52" fmla="*/ 0 w 247"/>
                  <a:gd name="T53" fmla="*/ 2147483647 h 628"/>
                  <a:gd name="T54" fmla="*/ 2147483647 w 247"/>
                  <a:gd name="T55" fmla="*/ 2147483647 h 628"/>
                  <a:gd name="T56" fmla="*/ 2147483647 w 247"/>
                  <a:gd name="T57" fmla="*/ 2147483647 h 628"/>
                  <a:gd name="T58" fmla="*/ 0 w 247"/>
                  <a:gd name="T59" fmla="*/ 2147483647 h 628"/>
                  <a:gd name="T60" fmla="*/ 0 w 247"/>
                  <a:gd name="T61" fmla="*/ 2147483647 h 628"/>
                  <a:gd name="T62" fmla="*/ 2147483647 w 247"/>
                  <a:gd name="T63" fmla="*/ 2147483647 h 628"/>
                  <a:gd name="T64" fmla="*/ 2147483647 w 247"/>
                  <a:gd name="T65" fmla="*/ 2147483647 h 628"/>
                  <a:gd name="T66" fmla="*/ 0 w 247"/>
                  <a:gd name="T67" fmla="*/ 2147483647 h 628"/>
                  <a:gd name="T68" fmla="*/ 0 w 247"/>
                  <a:gd name="T69" fmla="*/ 2147483647 h 628"/>
                  <a:gd name="T70" fmla="*/ 2147483647 w 247"/>
                  <a:gd name="T71" fmla="*/ 2147483647 h 628"/>
                  <a:gd name="T72" fmla="*/ 2147483647 w 247"/>
                  <a:gd name="T73" fmla="*/ 2147483647 h 628"/>
                  <a:gd name="T74" fmla="*/ 0 w 247"/>
                  <a:gd name="T75" fmla="*/ 2147483647 h 628"/>
                  <a:gd name="T76" fmla="*/ 0 w 247"/>
                  <a:gd name="T77" fmla="*/ 2147483647 h 628"/>
                  <a:gd name="T78" fmla="*/ 2147483647 w 247"/>
                  <a:gd name="T79" fmla="*/ 2147483647 h 628"/>
                  <a:gd name="T80" fmla="*/ 2147483647 w 247"/>
                  <a:gd name="T81" fmla="*/ 2147483647 h 628"/>
                  <a:gd name="T82" fmla="*/ 0 w 247"/>
                  <a:gd name="T83" fmla="*/ 2147483647 h 628"/>
                  <a:gd name="T84" fmla="*/ 0 w 247"/>
                  <a:gd name="T85" fmla="*/ 2147483647 h 628"/>
                  <a:gd name="T86" fmla="*/ 2147483647 w 247"/>
                  <a:gd name="T87" fmla="*/ 2147483647 h 628"/>
                  <a:gd name="T88" fmla="*/ 2147483647 w 247"/>
                  <a:gd name="T89" fmla="*/ 2147483647 h 628"/>
                  <a:gd name="T90" fmla="*/ 0 w 247"/>
                  <a:gd name="T91" fmla="*/ 2147483647 h 628"/>
                  <a:gd name="T92" fmla="*/ 0 w 247"/>
                  <a:gd name="T93" fmla="*/ 2147483647 h 628"/>
                  <a:gd name="T94" fmla="*/ 2147483647 w 247"/>
                  <a:gd name="T95" fmla="*/ 2147483647 h 628"/>
                  <a:gd name="T96" fmla="*/ 2147483647 w 247"/>
                  <a:gd name="T97" fmla="*/ 2147483647 h 628"/>
                  <a:gd name="T98" fmla="*/ 2147483647 w 247"/>
                  <a:gd name="T99" fmla="*/ 2147483647 h 628"/>
                  <a:gd name="T100" fmla="*/ 2147483647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3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2147483647 w 4"/>
                  <a:gd name="T1" fmla="*/ 2147483647 h 622"/>
                  <a:gd name="T2" fmla="*/ 0 w 4"/>
                  <a:gd name="T3" fmla="*/ 2147483647 h 622"/>
                  <a:gd name="T4" fmla="*/ 0 w 4"/>
                  <a:gd name="T5" fmla="*/ 2147483647 h 622"/>
                  <a:gd name="T6" fmla="*/ 2147483647 w 4"/>
                  <a:gd name="T7" fmla="*/ 2147483647 h 622"/>
                  <a:gd name="T8" fmla="*/ 2147483647 w 4"/>
                  <a:gd name="T9" fmla="*/ 2147483647 h 622"/>
                  <a:gd name="T10" fmla="*/ 2147483647 w 4"/>
                  <a:gd name="T11" fmla="*/ 2147483647 h 622"/>
                  <a:gd name="T12" fmla="*/ 0 w 4"/>
                  <a:gd name="T13" fmla="*/ 2147483647 h 622"/>
                  <a:gd name="T14" fmla="*/ 0 w 4"/>
                  <a:gd name="T15" fmla="*/ 2147483647 h 622"/>
                  <a:gd name="T16" fmla="*/ 2147483647 w 4"/>
                  <a:gd name="T17" fmla="*/ 2147483647 h 622"/>
                  <a:gd name="T18" fmla="*/ 2147483647 w 4"/>
                  <a:gd name="T19" fmla="*/ 2147483647 h 622"/>
                  <a:gd name="T20" fmla="*/ 2147483647 w 4"/>
                  <a:gd name="T21" fmla="*/ 2147483647 h 622"/>
                  <a:gd name="T22" fmla="*/ 0 w 4"/>
                  <a:gd name="T23" fmla="*/ 2147483647 h 622"/>
                  <a:gd name="T24" fmla="*/ 0 w 4"/>
                  <a:gd name="T25" fmla="*/ 2147483647 h 622"/>
                  <a:gd name="T26" fmla="*/ 2147483647 w 4"/>
                  <a:gd name="T27" fmla="*/ 2147483647 h 622"/>
                  <a:gd name="T28" fmla="*/ 2147483647 w 4"/>
                  <a:gd name="T29" fmla="*/ 2147483647 h 622"/>
                  <a:gd name="T30" fmla="*/ 2147483647 w 4"/>
                  <a:gd name="T31" fmla="*/ 2147483647 h 622"/>
                  <a:gd name="T32" fmla="*/ 0 w 4"/>
                  <a:gd name="T33" fmla="*/ 2147483647 h 622"/>
                  <a:gd name="T34" fmla="*/ 0 w 4"/>
                  <a:gd name="T35" fmla="*/ 2147483647 h 622"/>
                  <a:gd name="T36" fmla="*/ 2147483647 w 4"/>
                  <a:gd name="T37" fmla="*/ 2147483647 h 622"/>
                  <a:gd name="T38" fmla="*/ 2147483647 w 4"/>
                  <a:gd name="T39" fmla="*/ 2147483647 h 622"/>
                  <a:gd name="T40" fmla="*/ 2147483647 w 4"/>
                  <a:gd name="T41" fmla="*/ 2147483647 h 622"/>
                  <a:gd name="T42" fmla="*/ 0 w 4"/>
                  <a:gd name="T43" fmla="*/ 2147483647 h 622"/>
                  <a:gd name="T44" fmla="*/ 0 w 4"/>
                  <a:gd name="T45" fmla="*/ 2147483647 h 622"/>
                  <a:gd name="T46" fmla="*/ 2147483647 w 4"/>
                  <a:gd name="T47" fmla="*/ 2147483647 h 622"/>
                  <a:gd name="T48" fmla="*/ 2147483647 w 4"/>
                  <a:gd name="T49" fmla="*/ 2147483647 h 622"/>
                  <a:gd name="T50" fmla="*/ 2147483647 w 4"/>
                  <a:gd name="T51" fmla="*/ 2147483647 h 622"/>
                  <a:gd name="T52" fmla="*/ 0 w 4"/>
                  <a:gd name="T53" fmla="*/ 2147483647 h 622"/>
                  <a:gd name="T54" fmla="*/ 0 w 4"/>
                  <a:gd name="T55" fmla="*/ 2147483647 h 622"/>
                  <a:gd name="T56" fmla="*/ 2147483647 w 4"/>
                  <a:gd name="T57" fmla="*/ 2147483647 h 622"/>
                  <a:gd name="T58" fmla="*/ 2147483647 w 4"/>
                  <a:gd name="T59" fmla="*/ 2147483647 h 622"/>
                  <a:gd name="T60" fmla="*/ 2147483647 w 4"/>
                  <a:gd name="T61" fmla="*/ 0 h 622"/>
                  <a:gd name="T62" fmla="*/ 0 w 4"/>
                  <a:gd name="T63" fmla="*/ 0 h 622"/>
                  <a:gd name="T64" fmla="*/ 0 w 4"/>
                  <a:gd name="T65" fmla="*/ 2147483647 h 622"/>
                  <a:gd name="T66" fmla="*/ 2147483647 w 4"/>
                  <a:gd name="T67" fmla="*/ 2147483647 h 622"/>
                  <a:gd name="T68" fmla="*/ 214748364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4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2147483647 w 4"/>
                  <a:gd name="T1" fmla="*/ 2147483647 h 622"/>
                  <a:gd name="T2" fmla="*/ 0 w 4"/>
                  <a:gd name="T3" fmla="*/ 2147483647 h 622"/>
                  <a:gd name="T4" fmla="*/ 0 w 4"/>
                  <a:gd name="T5" fmla="*/ 2147483647 h 622"/>
                  <a:gd name="T6" fmla="*/ 2147483647 w 4"/>
                  <a:gd name="T7" fmla="*/ 2147483647 h 622"/>
                  <a:gd name="T8" fmla="*/ 2147483647 w 4"/>
                  <a:gd name="T9" fmla="*/ 2147483647 h 622"/>
                  <a:gd name="T10" fmla="*/ 2147483647 w 4"/>
                  <a:gd name="T11" fmla="*/ 2147483647 h 622"/>
                  <a:gd name="T12" fmla="*/ 0 w 4"/>
                  <a:gd name="T13" fmla="*/ 2147483647 h 622"/>
                  <a:gd name="T14" fmla="*/ 0 w 4"/>
                  <a:gd name="T15" fmla="*/ 2147483647 h 622"/>
                  <a:gd name="T16" fmla="*/ 2147483647 w 4"/>
                  <a:gd name="T17" fmla="*/ 2147483647 h 622"/>
                  <a:gd name="T18" fmla="*/ 2147483647 w 4"/>
                  <a:gd name="T19" fmla="*/ 2147483647 h 622"/>
                  <a:gd name="T20" fmla="*/ 2147483647 w 4"/>
                  <a:gd name="T21" fmla="*/ 2147483647 h 622"/>
                  <a:gd name="T22" fmla="*/ 0 w 4"/>
                  <a:gd name="T23" fmla="*/ 2147483647 h 622"/>
                  <a:gd name="T24" fmla="*/ 0 w 4"/>
                  <a:gd name="T25" fmla="*/ 2147483647 h 622"/>
                  <a:gd name="T26" fmla="*/ 2147483647 w 4"/>
                  <a:gd name="T27" fmla="*/ 2147483647 h 622"/>
                  <a:gd name="T28" fmla="*/ 2147483647 w 4"/>
                  <a:gd name="T29" fmla="*/ 2147483647 h 622"/>
                  <a:gd name="T30" fmla="*/ 2147483647 w 4"/>
                  <a:gd name="T31" fmla="*/ 2147483647 h 622"/>
                  <a:gd name="T32" fmla="*/ 0 w 4"/>
                  <a:gd name="T33" fmla="*/ 2147483647 h 622"/>
                  <a:gd name="T34" fmla="*/ 0 w 4"/>
                  <a:gd name="T35" fmla="*/ 2147483647 h 622"/>
                  <a:gd name="T36" fmla="*/ 2147483647 w 4"/>
                  <a:gd name="T37" fmla="*/ 2147483647 h 622"/>
                  <a:gd name="T38" fmla="*/ 2147483647 w 4"/>
                  <a:gd name="T39" fmla="*/ 2147483647 h 622"/>
                  <a:gd name="T40" fmla="*/ 2147483647 w 4"/>
                  <a:gd name="T41" fmla="*/ 2147483647 h 622"/>
                  <a:gd name="T42" fmla="*/ 0 w 4"/>
                  <a:gd name="T43" fmla="*/ 2147483647 h 622"/>
                  <a:gd name="T44" fmla="*/ 0 w 4"/>
                  <a:gd name="T45" fmla="*/ 2147483647 h 622"/>
                  <a:gd name="T46" fmla="*/ 2147483647 w 4"/>
                  <a:gd name="T47" fmla="*/ 2147483647 h 622"/>
                  <a:gd name="T48" fmla="*/ 2147483647 w 4"/>
                  <a:gd name="T49" fmla="*/ 2147483647 h 622"/>
                  <a:gd name="T50" fmla="*/ 2147483647 w 4"/>
                  <a:gd name="T51" fmla="*/ 2147483647 h 622"/>
                  <a:gd name="T52" fmla="*/ 0 w 4"/>
                  <a:gd name="T53" fmla="*/ 2147483647 h 622"/>
                  <a:gd name="T54" fmla="*/ 0 w 4"/>
                  <a:gd name="T55" fmla="*/ 2147483647 h 622"/>
                  <a:gd name="T56" fmla="*/ 2147483647 w 4"/>
                  <a:gd name="T57" fmla="*/ 2147483647 h 622"/>
                  <a:gd name="T58" fmla="*/ 2147483647 w 4"/>
                  <a:gd name="T59" fmla="*/ 2147483647 h 622"/>
                  <a:gd name="T60" fmla="*/ 2147483647 w 4"/>
                  <a:gd name="T61" fmla="*/ 0 h 622"/>
                  <a:gd name="T62" fmla="*/ 0 w 4"/>
                  <a:gd name="T63" fmla="*/ 0 h 622"/>
                  <a:gd name="T64" fmla="*/ 0 w 4"/>
                  <a:gd name="T65" fmla="*/ 2147483647 h 622"/>
                  <a:gd name="T66" fmla="*/ 2147483647 w 4"/>
                  <a:gd name="T67" fmla="*/ 2147483647 h 622"/>
                  <a:gd name="T68" fmla="*/ 214748364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5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47483647 w 156"/>
                  <a:gd name="T1" fmla="*/ 0 h 11"/>
                  <a:gd name="T2" fmla="*/ 2147483647 w 156"/>
                  <a:gd name="T3" fmla="*/ 0 h 11"/>
                  <a:gd name="T4" fmla="*/ 0 w 156"/>
                  <a:gd name="T5" fmla="*/ 0 h 11"/>
                  <a:gd name="T6" fmla="*/ 0 w 156"/>
                  <a:gd name="T7" fmla="*/ 2147483647 h 11"/>
                  <a:gd name="T8" fmla="*/ 2147483647 w 156"/>
                  <a:gd name="T9" fmla="*/ 2147483647 h 11"/>
                  <a:gd name="T10" fmla="*/ 2147483647 w 156"/>
                  <a:gd name="T11" fmla="*/ 2147483647 h 11"/>
                  <a:gd name="T12" fmla="*/ 2147483647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6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47483647 w 156"/>
                  <a:gd name="T1" fmla="*/ 0 h 11"/>
                  <a:gd name="T2" fmla="*/ 2147483647 w 156"/>
                  <a:gd name="T3" fmla="*/ 0 h 11"/>
                  <a:gd name="T4" fmla="*/ 0 w 156"/>
                  <a:gd name="T5" fmla="*/ 0 h 11"/>
                  <a:gd name="T6" fmla="*/ 0 w 156"/>
                  <a:gd name="T7" fmla="*/ 2147483647 h 11"/>
                  <a:gd name="T8" fmla="*/ 2147483647 w 156"/>
                  <a:gd name="T9" fmla="*/ 2147483647 h 11"/>
                  <a:gd name="T10" fmla="*/ 2147483647 w 156"/>
                  <a:gd name="T11" fmla="*/ 2147483647 h 11"/>
                  <a:gd name="T12" fmla="*/ 2147483647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7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8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39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0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1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2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147483647 w 120"/>
                  <a:gd name="T1" fmla="*/ 0 h 12"/>
                  <a:gd name="T2" fmla="*/ 2147483647 w 120"/>
                  <a:gd name="T3" fmla="*/ 0 h 12"/>
                  <a:gd name="T4" fmla="*/ 0 w 120"/>
                  <a:gd name="T5" fmla="*/ 0 h 12"/>
                  <a:gd name="T6" fmla="*/ 0 w 120"/>
                  <a:gd name="T7" fmla="*/ 2147483647 h 12"/>
                  <a:gd name="T8" fmla="*/ 2147483647 w 120"/>
                  <a:gd name="T9" fmla="*/ 2147483647 h 12"/>
                  <a:gd name="T10" fmla="*/ 2147483647 w 120"/>
                  <a:gd name="T11" fmla="*/ 2147483647 h 12"/>
                  <a:gd name="T12" fmla="*/ 2147483647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3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4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147483647 w 120"/>
                  <a:gd name="T1" fmla="*/ 0 h 11"/>
                  <a:gd name="T2" fmla="*/ 2147483647 w 120"/>
                  <a:gd name="T3" fmla="*/ 0 h 11"/>
                  <a:gd name="T4" fmla="*/ 0 w 120"/>
                  <a:gd name="T5" fmla="*/ 0 h 11"/>
                  <a:gd name="T6" fmla="*/ 0 w 120"/>
                  <a:gd name="T7" fmla="*/ 2147483647 h 11"/>
                  <a:gd name="T8" fmla="*/ 2147483647 w 120"/>
                  <a:gd name="T9" fmla="*/ 2147483647 h 11"/>
                  <a:gd name="T10" fmla="*/ 2147483647 w 120"/>
                  <a:gd name="T11" fmla="*/ 2147483647 h 11"/>
                  <a:gd name="T12" fmla="*/ 2147483647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5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6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7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8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49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50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51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52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53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2147483647 w 233"/>
                  <a:gd name="T1" fmla="*/ 0 h 12"/>
                  <a:gd name="T2" fmla="*/ 2147483647 w 233"/>
                  <a:gd name="T3" fmla="*/ 0 h 12"/>
                  <a:gd name="T4" fmla="*/ 0 w 233"/>
                  <a:gd name="T5" fmla="*/ 0 h 12"/>
                  <a:gd name="T6" fmla="*/ 0 w 233"/>
                  <a:gd name="T7" fmla="*/ 2147483647 h 12"/>
                  <a:gd name="T8" fmla="*/ 2147483647 w 233"/>
                  <a:gd name="T9" fmla="*/ 2147483647 h 12"/>
                  <a:gd name="T10" fmla="*/ 2147483647 w 233"/>
                  <a:gd name="T11" fmla="*/ 2147483647 h 12"/>
                  <a:gd name="T12" fmla="*/ 2147483647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54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2147483647 w 233"/>
                  <a:gd name="T1" fmla="*/ 0 h 12"/>
                  <a:gd name="T2" fmla="*/ 2147483647 w 233"/>
                  <a:gd name="T3" fmla="*/ 0 h 12"/>
                  <a:gd name="T4" fmla="*/ 0 w 233"/>
                  <a:gd name="T5" fmla="*/ 0 h 12"/>
                  <a:gd name="T6" fmla="*/ 0 w 233"/>
                  <a:gd name="T7" fmla="*/ 2147483647 h 12"/>
                  <a:gd name="T8" fmla="*/ 2147483647 w 233"/>
                  <a:gd name="T9" fmla="*/ 2147483647 h 12"/>
                  <a:gd name="T10" fmla="*/ 2147483647 w 233"/>
                  <a:gd name="T11" fmla="*/ 2147483647 h 12"/>
                  <a:gd name="T12" fmla="*/ 2147483647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55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2147483647 w 239"/>
                  <a:gd name="T1" fmla="*/ 0 h 6"/>
                  <a:gd name="T2" fmla="*/ 2147483647 w 239"/>
                  <a:gd name="T3" fmla="*/ 0 h 6"/>
                  <a:gd name="T4" fmla="*/ 0 w 239"/>
                  <a:gd name="T5" fmla="*/ 0 h 6"/>
                  <a:gd name="T6" fmla="*/ 0 w 239"/>
                  <a:gd name="T7" fmla="*/ 2147483647 h 6"/>
                  <a:gd name="T8" fmla="*/ 2147483647 w 239"/>
                  <a:gd name="T9" fmla="*/ 2147483647 h 6"/>
                  <a:gd name="T10" fmla="*/ 2147483647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49256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2147483647 w 239"/>
                  <a:gd name="T1" fmla="*/ 0 h 6"/>
                  <a:gd name="T2" fmla="*/ 2147483647 w 239"/>
                  <a:gd name="T3" fmla="*/ 0 h 6"/>
                  <a:gd name="T4" fmla="*/ 0 w 239"/>
                  <a:gd name="T5" fmla="*/ 0 h 6"/>
                  <a:gd name="T6" fmla="*/ 0 w 239"/>
                  <a:gd name="T7" fmla="*/ 2147483647 h 6"/>
                  <a:gd name="T8" fmla="*/ 2147483647 w 239"/>
                  <a:gd name="T9" fmla="*/ 2147483647 h 6"/>
                  <a:gd name="T10" fmla="*/ 2147483647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8988" y="1346200"/>
            <a:ext cx="707390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8988" y="1433513"/>
            <a:ext cx="707390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156" name="组合 13"/>
          <p:cNvGrpSpPr>
            <a:grpSpLocks/>
          </p:cNvGrpSpPr>
          <p:nvPr/>
        </p:nvGrpSpPr>
        <p:grpSpPr bwMode="auto">
          <a:xfrm>
            <a:off x="215900" y="376238"/>
            <a:ext cx="1517650" cy="1784350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356" y="2000992"/>
              <a:ext cx="880561" cy="7799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500"/>
            <a:ext cx="4781550" cy="58738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513"/>
            <a:ext cx="3457575" cy="90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238"/>
            <a:ext cx="1954213" cy="1285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9161" name="Picture 1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3988" y="0"/>
            <a:ext cx="20002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2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9488" y="2032000"/>
            <a:ext cx="955675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3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12938" y="2419350"/>
            <a:ext cx="463708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005EA6"/>
                </a:solidFill>
                <a:latin typeface="Arial" charset="0"/>
                <a:ea typeface="微软雅黑" pitchFamily="34" charset="-122"/>
                <a:sym typeface="Arial" charset="0"/>
              </a:rPr>
              <a:t>频率的概念</a:t>
            </a:r>
            <a:endParaRPr lang="en-US" altLang="zh-CN" sz="3200" b="1">
              <a:solidFill>
                <a:srgbClr val="005EA6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4916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9488" y="3211513"/>
            <a:ext cx="955675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MH_Text_1"/>
          <p:cNvSpPr/>
          <p:nvPr>
            <p:custDataLst>
              <p:tags r:id="rId2"/>
            </p:custDataLst>
          </p:nvPr>
        </p:nvSpPr>
        <p:spPr>
          <a:xfrm>
            <a:off x="1912938" y="3597275"/>
            <a:ext cx="4421187" cy="49847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概率的公理化定义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916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9013" y="4384675"/>
            <a:ext cx="955675" cy="116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" name="MH_Text_1"/>
          <p:cNvSpPr/>
          <p:nvPr>
            <p:custDataLst>
              <p:tags r:id="rId3"/>
            </p:custDataLst>
          </p:nvPr>
        </p:nvSpPr>
        <p:spPr>
          <a:xfrm>
            <a:off x="1912938" y="4778375"/>
            <a:ext cx="4421187" cy="49847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概率的性质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258" name="Text Box 106"/>
          <p:cNvSpPr txBox="1">
            <a:spLocks noChangeArrowheads="1"/>
          </p:cNvSpPr>
          <p:nvPr/>
        </p:nvSpPr>
        <p:spPr bwMode="auto">
          <a:xfrm>
            <a:off x="1581150" y="598488"/>
            <a:ext cx="50403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>
                <a:solidFill>
                  <a:srgbClr val="20517E"/>
                </a:solidFill>
                <a:ea typeface="微软雅黑" pitchFamily="34" charset="-122"/>
              </a:rPr>
              <a:t>频率与概率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900" y="1590675"/>
            <a:ext cx="4586288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33599" y="3238283"/>
            <a:ext cx="3186354" cy="7560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0938" y="3995738"/>
            <a:ext cx="3484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microsoft yahei" pitchFamily="34" charset="-122"/>
                <a:ea typeface="microsoft yahei" pitchFamily="34" charset="-122"/>
              </a:rPr>
              <a:t>Harbin Engineering University</a:t>
            </a:r>
            <a:endParaRPr lang="zh-CN" altLang="en-US"/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3" y="1725613"/>
            <a:ext cx="715962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350" y="1233488"/>
            <a:ext cx="290513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80500" y="1793875"/>
            <a:ext cx="288925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9388" y="1420813"/>
            <a:ext cx="142875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4713" y="4967288"/>
            <a:ext cx="400050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6238" y="1187450"/>
            <a:ext cx="144462" cy="14446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075" y="5572125"/>
            <a:ext cx="144463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1985963" y="3821113"/>
            <a:ext cx="4368800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26646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1586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1.2  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频率与概率</a:t>
              </a: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22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583" tIns="64291" rIns="128583" bIns="64291">
            <a:spAutoFit/>
          </a:bodyPr>
          <a:lstStyle/>
          <a:p>
            <a:pPr algn="ctr"/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第</a:t>
            </a:r>
            <a:r>
              <a:rPr lang="en-US" altLang="zh-CN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1</a:t>
            </a:r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章  随机事件及其概率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1"/>
          <p:cNvGrpSpPr>
            <a:grpSpLocks/>
          </p:cNvGrpSpPr>
          <p:nvPr/>
        </p:nvGrpSpPr>
        <p:grpSpPr bwMode="auto">
          <a:xfrm>
            <a:off x="-376238" y="0"/>
            <a:ext cx="10115551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2865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1087" y="904081"/>
              <a:ext cx="2636652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8682" name="Picture 1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38355" y="904082"/>
              <a:ext cx="2000250" cy="739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28675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50813" y="3917950"/>
            <a:ext cx="273843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83063" y="2085975"/>
            <a:ext cx="35877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频率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7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78175" y="1744663"/>
            <a:ext cx="944563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83063" y="3098800"/>
            <a:ext cx="40227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概率及其性质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79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178175" y="2757488"/>
            <a:ext cx="944563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012975" y="95301"/>
            <a:ext cx="4689194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迷你简菱心" pitchFamily="49" charset="-122"/>
                <a:sym typeface="Arial" panose="020B0604020202020204" pitchFamily="34" charset="0"/>
              </a:rPr>
              <a:t>频率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迷你简菱心" pitchFamily="49" charset="-122"/>
                <a:sym typeface="Arial" panose="020B0604020202020204" pitchFamily="34" charset="0"/>
              </a:rPr>
              <a:t>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357188" y="952500"/>
          <a:ext cx="8532812" cy="657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3" imgW="8532854" imgH="6586840" progId="Word.Document.12">
                  <p:embed/>
                </p:oleObj>
              </mc:Choice>
              <mc:Fallback>
                <p:oleObj name="文档" r:id="rId3" imgW="8532854" imgH="6586840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952500"/>
                        <a:ext cx="8532812" cy="657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V="1">
            <a:off x="11113" y="3529013"/>
            <a:ext cx="9626600" cy="1587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3088" y="4121150"/>
            <a:ext cx="4319587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066" name="Object 18"/>
          <p:cNvGraphicFramePr>
            <a:graphicFrameLocks noChangeAspect="1"/>
          </p:cNvGraphicFramePr>
          <p:nvPr/>
        </p:nvGraphicFramePr>
        <p:xfrm>
          <a:off x="501650" y="952500"/>
          <a:ext cx="860425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文档" r:id="rId3" imgW="8641802" imgH="4357967" progId="Word.Document.12">
                  <p:embed/>
                </p:oleObj>
              </mc:Choice>
              <mc:Fallback>
                <p:oleObj name="文档" r:id="rId3" imgW="8641802" imgH="4357967" progId="Word.Document.12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952500"/>
                        <a:ext cx="8604250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568325" y="4840288"/>
          <a:ext cx="4613275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文档" r:id="rId5" imgW="4685672" imgH="2703610" progId="Word.Document.12">
                  <p:embed/>
                </p:oleObj>
              </mc:Choice>
              <mc:Fallback>
                <p:oleObj name="文档" r:id="rId5" imgW="4685672" imgH="2703610" progId="Word.Document.12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840288"/>
                        <a:ext cx="4613275" cy="266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3" descr="KLM"/>
          <p:cNvPicPr>
            <a:picLocks noChangeAspect="1" noChangeArrowheads="1"/>
          </p:cNvPicPr>
          <p:nvPr/>
        </p:nvPicPr>
        <p:blipFill>
          <a:blip r:embed="rId7"/>
          <a:srcRect b="11296"/>
          <a:stretch>
            <a:fillRect/>
          </a:stretch>
        </p:blipFill>
        <p:spPr bwMode="auto">
          <a:xfrm>
            <a:off x="6069013" y="4121150"/>
            <a:ext cx="2232025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21137" y="11437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78817" y="1840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528638" y="1138238"/>
          <a:ext cx="8685212" cy="658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文档" r:id="rId3" imgW="8685792" imgH="6598028" progId="Word.Document.12">
                  <p:embed/>
                </p:oleObj>
              </mc:Choice>
              <mc:Fallback>
                <p:oleObj name="文档" r:id="rId3" imgW="8685792" imgH="6598028" progId="Word.Document.12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138238"/>
                        <a:ext cx="8685212" cy="658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5246688" y="4622800"/>
            <a:ext cx="19446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29636" y="4507819"/>
            <a:ext cx="4770438" cy="5762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527050" y="996950"/>
          <a:ext cx="8686800" cy="477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文档" r:id="rId3" imgW="8862878" imgH="4872994" progId="Word.Document.12">
                  <p:embed/>
                </p:oleObj>
              </mc:Choice>
              <mc:Fallback>
                <p:oleObj name="文档" r:id="rId3" imgW="8862878" imgH="4872994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996950"/>
                        <a:ext cx="8686800" cy="4779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4989513" y="2751138"/>
            <a:ext cx="19446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7" name="组合 63"/>
          <p:cNvGrpSpPr>
            <a:grpSpLocks/>
          </p:cNvGrpSpPr>
          <p:nvPr/>
        </p:nvGrpSpPr>
        <p:grpSpPr bwMode="auto">
          <a:xfrm>
            <a:off x="1649413" y="5503863"/>
            <a:ext cx="6278562" cy="1430337"/>
            <a:chOff x="1650126" y="5504653"/>
            <a:chExt cx="6278279" cy="1429058"/>
          </a:xfrm>
        </p:grpSpPr>
        <p:sp>
          <p:nvSpPr>
            <p:cNvPr id="11" name="椭圆 10"/>
            <p:cNvSpPr/>
            <p:nvPr/>
          </p:nvSpPr>
          <p:spPr>
            <a:xfrm>
              <a:off x="6464796" y="5748909"/>
              <a:ext cx="1360427" cy="907238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6804506" y="5866279"/>
              <a:ext cx="658783" cy="1078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6871178" y="5980477"/>
              <a:ext cx="741330" cy="120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936263" y="6124810"/>
              <a:ext cx="741329" cy="120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6936263" y="6292934"/>
              <a:ext cx="741329" cy="122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853716" y="6446785"/>
              <a:ext cx="741329" cy="120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4" name="文本框 17"/>
            <p:cNvSpPr txBox="1">
              <a:spLocks noChangeArrowheads="1"/>
            </p:cNvSpPr>
            <p:nvPr/>
          </p:nvSpPr>
          <p:spPr bwMode="auto">
            <a:xfrm>
              <a:off x="6898211" y="6290363"/>
              <a:ext cx="5084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微软雅黑" pitchFamily="34" charset="-122"/>
                </a:rPr>
                <a:t>B</a:t>
              </a:r>
              <a:endParaRPr lang="zh-CN" altLang="en-US" sz="2000" b="1" i="1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4125" name="文本框 19"/>
            <p:cNvSpPr txBox="1">
              <a:spLocks noChangeArrowheads="1"/>
            </p:cNvSpPr>
            <p:nvPr/>
          </p:nvSpPr>
          <p:spPr bwMode="auto">
            <a:xfrm>
              <a:off x="7004036" y="5959632"/>
              <a:ext cx="84425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微软雅黑" pitchFamily="34" charset="-122"/>
                </a:rPr>
                <a:t>B-A</a:t>
              </a:r>
              <a:endParaRPr lang="zh-CN" altLang="en-US" sz="2000" b="1" i="1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21847" y="5504653"/>
              <a:ext cx="2606558" cy="1424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27" name="文本框 21"/>
            <p:cNvSpPr txBox="1">
              <a:spLocks noChangeArrowheads="1"/>
            </p:cNvSpPr>
            <p:nvPr/>
          </p:nvSpPr>
          <p:spPr bwMode="auto">
            <a:xfrm>
              <a:off x="5389945" y="5512138"/>
              <a:ext cx="508417" cy="309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 i="1">
                  <a:latin typeface="Times New Roman" pitchFamily="18" charset="0"/>
                  <a:ea typeface="微软雅黑" pitchFamily="34" charset="-122"/>
                </a:rPr>
                <a:t>S</a:t>
              </a:r>
              <a:endParaRPr lang="zh-CN" altLang="en-US" sz="3000" b="1" i="1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526626" y="5786975"/>
              <a:ext cx="1319153" cy="86917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158103" y="5633125"/>
              <a:ext cx="1944599" cy="1102326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2158103" y="5985235"/>
              <a:ext cx="1782682" cy="312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1" name="文本框 33"/>
            <p:cNvSpPr txBox="1">
              <a:spLocks noChangeArrowheads="1"/>
            </p:cNvSpPr>
            <p:nvPr/>
          </p:nvSpPr>
          <p:spPr bwMode="auto">
            <a:xfrm>
              <a:off x="3521526" y="6280621"/>
              <a:ext cx="5084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微软雅黑" pitchFamily="34" charset="-122"/>
                </a:rPr>
                <a:t>B</a:t>
              </a:r>
              <a:endParaRPr lang="zh-CN" altLang="en-US" sz="2000" b="1" i="1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4132" name="文本框 35"/>
            <p:cNvSpPr txBox="1">
              <a:spLocks noChangeArrowheads="1"/>
            </p:cNvSpPr>
            <p:nvPr/>
          </p:nvSpPr>
          <p:spPr bwMode="auto">
            <a:xfrm>
              <a:off x="3347598" y="5778560"/>
              <a:ext cx="84425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微软雅黑" pitchFamily="34" charset="-122"/>
                </a:rPr>
                <a:t>B-A</a:t>
              </a:r>
              <a:endParaRPr lang="zh-CN" altLang="en-US" sz="2000" b="1" i="1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50126" y="5509411"/>
              <a:ext cx="2606558" cy="14243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34" name="文本框 37"/>
            <p:cNvSpPr txBox="1">
              <a:spLocks noChangeArrowheads="1"/>
            </p:cNvSpPr>
            <p:nvPr/>
          </p:nvSpPr>
          <p:spPr bwMode="auto">
            <a:xfrm>
              <a:off x="1718757" y="5517156"/>
              <a:ext cx="508417" cy="309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000" b="1" i="1">
                  <a:latin typeface="Times New Roman" pitchFamily="18" charset="0"/>
                  <a:ea typeface="微软雅黑" pitchFamily="34" charset="-122"/>
                </a:rPr>
                <a:t>S</a:t>
              </a:r>
              <a:endParaRPr lang="zh-CN" altLang="en-US" sz="3000" b="1" i="1">
                <a:latin typeface="Times New Roman" pitchFamily="18" charset="0"/>
                <a:ea typeface="微软雅黑" pitchFamily="34" charset="-122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2310496" y="6137499"/>
              <a:ext cx="1782682" cy="312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2462889" y="6337345"/>
              <a:ext cx="1522343" cy="264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2988328" y="6568912"/>
              <a:ext cx="681007" cy="1284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endCxn id="4132" idx="0"/>
            </p:cNvCxnSpPr>
            <p:nvPr/>
          </p:nvCxnSpPr>
          <p:spPr>
            <a:xfrm flipV="1">
              <a:off x="2158103" y="5779044"/>
              <a:ext cx="1611239" cy="3235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2386693" y="5875796"/>
              <a:ext cx="995317" cy="62015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40" name="文本框 32"/>
            <p:cNvSpPr txBox="1">
              <a:spLocks noChangeArrowheads="1"/>
            </p:cNvSpPr>
            <p:nvPr/>
          </p:nvSpPr>
          <p:spPr bwMode="auto">
            <a:xfrm>
              <a:off x="2630536" y="5848573"/>
              <a:ext cx="5084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微软雅黑" pitchFamily="34" charset="-122"/>
                </a:rPr>
                <a:t>A</a:t>
              </a:r>
              <a:endParaRPr lang="zh-CN" altLang="en-US" sz="2000" b="1" i="1">
                <a:latin typeface="Times New Roman" pitchFamily="18" charset="0"/>
                <a:ea typeface="微软雅黑" pitchFamily="34" charset="-122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 flipV="1">
              <a:off x="2432728" y="5685466"/>
              <a:ext cx="963570" cy="160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2" name="文本框 18"/>
            <p:cNvSpPr txBox="1">
              <a:spLocks noChangeArrowheads="1"/>
            </p:cNvSpPr>
            <p:nvPr/>
          </p:nvSpPr>
          <p:spPr bwMode="auto">
            <a:xfrm>
              <a:off x="6416711" y="6076017"/>
              <a:ext cx="50841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latin typeface="Times New Roman" pitchFamily="18" charset="0"/>
                  <a:ea typeface="微软雅黑" pitchFamily="34" charset="-122"/>
                </a:rPr>
                <a:t>AB</a:t>
              </a:r>
              <a:endParaRPr lang="zh-CN" altLang="en-US" b="1" i="1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6464796" y="5736221"/>
              <a:ext cx="1358839" cy="907238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44" name="文本框 16"/>
            <p:cNvSpPr txBox="1">
              <a:spLocks noChangeArrowheads="1"/>
            </p:cNvSpPr>
            <p:nvPr/>
          </p:nvSpPr>
          <p:spPr bwMode="auto">
            <a:xfrm>
              <a:off x="5915598" y="6037974"/>
              <a:ext cx="5084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ea typeface="微软雅黑" pitchFamily="34" charset="-122"/>
                </a:rPr>
                <a:t>A</a:t>
              </a:r>
              <a:endParaRPr lang="zh-CN" altLang="en-US" sz="2000" b="1" i="1">
                <a:latin typeface="Times New Roman" pitchFamily="18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5750" y="4527550"/>
            <a:ext cx="9228138" cy="619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968272" y="2967038"/>
            <a:ext cx="4684712" cy="5762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344488" y="1168400"/>
          <a:ext cx="10958512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文档" r:id="rId3" imgW="11063849" imgH="2723774" progId="Word.Document.12">
                  <p:embed/>
                </p:oleObj>
              </mc:Choice>
              <mc:Fallback>
                <p:oleObj name="文档" r:id="rId3" imgW="11063849" imgH="2723774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1168400"/>
                        <a:ext cx="10958512" cy="268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357188" y="3976688"/>
          <a:ext cx="10887075" cy="536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文档" r:id="rId5" imgW="11004091" imgH="5430270" progId="Word.Document.12">
                  <p:embed/>
                </p:oleObj>
              </mc:Choice>
              <mc:Fallback>
                <p:oleObj name="文档" r:id="rId5" imgW="11004091" imgH="5430270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976688"/>
                        <a:ext cx="10887075" cy="536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58516" y="6626967"/>
            <a:ext cx="3344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本章最后一节会讲到</a:t>
            </a:r>
            <a:endParaRPr lang="zh-CN" altLang="en-US" sz="20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630343" y="6234989"/>
            <a:ext cx="0" cy="360040"/>
          </a:xfrm>
          <a:prstGeom prst="straightConnector1">
            <a:avLst/>
          </a:prstGeom>
          <a:ln w="57150">
            <a:solidFill>
              <a:srgbClr val="8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08901" y="79259"/>
            <a:ext cx="5265258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频率与概率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508000" y="1160463"/>
          <a:ext cx="875665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文档" r:id="rId3" imgW="8738284" imgH="1977229" progId="Word.Document.12">
                  <p:embed/>
                </p:oleObj>
              </mc:Choice>
              <mc:Fallback>
                <p:oleObj name="文档" r:id="rId3" imgW="8738284" imgH="1977229" progId="Word.Document.12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60463"/>
                        <a:ext cx="8756650" cy="200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508000" y="3309938"/>
          <a:ext cx="8810625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文档" r:id="rId5" imgW="8747661" imgH="3451962" progId="Word.Document.12">
                  <p:embed/>
                </p:oleObj>
              </mc:Choice>
              <mc:Fallback>
                <p:oleObj name="文档" r:id="rId5" imgW="8747661" imgH="3451962" progId="Word.Document.12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309938"/>
                        <a:ext cx="8810625" cy="348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自定义</PresentationFormat>
  <Paragraphs>54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microsoft yahei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4</cp:revision>
  <dcterms:created xsi:type="dcterms:W3CDTF">2016-10-17T14:00:15Z</dcterms:created>
  <dcterms:modified xsi:type="dcterms:W3CDTF">2021-03-18T14:47:58Z</dcterms:modified>
</cp:coreProperties>
</file>