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31"/>
  </p:notesMasterIdLst>
  <p:handoutMasterIdLst>
    <p:handoutMasterId r:id="rId32"/>
  </p:handoutMasterIdLst>
  <p:sldIdLst>
    <p:sldId id="3146" r:id="rId3"/>
    <p:sldId id="3381" r:id="rId4"/>
    <p:sldId id="3379" r:id="rId5"/>
    <p:sldId id="3378" r:id="rId6"/>
    <p:sldId id="3382" r:id="rId7"/>
    <p:sldId id="3417" r:id="rId8"/>
    <p:sldId id="3383" r:id="rId9"/>
    <p:sldId id="3434" r:id="rId10"/>
    <p:sldId id="3435" r:id="rId11"/>
    <p:sldId id="3385" r:id="rId12"/>
    <p:sldId id="3386" r:id="rId13"/>
    <p:sldId id="3436" r:id="rId14"/>
    <p:sldId id="3387" r:id="rId15"/>
    <p:sldId id="3388" r:id="rId16"/>
    <p:sldId id="3432" r:id="rId17"/>
    <p:sldId id="3419" r:id="rId18"/>
    <p:sldId id="3403" r:id="rId19"/>
    <p:sldId id="3420" r:id="rId20"/>
    <p:sldId id="3404" r:id="rId21"/>
    <p:sldId id="3405" r:id="rId22"/>
    <p:sldId id="3437" r:id="rId23"/>
    <p:sldId id="3407" r:id="rId24"/>
    <p:sldId id="3421" r:id="rId25"/>
    <p:sldId id="3424" r:id="rId26"/>
    <p:sldId id="3425" r:id="rId27"/>
    <p:sldId id="3410" r:id="rId28"/>
    <p:sldId id="3380" r:id="rId29"/>
    <p:sldId id="3430" r:id="rId30"/>
  </p:sldIdLst>
  <p:sldSz cx="9644063" cy="723265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800000"/>
    <a:srgbClr val="006600"/>
    <a:srgbClr val="CCFFCC"/>
    <a:srgbClr val="007DDD"/>
    <a:srgbClr val="FFFFFF"/>
    <a:srgbClr val="005EA6"/>
    <a:srgbClr val="F2F2F2"/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78" autoAdjust="0"/>
    <p:restoredTop sz="95568" autoAdjust="0"/>
  </p:normalViewPr>
  <p:slideViewPr>
    <p:cSldViewPr>
      <p:cViewPr varScale="1">
        <p:scale>
          <a:sx n="68" d="100"/>
          <a:sy n="68" d="100"/>
        </p:scale>
        <p:origin x="-1452" y="-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AA7271-5852-4F3A-B86C-FFED64532388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DA11C4-2ACB-420F-ABF5-DC60E1E31C45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26EA20-E60F-4868-8D7E-C8E8E263F012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F7A6CA-4C21-4F43-9346-544A615BBBC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35C3F5-3E0B-4595-9C3D-9BD89E9F3175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7D271D-137C-44C9-A96C-7592B10C305A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2D9D88-B14A-4DDE-9366-7C64D1EE868D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FDCC70-62C7-488F-87C7-17DCB9F80DD4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2F2BF5-AA48-459A-86CC-A0CAB6C67D45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824F3F-5D81-4136-9E6F-4754F0B517BE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AEA5E7-8050-4248-8CF9-53D9A49BA29F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A334BE-5111-4F20-A0ED-2562F9B82515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AFBA0D-65D0-4431-99F3-56F6D5C3CBA0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007667-963F-4EF4-84A1-1840FA8F3CB0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CB79B5-BDEB-4B45-AF6D-B1A8F924C20D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679900-C3E4-42A1-BE2E-44E94A7C3501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CF033A-1B73-4475-A997-C633E0BA2000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CF033A-1B73-4475-A997-C633E0BA2000}" type="slidenum">
              <a:rPr lang="zh-CN" altLang="en-US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3A8F9-5A2A-42AF-892C-F805DA0BFDC4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14558-07E7-4D09-AFC7-FC21BBC9C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D0BFD-3F35-473D-BB65-B5F14096C874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D8A63-D59A-4C43-B98F-60F00333D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631113" y="77788"/>
            <a:ext cx="19573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9" name="文本框 12">
            <a:extLst>
              <a:ext uri="{FF2B5EF4-FFF2-40B4-BE49-F238E27FC236}"/>
            </a:extLst>
          </p:cNvPr>
          <p:cNvSpPr txBox="1">
            <a:spLocks noChangeArrowheads="1"/>
          </p:cNvSpPr>
          <p:nvPr userDrawn="1"/>
        </p:nvSpPr>
        <p:spPr bwMode="auto">
          <a:xfrm>
            <a:off x="871273" y="194627"/>
            <a:ext cx="6029589" cy="523212"/>
          </a:xfrm>
          <a:prstGeom prst="rect">
            <a:avLst/>
          </a:prstGeom>
          <a:noFill/>
          <a:ln>
            <a:noFill/>
          </a:ln>
        </p:spPr>
        <p:txBody>
          <a:bodyPr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条件概率、全概率公式、贝叶斯公式</a:t>
            </a:r>
            <a:endParaRPr lang="zh-CN" altLang="en-US" sz="28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7FAF5F-0566-461A-80B4-43288BA93C2A}" type="datetimeFigureOut">
              <a:rPr lang="zh-CN" altLang="en-US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9F6D1F-B453-4C92-B263-1C79787E0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7676-93F3-4205-945E-FF170EE9C988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C0013-8194-4FFD-9C9F-1687BDC65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EC62-F154-44F3-ABB4-A500D3AEEFC6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8457B-51EE-4991-A2B3-317A9C5B7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9CFA7-B4D0-4DA4-AC87-8CE0BC94AD05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7DB83-23BA-4433-BB19-25202FD10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B4187-BA7D-448D-9D6E-515493D5449A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0942F-E7BB-4DF7-B19E-D354CFA2E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A24A57-8131-4295-8DCF-C19FDA494C5E}" type="datetimeFigureOut">
              <a:rPr lang="zh-CN" altLang="en-US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2210F0-E248-497F-B962-C6B288D4F4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4C8F0-D164-49D1-90E4-7790AABB4EEA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5E337-294D-40B4-82B6-6946E7BF0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AA1B5-EDBF-4D76-BB14-69179410F05F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3F642-AABB-4982-BAAB-61161AC7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5A90B-3743-4494-A066-0B79CDC1DB49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86CBA-B1D5-4BDA-96F7-298A26BC2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4FB45-A652-4031-B429-DAFA2D7E5018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42EC4-8A08-44BB-B40D-974A844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575" y="385763"/>
            <a:ext cx="8316913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575" y="1925638"/>
            <a:ext cx="8316913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50CC77-B7C4-4CAE-B37A-C75209C86322}" type="datetimeFigureOut">
              <a:rPr lang="en-US"/>
              <a:pPr>
                <a:defRPr/>
              </a:pPr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AFF1D0-AC04-407B-8C27-4913975DC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xStyles>
    <p:titleStyle>
      <a:lvl1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fontAlgn="base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.bin"/><Relationship Id="rId4" Type="http://schemas.openxmlformats.org/officeDocument/2006/relationships/package" Target="../embeddings/Microsoft_Office_Word___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1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1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.bin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25.docx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24.docx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6.docx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package" Target="../embeddings/Microsoft_Office_Word___27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png"/><Relationship Id="rId4" Type="http://schemas.openxmlformats.org/officeDocument/2006/relationships/package" Target="../embeddings/Microsoft_Office_Word___2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Office_Word___30.docx"/><Relationship Id="rId5" Type="http://schemas.openxmlformats.org/officeDocument/2006/relationships/image" Target="../media/image42.png"/><Relationship Id="rId4" Type="http://schemas.openxmlformats.org/officeDocument/2006/relationships/package" Target="../embeddings/Microsoft_Office_Word___29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png"/><Relationship Id="rId5" Type="http://schemas.openxmlformats.org/officeDocument/2006/relationships/package" Target="../embeddings/Microsoft_Office_Word___32.docx"/><Relationship Id="rId4" Type="http://schemas.openxmlformats.org/officeDocument/2006/relationships/package" Target="../embeddings/Microsoft_Office_Word___3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package" Target="../embeddings/Microsoft_Office_Word___38.docx"/><Relationship Id="rId4" Type="http://schemas.openxmlformats.org/officeDocument/2006/relationships/package" Target="../embeddings/Microsoft_Office_Word___3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Office_Word___41.docx"/><Relationship Id="rId5" Type="http://schemas.openxmlformats.org/officeDocument/2006/relationships/package" Target="../embeddings/Microsoft_Office_Word___40.docx"/><Relationship Id="rId4" Type="http://schemas.openxmlformats.org/officeDocument/2006/relationships/package" Target="../embeddings/Microsoft_Office_Word___3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Office_Word___44.docx"/><Relationship Id="rId5" Type="http://schemas.openxmlformats.org/officeDocument/2006/relationships/package" Target="../embeddings/Microsoft_Office_Word___43.docx"/><Relationship Id="rId4" Type="http://schemas.openxmlformats.org/officeDocument/2006/relationships/package" Target="../embeddings/Microsoft_Office_Word___4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package" Target="../embeddings/Microsoft_Office_Word___46.docx"/><Relationship Id="rId4" Type="http://schemas.openxmlformats.org/officeDocument/2006/relationships/package" Target="../embeddings/Microsoft_Office_Word___4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package" Target="../embeddings/Microsoft_Office_Word___47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6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1.jpe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jpeg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package" Target="../embeddings/Microsoft_Office_Word___2.docx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8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0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1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57348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81375" y="1158875"/>
            <a:ext cx="2808288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497" name="Object 65"/>
          <p:cNvGraphicFramePr>
            <a:graphicFrameLocks noChangeAspect="1"/>
          </p:cNvGraphicFramePr>
          <p:nvPr/>
        </p:nvGraphicFramePr>
        <p:xfrm>
          <a:off x="571500" y="1958975"/>
          <a:ext cx="8229600" cy="2374900"/>
        </p:xfrm>
        <a:graphic>
          <a:graphicData uri="http://schemas.openxmlformats.org/presentationml/2006/ole">
            <p:oleObj spid="_x0000_s18497" name="Document" r:id="rId3" imgW="8230060" imgH="2375365" progId="Word.Document.12">
              <p:embed/>
            </p:oleObj>
          </a:graphicData>
        </a:graphic>
      </p:graphicFrame>
      <p:graphicFrame>
        <p:nvGraphicFramePr>
          <p:cNvPr id="18498" name="Object 66"/>
          <p:cNvGraphicFramePr>
            <a:graphicFrameLocks noChangeAspect="1"/>
          </p:cNvGraphicFramePr>
          <p:nvPr/>
        </p:nvGraphicFramePr>
        <p:xfrm>
          <a:off x="488950" y="4400550"/>
          <a:ext cx="8956675" cy="2425700"/>
        </p:xfrm>
        <a:graphic>
          <a:graphicData uri="http://schemas.openxmlformats.org/presentationml/2006/ole">
            <p:oleObj spid="_x0000_s18498" name="Document" r:id="rId4" imgW="9031801" imgH="2441098" progId="Word.Document.12">
              <p:embed/>
            </p:oleObj>
          </a:graphicData>
        </a:graphic>
      </p:graphicFrame>
      <p:graphicFrame>
        <p:nvGraphicFramePr>
          <p:cNvPr id="18499" name="Object 67"/>
          <p:cNvGraphicFramePr>
            <a:graphicFrameLocks noChangeAspect="1"/>
          </p:cNvGraphicFramePr>
          <p:nvPr/>
        </p:nvGraphicFramePr>
        <p:xfrm>
          <a:off x="3597275" y="1233488"/>
          <a:ext cx="2324100" cy="785812"/>
        </p:xfrm>
        <a:graphic>
          <a:graphicData uri="http://schemas.openxmlformats.org/presentationml/2006/ole">
            <p:oleObj spid="_x0000_s18499" name="Equation" r:id="rId5" imgW="2324100" imgH="787400" progId="Equation.DSMT4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7516" name="Object 108"/>
          <p:cNvGraphicFramePr>
            <a:graphicFrameLocks/>
          </p:cNvGraphicFramePr>
          <p:nvPr/>
        </p:nvGraphicFramePr>
        <p:xfrm>
          <a:off x="535751" y="919161"/>
          <a:ext cx="8324850" cy="2411412"/>
        </p:xfrm>
        <a:graphic>
          <a:graphicData uri="http://schemas.openxmlformats.org/presentationml/2006/ole">
            <p:oleObj spid="_x0000_s17516" name="文档" r:id="rId3" imgW="8276268" imgH="2377984" progId="Word.Document.12">
              <p:embed/>
            </p:oleObj>
          </a:graphicData>
        </a:graphic>
      </p:graphicFrame>
      <p:graphicFrame>
        <p:nvGraphicFramePr>
          <p:cNvPr id="7" name="Object 109"/>
          <p:cNvGraphicFramePr>
            <a:graphicFrameLocks noChangeAspect="1"/>
          </p:cNvGraphicFramePr>
          <p:nvPr/>
        </p:nvGraphicFramePr>
        <p:xfrm>
          <a:off x="492949" y="3444901"/>
          <a:ext cx="8686800" cy="3886200"/>
        </p:xfrm>
        <a:graphic>
          <a:graphicData uri="http://schemas.openxmlformats.org/presentationml/2006/ole">
            <p:oleObj spid="_x0000_s17517" name="文档" r:id="rId4" imgW="8694349" imgH="3917696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7516" name="Object 108"/>
          <p:cNvGraphicFramePr>
            <a:graphicFrameLocks/>
          </p:cNvGraphicFramePr>
          <p:nvPr/>
        </p:nvGraphicFramePr>
        <p:xfrm>
          <a:off x="535751" y="919161"/>
          <a:ext cx="8324850" cy="2411412"/>
        </p:xfrm>
        <a:graphic>
          <a:graphicData uri="http://schemas.openxmlformats.org/presentationml/2006/ole">
            <p:oleObj spid="_x0000_s84994" name="文档" r:id="rId3" imgW="8276268" imgH="2377984" progId="Word.Document.12">
              <p:embed/>
            </p:oleObj>
          </a:graphicData>
        </a:graphic>
      </p:graphicFrame>
      <p:graphicFrame>
        <p:nvGraphicFramePr>
          <p:cNvPr id="7" name="Object 109"/>
          <p:cNvGraphicFramePr>
            <a:graphicFrameLocks noChangeAspect="1"/>
          </p:cNvGraphicFramePr>
          <p:nvPr/>
        </p:nvGraphicFramePr>
        <p:xfrm>
          <a:off x="487363" y="3402011"/>
          <a:ext cx="8694737" cy="3746500"/>
        </p:xfrm>
        <a:graphic>
          <a:graphicData uri="http://schemas.openxmlformats.org/presentationml/2006/ole">
            <p:oleObj spid="_x0000_s84995" name="文档" r:id="rId4" imgW="8602883" imgH="3715690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6552" name="Object 168"/>
          <p:cNvGraphicFramePr>
            <a:graphicFrameLocks noChangeAspect="1"/>
          </p:cNvGraphicFramePr>
          <p:nvPr/>
        </p:nvGraphicFramePr>
        <p:xfrm>
          <a:off x="593725" y="1036638"/>
          <a:ext cx="8305800" cy="1736725"/>
        </p:xfrm>
        <a:graphic>
          <a:graphicData uri="http://schemas.openxmlformats.org/presentationml/2006/ole">
            <p:oleObj spid="_x0000_s16552" name="文档" r:id="rId3" imgW="8526180" imgH="1783488" progId="Word.Document.12">
              <p:embed/>
            </p:oleObj>
          </a:graphicData>
        </a:graphic>
      </p:graphicFrame>
      <p:graphicFrame>
        <p:nvGraphicFramePr>
          <p:cNvPr id="9" name="Object 169"/>
          <p:cNvGraphicFramePr>
            <a:graphicFrameLocks noChangeAspect="1"/>
          </p:cNvGraphicFramePr>
          <p:nvPr/>
        </p:nvGraphicFramePr>
        <p:xfrm>
          <a:off x="533400" y="2830525"/>
          <a:ext cx="8442325" cy="2500312"/>
        </p:xfrm>
        <a:graphic>
          <a:graphicData uri="http://schemas.openxmlformats.org/presentationml/2006/ole">
            <p:oleObj spid="_x0000_s16553" name="文档" r:id="rId4" imgW="8666261" imgH="2576389" progId="Word.Document.12">
              <p:embed/>
            </p:oleObj>
          </a:graphicData>
        </a:graphic>
      </p:graphicFrame>
      <p:graphicFrame>
        <p:nvGraphicFramePr>
          <p:cNvPr id="11" name="Object 170"/>
          <p:cNvGraphicFramePr>
            <a:graphicFrameLocks/>
          </p:cNvGraphicFramePr>
          <p:nvPr/>
        </p:nvGraphicFramePr>
        <p:xfrm>
          <a:off x="396875" y="5394325"/>
          <a:ext cx="8853488" cy="1387475"/>
        </p:xfrm>
        <a:graphic>
          <a:graphicData uri="http://schemas.openxmlformats.org/presentationml/2006/ole">
            <p:oleObj spid="_x0000_s16554" name="文档" r:id="rId5" imgW="8793378" imgH="1389558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277813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5530" name="Object 170"/>
          <p:cNvGraphicFramePr>
            <a:graphicFrameLocks noChangeAspect="1"/>
          </p:cNvGraphicFramePr>
          <p:nvPr/>
        </p:nvGraphicFramePr>
        <p:xfrm>
          <a:off x="701675" y="960438"/>
          <a:ext cx="8243888" cy="1812925"/>
        </p:xfrm>
        <a:graphic>
          <a:graphicData uri="http://schemas.openxmlformats.org/presentationml/2006/ole">
            <p:oleObj spid="_x0000_s15530" name="文档" r:id="rId4" imgW="8458121" imgH="1867387" progId="Word.Document.12">
              <p:embed/>
            </p:oleObj>
          </a:graphicData>
        </a:graphic>
      </p:graphicFrame>
      <p:graphicFrame>
        <p:nvGraphicFramePr>
          <p:cNvPr id="8" name="Object 171"/>
          <p:cNvGraphicFramePr>
            <a:graphicFrameLocks noChangeAspect="1"/>
          </p:cNvGraphicFramePr>
          <p:nvPr/>
        </p:nvGraphicFramePr>
        <p:xfrm>
          <a:off x="598488" y="5248275"/>
          <a:ext cx="8478837" cy="1833563"/>
        </p:xfrm>
        <a:graphic>
          <a:graphicData uri="http://schemas.openxmlformats.org/presentationml/2006/ole">
            <p:oleObj spid="_x0000_s15531" name="文档" r:id="rId5" imgW="8578035" imgH="1845062" progId="Word.Document.12">
              <p:embed/>
            </p:oleObj>
          </a:graphicData>
        </a:graphic>
      </p:graphicFrame>
      <p:grpSp>
        <p:nvGrpSpPr>
          <p:cNvPr id="15536" name="组合 28"/>
          <p:cNvGrpSpPr>
            <a:grpSpLocks noChangeAspect="1"/>
          </p:cNvGrpSpPr>
          <p:nvPr/>
        </p:nvGrpSpPr>
        <p:grpSpPr bwMode="auto">
          <a:xfrm>
            <a:off x="3238500" y="2808288"/>
            <a:ext cx="2879725" cy="2247900"/>
            <a:chOff x="3686174" y="2316856"/>
            <a:chExt cx="4137177" cy="3229508"/>
          </a:xfrm>
        </p:grpSpPr>
        <p:sp>
          <p:nvSpPr>
            <p:cNvPr id="30" name="矩形 2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86174" y="2316856"/>
              <a:ext cx="4137177" cy="32295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不完整圆 30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3772425">
              <a:off x="4865282" y="3340913"/>
              <a:ext cx="1366156" cy="1366134"/>
            </a:xfrm>
            <a:prstGeom prst="pie">
              <a:avLst>
                <a:gd name="adj1" fmla="val 0"/>
                <a:gd name="adj2" fmla="val 1406956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不完整圆 31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9172425">
              <a:off x="4865293" y="3340901"/>
              <a:ext cx="1366134" cy="1366156"/>
            </a:xfrm>
            <a:prstGeom prst="pie">
              <a:avLst>
                <a:gd name="adj1" fmla="val 8181173"/>
                <a:gd name="adj2" fmla="val 1620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5532" name="Object 172"/>
            <p:cNvGraphicFramePr>
              <a:graphicFrameLocks noChangeAspect="1"/>
            </p:cNvGraphicFramePr>
            <p:nvPr/>
          </p:nvGraphicFramePr>
          <p:xfrm>
            <a:off x="3892398" y="2616943"/>
            <a:ext cx="1079500" cy="368300"/>
          </p:xfrm>
          <a:graphic>
            <a:graphicData uri="http://schemas.openxmlformats.org/presentationml/2006/ole">
              <p:oleObj spid="_x0000_s15532" name="Equation" r:id="rId6" imgW="1079280" imgH="368280" progId="Equation.DSMT4">
                <p:embed/>
              </p:oleObj>
            </a:graphicData>
          </a:graphic>
        </p:graphicFrame>
        <p:graphicFrame>
          <p:nvGraphicFramePr>
            <p:cNvPr id="15533" name="Object 173"/>
            <p:cNvGraphicFramePr>
              <a:graphicFrameLocks noChangeAspect="1"/>
            </p:cNvGraphicFramePr>
            <p:nvPr/>
          </p:nvGraphicFramePr>
          <p:xfrm>
            <a:off x="6546925" y="2591543"/>
            <a:ext cx="1079500" cy="393700"/>
          </p:xfrm>
          <a:graphic>
            <a:graphicData uri="http://schemas.openxmlformats.org/presentationml/2006/ole">
              <p:oleObj spid="_x0000_s15533" name="Equation" r:id="rId7" imgW="1079280" imgH="393480" progId="Equation.DSMT4">
                <p:embed/>
              </p:oleObj>
            </a:graphicData>
          </a:graphic>
        </p:graphicFrame>
        <p:sp>
          <p:nvSpPr>
            <p:cNvPr id="35" name="椭圆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65293" y="3350024"/>
              <a:ext cx="1393503" cy="135019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5558624" y="2316856"/>
              <a:ext cx="599822" cy="17059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5547219" y="4022839"/>
              <a:ext cx="795963" cy="15235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534" name="Object 174"/>
            <p:cNvGraphicFramePr>
              <a:graphicFrameLocks noChangeAspect="1"/>
            </p:cNvGraphicFramePr>
            <p:nvPr/>
          </p:nvGraphicFramePr>
          <p:xfrm>
            <a:off x="5018087" y="3788163"/>
            <a:ext cx="1079500" cy="355600"/>
          </p:xfrm>
          <a:graphic>
            <a:graphicData uri="http://schemas.openxmlformats.org/presentationml/2006/ole">
              <p:oleObj spid="_x0000_s15534" name="Equation" r:id="rId8" imgW="107928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84" name="组合 1"/>
          <p:cNvGrpSpPr>
            <a:grpSpLocks noChangeAspect="1"/>
          </p:cNvGrpSpPr>
          <p:nvPr/>
        </p:nvGrpSpPr>
        <p:grpSpPr bwMode="auto">
          <a:xfrm>
            <a:off x="2230438" y="1095375"/>
            <a:ext cx="2879725" cy="2249488"/>
            <a:chOff x="3686174" y="2316856"/>
            <a:chExt cx="4137177" cy="3229508"/>
          </a:xfrm>
        </p:grpSpPr>
        <p:sp>
          <p:nvSpPr>
            <p:cNvPr id="3" name="矩形 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86174" y="2316856"/>
              <a:ext cx="4137177" cy="32295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不完整圆 3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3772425">
              <a:off x="4865764" y="3341986"/>
              <a:ext cx="1365191" cy="1366136"/>
            </a:xfrm>
            <a:prstGeom prst="pie">
              <a:avLst>
                <a:gd name="adj1" fmla="val 0"/>
                <a:gd name="adj2" fmla="val 1406956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不完整圆 4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9172425">
              <a:off x="4865292" y="3342458"/>
              <a:ext cx="1366136" cy="1365191"/>
            </a:xfrm>
            <a:prstGeom prst="pie">
              <a:avLst>
                <a:gd name="adj1" fmla="val 8181173"/>
                <a:gd name="adj2" fmla="val 1620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3278" name="Object 30"/>
            <p:cNvGraphicFramePr>
              <a:graphicFrameLocks noChangeAspect="1"/>
            </p:cNvGraphicFramePr>
            <p:nvPr/>
          </p:nvGraphicFramePr>
          <p:xfrm>
            <a:off x="3892398" y="2616943"/>
            <a:ext cx="1079500" cy="368300"/>
          </p:xfrm>
          <a:graphic>
            <a:graphicData uri="http://schemas.openxmlformats.org/presentationml/2006/ole">
              <p:oleObj spid="_x0000_s53278" name="Equation" r:id="rId3" imgW="1079280" imgH="368280" progId="Equation.DSMT4">
                <p:embed/>
              </p:oleObj>
            </a:graphicData>
          </a:graphic>
        </p:graphicFrame>
        <p:graphicFrame>
          <p:nvGraphicFramePr>
            <p:cNvPr id="53279" name="Object 31"/>
            <p:cNvGraphicFramePr>
              <a:graphicFrameLocks noChangeAspect="1"/>
            </p:cNvGraphicFramePr>
            <p:nvPr/>
          </p:nvGraphicFramePr>
          <p:xfrm>
            <a:off x="6546925" y="2591543"/>
            <a:ext cx="1079500" cy="393700"/>
          </p:xfrm>
          <a:graphic>
            <a:graphicData uri="http://schemas.openxmlformats.org/presentationml/2006/ole">
              <p:oleObj spid="_x0000_s53279" name="Equation" r:id="rId4" imgW="1079280" imgH="393480" progId="Equation.DSMT4">
                <p:embed/>
              </p:oleObj>
            </a:graphicData>
          </a:graphic>
        </p:graphicFrame>
        <p:sp>
          <p:nvSpPr>
            <p:cNvPr id="8" name="椭圆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65292" y="3349296"/>
              <a:ext cx="1393504" cy="1351515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5558622" y="2316856"/>
              <a:ext cx="599823" cy="17047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5547219" y="4021635"/>
              <a:ext cx="795961" cy="15247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280" name="Object 32"/>
            <p:cNvGraphicFramePr>
              <a:graphicFrameLocks noChangeAspect="1"/>
            </p:cNvGraphicFramePr>
            <p:nvPr/>
          </p:nvGraphicFramePr>
          <p:xfrm>
            <a:off x="5018087" y="3788163"/>
            <a:ext cx="1079500" cy="355600"/>
          </p:xfrm>
          <a:graphic>
            <a:graphicData uri="http://schemas.openxmlformats.org/presentationml/2006/ole">
              <p:oleObj spid="_x0000_s53280" name="Equation" r:id="rId5" imgW="1079280" imgH="355320" progId="Equation.DSMT4">
                <p:embed/>
              </p:oleObj>
            </a:graphicData>
          </a:graphic>
        </p:graphicFrame>
      </p:grpSp>
      <p:graphicFrame>
        <p:nvGraphicFramePr>
          <p:cNvPr id="12" name="Object 33"/>
          <p:cNvGraphicFramePr>
            <a:graphicFrameLocks noChangeAspect="1"/>
          </p:cNvGraphicFramePr>
          <p:nvPr/>
        </p:nvGraphicFramePr>
        <p:xfrm>
          <a:off x="842963" y="4840288"/>
          <a:ext cx="7508875" cy="2211387"/>
        </p:xfrm>
        <a:graphic>
          <a:graphicData uri="http://schemas.openxmlformats.org/presentationml/2006/ole">
            <p:oleObj spid="_x0000_s53281" name="Document" r:id="rId6" imgW="7609121" imgH="2230249" progId="Word.Document.12">
              <p:embed/>
            </p:oleObj>
          </a:graphicData>
        </a:graphic>
      </p:graphicFrame>
      <p:graphicFrame>
        <p:nvGraphicFramePr>
          <p:cNvPr id="53282" name="Object 34"/>
          <p:cNvGraphicFramePr>
            <a:graphicFrameLocks noChangeAspect="1"/>
          </p:cNvGraphicFramePr>
          <p:nvPr/>
        </p:nvGraphicFramePr>
        <p:xfrm>
          <a:off x="5613400" y="1689100"/>
          <a:ext cx="1803400" cy="901700"/>
        </p:xfrm>
        <a:graphic>
          <a:graphicData uri="http://schemas.openxmlformats.org/presentationml/2006/ole">
            <p:oleObj spid="_x0000_s53282" name="Equation" r:id="rId7" imgW="1803240" imgH="901440" progId="Equation.DSMT4">
              <p:embed/>
            </p:oleObj>
          </a:graphicData>
        </a:graphic>
      </p:graphicFrame>
      <p:cxnSp>
        <p:nvCxnSpPr>
          <p:cNvPr id="16" name="直接箭头连接符 15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4165600" y="4476750"/>
            <a:ext cx="1447800" cy="1030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 flipH="1">
            <a:off x="5973763" y="4476750"/>
            <a:ext cx="898525" cy="1030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35"/>
          <p:cNvGraphicFramePr>
            <a:graphicFrameLocks noChangeAspect="1"/>
          </p:cNvGraphicFramePr>
          <p:nvPr/>
        </p:nvGraphicFramePr>
        <p:xfrm>
          <a:off x="842963" y="3379788"/>
          <a:ext cx="7924800" cy="1339850"/>
        </p:xfrm>
        <a:graphic>
          <a:graphicData uri="http://schemas.openxmlformats.org/presentationml/2006/ole">
            <p:oleObj spid="_x0000_s53283" name="Document" r:id="rId8" imgW="8020461" imgH="135237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30" name="Object 94"/>
          <p:cNvGraphicFramePr>
            <a:graphicFrameLocks noChangeAspect="1"/>
          </p:cNvGraphicFramePr>
          <p:nvPr/>
        </p:nvGraphicFramePr>
        <p:xfrm>
          <a:off x="600075" y="4054475"/>
          <a:ext cx="8683625" cy="1939925"/>
        </p:xfrm>
        <a:graphic>
          <a:graphicData uri="http://schemas.openxmlformats.org/presentationml/2006/ole">
            <p:oleObj spid="_x0000_s40030" name="Document" r:id="rId3" imgW="8798199" imgH="1956542" progId="Word.Document.12">
              <p:embed/>
            </p:oleObj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3888" y="3009900"/>
            <a:ext cx="3335337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i="1" dirty="0">
                <a:solidFill>
                  <a:srgbClr val="005EA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5EA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抽取的人为色盲</a:t>
            </a: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6043613" y="2928938"/>
            <a:ext cx="3240087" cy="831850"/>
            <a:chOff x="4413103" y="2553251"/>
            <a:chExt cx="3240360" cy="830997"/>
          </a:xfrm>
        </p:grpSpPr>
        <p:sp>
          <p:nvSpPr>
            <p:cNvPr id="11" name="文本框 10"/>
            <p:cNvSpPr txBox="1"/>
            <p:nvPr/>
          </p:nvSpPr>
          <p:spPr>
            <a:xfrm>
              <a:off x="4413103" y="2553251"/>
              <a:ext cx="3240360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400" b="1" i="1" dirty="0">
                  <a:solidFill>
                    <a:srgbClr val="8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b="1" dirty="0">
                  <a:solidFill>
                    <a:srgbClr val="8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抽取的人为男性</a:t>
              </a:r>
              <a:endPara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defRPr/>
              </a:pPr>
              <a:r>
                <a:rPr lang="en-US" altLang="zh-CN" sz="2400" b="1" i="1" dirty="0">
                  <a:solidFill>
                    <a:srgbClr val="8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b="1" dirty="0">
                  <a:solidFill>
                    <a:srgbClr val="8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抽取的人为女性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700464" y="2989365"/>
              <a:ext cx="288949" cy="0"/>
            </a:xfrm>
            <a:prstGeom prst="line">
              <a:avLst/>
            </a:prstGeom>
            <a:ln w="28575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602038" y="5900738"/>
            <a:ext cx="5681662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DDD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的男性为色盲，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2.5%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的女性为色盲</a:t>
            </a:r>
          </a:p>
        </p:txBody>
      </p:sp>
      <p:cxnSp>
        <p:nvCxnSpPr>
          <p:cNvPr id="24" name="直接箭头连接符 23"/>
          <p:cNvCxnSpPr>
            <a:cxnSpLocks/>
            <a:endCxn id="3" idx="2"/>
          </p:cNvCxnSpPr>
          <p:nvPr/>
        </p:nvCxnSpPr>
        <p:spPr>
          <a:xfrm flipV="1">
            <a:off x="2292350" y="3471863"/>
            <a:ext cx="0" cy="704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 flipV="1">
            <a:off x="6043613" y="3810000"/>
            <a:ext cx="1193800" cy="366713"/>
          </a:xfrm>
          <a:prstGeom prst="straightConnector1">
            <a:avLst/>
          </a:prstGeom>
          <a:ln w="762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70750" y="5129213"/>
            <a:ext cx="0" cy="76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95"/>
          <p:cNvGraphicFramePr>
            <a:graphicFrameLocks noChangeAspect="1"/>
          </p:cNvGraphicFramePr>
          <p:nvPr/>
        </p:nvGraphicFramePr>
        <p:xfrm>
          <a:off x="1004888" y="6396038"/>
          <a:ext cx="7808912" cy="658812"/>
        </p:xfrm>
        <a:graphic>
          <a:graphicData uri="http://schemas.openxmlformats.org/presentationml/2006/ole">
            <p:oleObj spid="_x0000_s40031" name="Document" r:id="rId4" imgW="7889800" imgH="664872" progId="Word.Document.12">
              <p:embed/>
            </p:oleObj>
          </a:graphicData>
        </a:graphic>
      </p:graphicFrame>
      <p:grpSp>
        <p:nvGrpSpPr>
          <p:cNvPr id="40041" name="组合 33"/>
          <p:cNvGrpSpPr>
            <a:grpSpLocks noChangeAspect="1"/>
          </p:cNvGrpSpPr>
          <p:nvPr/>
        </p:nvGrpSpPr>
        <p:grpSpPr bwMode="auto">
          <a:xfrm>
            <a:off x="3741738" y="992188"/>
            <a:ext cx="2376487" cy="1854200"/>
            <a:chOff x="3686174" y="2316856"/>
            <a:chExt cx="4137177" cy="3229508"/>
          </a:xfrm>
        </p:grpSpPr>
        <p:sp>
          <p:nvSpPr>
            <p:cNvPr id="35" name="矩形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86174" y="2316856"/>
              <a:ext cx="4137177" cy="32295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不完整圆 35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3772425">
              <a:off x="4865918" y="3342998"/>
              <a:ext cx="1365905" cy="1365241"/>
            </a:xfrm>
            <a:prstGeom prst="pie">
              <a:avLst>
                <a:gd name="adj1" fmla="val 0"/>
                <a:gd name="adj2" fmla="val 1406956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不完整圆 36">
              <a:extLst>
                <a:ext uri="{FF2B5EF4-FFF2-40B4-BE49-F238E27FC236}"/>
              </a:extLst>
            </p:cNvPr>
            <p:cNvSpPr>
              <a:spLocks/>
            </p:cNvSpPr>
            <p:nvPr/>
          </p:nvSpPr>
          <p:spPr>
            <a:xfrm rot="9172425">
              <a:off x="4866250" y="3342666"/>
              <a:ext cx="1365241" cy="1365905"/>
            </a:xfrm>
            <a:prstGeom prst="pie">
              <a:avLst>
                <a:gd name="adj1" fmla="val 8181173"/>
                <a:gd name="adj2" fmla="val 1620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0032" name="Object 96"/>
            <p:cNvGraphicFramePr>
              <a:graphicFrameLocks noChangeAspect="1"/>
            </p:cNvGraphicFramePr>
            <p:nvPr/>
          </p:nvGraphicFramePr>
          <p:xfrm>
            <a:off x="3892398" y="2616943"/>
            <a:ext cx="1079500" cy="368300"/>
          </p:xfrm>
          <a:graphic>
            <a:graphicData uri="http://schemas.openxmlformats.org/presentationml/2006/ole">
              <p:oleObj spid="_x0000_s40032" name="Equation" r:id="rId5" imgW="1079280" imgH="368280" progId="Equation.DSMT4">
                <p:embed/>
              </p:oleObj>
            </a:graphicData>
          </a:graphic>
        </p:graphicFrame>
        <p:graphicFrame>
          <p:nvGraphicFramePr>
            <p:cNvPr id="40033" name="Object 97"/>
            <p:cNvGraphicFramePr>
              <a:graphicFrameLocks noChangeAspect="1"/>
            </p:cNvGraphicFramePr>
            <p:nvPr/>
          </p:nvGraphicFramePr>
          <p:xfrm>
            <a:off x="6546925" y="2591543"/>
            <a:ext cx="1079500" cy="393700"/>
          </p:xfrm>
          <a:graphic>
            <a:graphicData uri="http://schemas.openxmlformats.org/presentationml/2006/ole">
              <p:oleObj spid="_x0000_s40033" name="Equation" r:id="rId6" imgW="1079280" imgH="393480" progId="Equation.DSMT4">
                <p:embed/>
              </p:oleObj>
            </a:graphicData>
          </a:graphic>
        </p:graphicFrame>
        <p:sp>
          <p:nvSpPr>
            <p:cNvPr id="40" name="椭圆 39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4866250" y="3350962"/>
              <a:ext cx="1392878" cy="1349315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>
              <a:off x="5557161" y="2316856"/>
              <a:ext cx="599712" cy="17059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/>
              </a:extLst>
            </p:cNvPr>
            <p:cNvCxnSpPr>
              <a:cxnSpLocks/>
            </p:cNvCxnSpPr>
            <p:nvPr/>
          </p:nvCxnSpPr>
          <p:spPr>
            <a:xfrm flipH="1" flipV="1">
              <a:off x="5548871" y="4022854"/>
              <a:ext cx="795930" cy="15235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034" name="Object 98"/>
            <p:cNvGraphicFramePr>
              <a:graphicFrameLocks noChangeAspect="1"/>
            </p:cNvGraphicFramePr>
            <p:nvPr/>
          </p:nvGraphicFramePr>
          <p:xfrm>
            <a:off x="5018087" y="3788163"/>
            <a:ext cx="1079500" cy="355600"/>
          </p:xfrm>
          <a:graphic>
            <a:graphicData uri="http://schemas.openxmlformats.org/presentationml/2006/ole">
              <p:oleObj spid="_x0000_s40034" name="Equation" r:id="rId7" imgW="1079280" imgH="35532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39" name="Object 63"/>
          <p:cNvGraphicFramePr>
            <a:graphicFrameLocks noChangeAspect="1"/>
          </p:cNvGraphicFramePr>
          <p:nvPr/>
        </p:nvGraphicFramePr>
        <p:xfrm>
          <a:off x="501650" y="1443038"/>
          <a:ext cx="8847138" cy="4881562"/>
        </p:xfrm>
        <a:graphic>
          <a:graphicData uri="http://schemas.openxmlformats.org/presentationml/2006/ole">
            <p:oleObj spid="_x0000_s24639" name="Document" r:id="rId4" imgW="8847992" imgH="4880399" progId="Word.Document.12">
              <p:embed/>
            </p:oleObj>
          </a:graphicData>
        </a:graphic>
      </p:graphicFrame>
      <p:grpSp>
        <p:nvGrpSpPr>
          <p:cNvPr id="24641" name="组合 9"/>
          <p:cNvGrpSpPr>
            <a:grpSpLocks/>
          </p:cNvGrpSpPr>
          <p:nvPr/>
        </p:nvGrpSpPr>
        <p:grpSpPr bwMode="auto">
          <a:xfrm>
            <a:off x="6189663" y="2882900"/>
            <a:ext cx="2786062" cy="1873250"/>
            <a:chOff x="6334199" y="2608213"/>
            <a:chExt cx="2784792" cy="1872208"/>
          </a:xfrm>
        </p:grpSpPr>
        <p:grpSp>
          <p:nvGrpSpPr>
            <p:cNvPr id="24642" name="组合 8"/>
            <p:cNvGrpSpPr>
              <a:grpSpLocks/>
            </p:cNvGrpSpPr>
            <p:nvPr/>
          </p:nvGrpSpPr>
          <p:grpSpPr bwMode="auto">
            <a:xfrm>
              <a:off x="6334199" y="2608213"/>
              <a:ext cx="2784792" cy="1872208"/>
              <a:chOff x="5520117" y="2918710"/>
              <a:chExt cx="2074730" cy="1247867"/>
            </a:xfrm>
          </p:grpSpPr>
          <p:pic>
            <p:nvPicPr>
              <p:cNvPr id="24643" name="图片 1"/>
              <p:cNvPicPr>
                <a:picLocks noChangeAspect="1"/>
              </p:cNvPicPr>
              <p:nvPr/>
            </p:nvPicPr>
            <p:blipFill>
              <a:blip r:embed="rId5"/>
              <a:srcRect l="10258" t="6999" r="4147" b="5208"/>
              <a:stretch>
                <a:fillRect/>
              </a:stretch>
            </p:blipFill>
            <p:spPr bwMode="auto">
              <a:xfrm>
                <a:off x="5520117" y="2939028"/>
                <a:ext cx="2074730" cy="12275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5536668" y="2918710"/>
                <a:ext cx="487059" cy="43886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250" b="1" i="1" dirty="0">
                    <a:solidFill>
                      <a:srgbClr val="C00000"/>
                    </a:solidFill>
                    <a:latin typeface="Times New Roman" pitchFamily="18" charset="0"/>
                    <a:ea typeface="微软雅黑" pitchFamily="34" charset="-122"/>
                  </a:rPr>
                  <a:t>S</a:t>
                </a:r>
                <a:endParaRPr lang="zh-CN" altLang="en-US" sz="2250" b="1" i="1" dirty="0">
                  <a:solidFill>
                    <a:srgbClr val="C00000"/>
                  </a:solidFill>
                  <a:latin typeface="Times New Roman" pitchFamily="18" charset="0"/>
                  <a:ea typeface="微软雅黑" pitchFamily="34" charset="-122"/>
                </a:endParaRPr>
              </a:p>
            </p:txBody>
          </p:sp>
          <p:sp>
            <p:nvSpPr>
              <p:cNvPr id="24645" name="文本框 6"/>
              <p:cNvSpPr txBox="1">
                <a:spLocks noChangeArrowheads="1"/>
              </p:cNvSpPr>
              <p:nvPr/>
            </p:nvSpPr>
            <p:spPr bwMode="auto">
              <a:xfrm>
                <a:off x="6354769" y="3357292"/>
                <a:ext cx="594066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000" b="1" i="1">
                    <a:solidFill>
                      <a:schemeClr val="bg1"/>
                    </a:solidFill>
                    <a:latin typeface="Times New Roman" pitchFamily="18" charset="0"/>
                    <a:ea typeface="微软雅黑" pitchFamily="34" charset="-122"/>
                  </a:rPr>
                  <a:t>A</a:t>
                </a:r>
                <a:endParaRPr lang="zh-CN" altLang="en-US" sz="3000" b="1" i="1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</a:endParaRPr>
              </a:p>
            </p:txBody>
          </p:sp>
        </p:grpSp>
        <p:graphicFrame>
          <p:nvGraphicFramePr>
            <p:cNvPr id="24640" name="Object 64"/>
            <p:cNvGraphicFramePr>
              <a:graphicFrameLocks noChangeAspect="1"/>
            </p:cNvGraphicFramePr>
            <p:nvPr/>
          </p:nvGraphicFramePr>
          <p:xfrm>
            <a:off x="8840876" y="3112268"/>
            <a:ext cx="85611" cy="353437"/>
          </p:xfrm>
          <a:graphic>
            <a:graphicData uri="http://schemas.openxmlformats.org/presentationml/2006/ole">
              <p:oleObj spid="_x0000_s24640" name="Equation" r:id="rId6" imgW="101520" imgH="29196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21" name="Object 61"/>
          <p:cNvGraphicFramePr>
            <a:graphicFrameLocks noChangeAspect="1"/>
          </p:cNvGraphicFramePr>
          <p:nvPr/>
        </p:nvGraphicFramePr>
        <p:xfrm>
          <a:off x="501650" y="1014413"/>
          <a:ext cx="8718550" cy="2959100"/>
        </p:xfrm>
        <a:graphic>
          <a:graphicData uri="http://schemas.openxmlformats.org/presentationml/2006/ole">
            <p:oleObj spid="_x0000_s41021" name="Document" r:id="rId4" imgW="8729396" imgH="2965165" progId="Word.Document.12">
              <p:embed/>
            </p:oleObj>
          </a:graphicData>
        </a:graphic>
      </p:graphicFrame>
      <p:grpSp>
        <p:nvGrpSpPr>
          <p:cNvPr id="41023" name="组合 8"/>
          <p:cNvGrpSpPr>
            <a:grpSpLocks/>
          </p:cNvGrpSpPr>
          <p:nvPr/>
        </p:nvGrpSpPr>
        <p:grpSpPr bwMode="auto">
          <a:xfrm>
            <a:off x="7054850" y="879475"/>
            <a:ext cx="2106613" cy="1308100"/>
            <a:chOff x="6766247" y="2752229"/>
            <a:chExt cx="2107304" cy="1306860"/>
          </a:xfrm>
        </p:grpSpPr>
        <p:pic>
          <p:nvPicPr>
            <p:cNvPr id="41025" name="图片 1"/>
            <p:cNvPicPr>
              <a:picLocks noChangeAspect="1"/>
            </p:cNvPicPr>
            <p:nvPr/>
          </p:nvPicPr>
          <p:blipFill>
            <a:blip r:embed="rId5"/>
            <a:srcRect l="10258" t="6999" r="4147" b="5208"/>
            <a:stretch>
              <a:fillRect/>
            </a:stretch>
          </p:blipFill>
          <p:spPr bwMode="auto">
            <a:xfrm>
              <a:off x="6798821" y="2831540"/>
              <a:ext cx="2074730" cy="122754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6766247" y="2752229"/>
              <a:ext cx="485934" cy="4393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50" b="1" i="1" dirty="0">
                  <a:solidFill>
                    <a:srgbClr val="C00000"/>
                  </a:solidFill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2250" b="1" i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41027" name="文本框 6"/>
            <p:cNvSpPr txBox="1">
              <a:spLocks noChangeArrowheads="1"/>
            </p:cNvSpPr>
            <p:nvPr/>
          </p:nvSpPr>
          <p:spPr bwMode="auto">
            <a:xfrm>
              <a:off x="7554905" y="3194993"/>
              <a:ext cx="59406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 i="1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3000" b="1" i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443197" y="3416761"/>
              <a:ext cx="235027" cy="288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029" name="文本框 3"/>
            <p:cNvSpPr txBox="1">
              <a:spLocks noChangeArrowheads="1"/>
            </p:cNvSpPr>
            <p:nvPr/>
          </p:nvSpPr>
          <p:spPr bwMode="auto">
            <a:xfrm>
              <a:off x="8399410" y="3279306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7DDD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>
                <a:solidFill>
                  <a:srgbClr val="007DD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11" name="Object 62"/>
          <p:cNvGraphicFramePr>
            <a:graphicFrameLocks noChangeAspect="1"/>
          </p:cNvGraphicFramePr>
          <p:nvPr/>
        </p:nvGraphicFramePr>
        <p:xfrm>
          <a:off x="504825" y="4289425"/>
          <a:ext cx="8688388" cy="2532063"/>
        </p:xfrm>
        <a:graphic>
          <a:graphicData uri="http://schemas.openxmlformats.org/presentationml/2006/ole">
            <p:oleObj spid="_x0000_s41022" name="Document" r:id="rId6" imgW="8687868" imgH="2531974" progId="Word.Document.12">
              <p:embed/>
            </p:oleObj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0" y="4121150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15" name="Object 115"/>
          <p:cNvGraphicFramePr>
            <a:graphicFrameLocks noChangeAspect="1"/>
          </p:cNvGraphicFramePr>
          <p:nvPr/>
        </p:nvGraphicFramePr>
        <p:xfrm>
          <a:off x="496888" y="1001713"/>
          <a:ext cx="8905875" cy="2408237"/>
        </p:xfrm>
        <a:graphic>
          <a:graphicData uri="http://schemas.openxmlformats.org/presentationml/2006/ole">
            <p:oleObj spid="_x0000_s25715" name="Document" r:id="rId4" imgW="8906042" imgH="2409129" progId="Word.Document.12">
              <p:embed/>
            </p:oleObj>
          </a:graphicData>
        </a:graphic>
      </p:graphicFrame>
      <p:graphicFrame>
        <p:nvGraphicFramePr>
          <p:cNvPr id="10" name="Object 116"/>
          <p:cNvGraphicFramePr>
            <a:graphicFrameLocks noChangeAspect="1"/>
          </p:cNvGraphicFramePr>
          <p:nvPr/>
        </p:nvGraphicFramePr>
        <p:xfrm>
          <a:off x="439738" y="4408488"/>
          <a:ext cx="9085262" cy="2292350"/>
        </p:xfrm>
        <a:graphic>
          <a:graphicData uri="http://schemas.openxmlformats.org/presentationml/2006/ole">
            <p:oleObj spid="_x0000_s25716" name="Document" r:id="rId5" imgW="9085497" imgH="2291672" progId="Word.Document.12">
              <p:embed/>
            </p:oleObj>
          </a:graphicData>
        </a:graphic>
      </p:graphicFrame>
      <p:grpSp>
        <p:nvGrpSpPr>
          <p:cNvPr id="25717" name="组合 8"/>
          <p:cNvGrpSpPr>
            <a:grpSpLocks/>
          </p:cNvGrpSpPr>
          <p:nvPr/>
        </p:nvGrpSpPr>
        <p:grpSpPr bwMode="auto">
          <a:xfrm>
            <a:off x="3897313" y="2895600"/>
            <a:ext cx="2106612" cy="1308100"/>
            <a:chOff x="6766247" y="2752229"/>
            <a:chExt cx="2107304" cy="1306860"/>
          </a:xfrm>
        </p:grpSpPr>
        <p:pic>
          <p:nvPicPr>
            <p:cNvPr id="25718" name="图片 11"/>
            <p:cNvPicPr>
              <a:picLocks noChangeAspect="1"/>
            </p:cNvPicPr>
            <p:nvPr/>
          </p:nvPicPr>
          <p:blipFill>
            <a:blip r:embed="rId6"/>
            <a:srcRect l="10258" t="6999" r="4147" b="5208"/>
            <a:stretch>
              <a:fillRect/>
            </a:stretch>
          </p:blipFill>
          <p:spPr bwMode="auto">
            <a:xfrm>
              <a:off x="6798821" y="2831540"/>
              <a:ext cx="2074730" cy="122754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6766247" y="2752229"/>
              <a:ext cx="485935" cy="4393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250" b="1" i="1" dirty="0">
                  <a:solidFill>
                    <a:srgbClr val="C00000"/>
                  </a:solidFill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2250" b="1" i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25720" name="文本框 13"/>
            <p:cNvSpPr txBox="1">
              <a:spLocks noChangeArrowheads="1"/>
            </p:cNvSpPr>
            <p:nvPr/>
          </p:nvSpPr>
          <p:spPr bwMode="auto">
            <a:xfrm>
              <a:off x="7554905" y="3194993"/>
              <a:ext cx="594066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 i="1">
                  <a:solidFill>
                    <a:schemeClr val="bg1"/>
                  </a:solidFill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3000" b="1" i="1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443198" y="3416761"/>
              <a:ext cx="235027" cy="288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722" name="文本框 15"/>
            <p:cNvSpPr txBox="1">
              <a:spLocks noChangeArrowheads="1"/>
            </p:cNvSpPr>
            <p:nvPr/>
          </p:nvSpPr>
          <p:spPr bwMode="auto">
            <a:xfrm>
              <a:off x="8399410" y="3279306"/>
              <a:ext cx="432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7DDD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>
                <a:solidFill>
                  <a:srgbClr val="007DD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573088" y="3821113"/>
            <a:ext cx="8034337" cy="1144587"/>
            <a:chOff x="4200031" y="3140059"/>
            <a:chExt cx="6684894" cy="2050253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0721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555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931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1.5 </a:t>
              </a:r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条件概率、全概率公式、贝叶斯公式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</a:t>
              </a:r>
              <a:endParaRPr lang="zh-CN" altLang="en-US" sz="3200" b="1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22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583" tIns="64291" rIns="128583" bIns="64291">
            <a:spAutoFit/>
          </a:bodyPr>
          <a:lstStyle/>
          <a:p>
            <a:pPr algn="ctr"/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1</a:t>
            </a:r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随机事件及其概率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87" name="Object 163"/>
          <p:cNvGraphicFramePr>
            <a:graphicFrameLocks noChangeAspect="1"/>
          </p:cNvGraphicFramePr>
          <p:nvPr/>
        </p:nvGraphicFramePr>
        <p:xfrm>
          <a:off x="464313" y="1006475"/>
          <a:ext cx="8796337" cy="1227138"/>
        </p:xfrm>
        <a:graphic>
          <a:graphicData uri="http://schemas.openxmlformats.org/presentationml/2006/ole">
            <p:oleObj spid="_x0000_s26787" name="文档" r:id="rId4" imgW="8634212" imgH="1213478" progId="Word.Document.12">
              <p:embed/>
            </p:oleObj>
          </a:graphicData>
        </a:graphic>
      </p:graphicFrame>
      <p:graphicFrame>
        <p:nvGraphicFramePr>
          <p:cNvPr id="10" name="Object 164"/>
          <p:cNvGraphicFramePr>
            <a:graphicFrameLocks noChangeAspect="1"/>
          </p:cNvGraphicFramePr>
          <p:nvPr/>
        </p:nvGraphicFramePr>
        <p:xfrm>
          <a:off x="397701" y="2317762"/>
          <a:ext cx="9067800" cy="2941637"/>
        </p:xfrm>
        <a:graphic>
          <a:graphicData uri="http://schemas.openxmlformats.org/presentationml/2006/ole">
            <p:oleObj spid="_x0000_s26788" name="文档" r:id="rId5" imgW="9157443" imgH="2972480" progId="Word.Document.12">
              <p:embed/>
            </p:oleObj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87" name="Object 163"/>
          <p:cNvGraphicFramePr>
            <a:graphicFrameLocks noChangeAspect="1"/>
          </p:cNvGraphicFramePr>
          <p:nvPr/>
        </p:nvGraphicFramePr>
        <p:xfrm>
          <a:off x="464313" y="1006475"/>
          <a:ext cx="8796337" cy="1227138"/>
        </p:xfrm>
        <a:graphic>
          <a:graphicData uri="http://schemas.openxmlformats.org/presentationml/2006/ole">
            <p:oleObj spid="_x0000_s86018" name="文档" r:id="rId4" imgW="8634212" imgH="1213478" progId="Word.Document.12">
              <p:embed/>
            </p:oleObj>
          </a:graphicData>
        </a:graphic>
      </p:graphicFrame>
      <p:graphicFrame>
        <p:nvGraphicFramePr>
          <p:cNvPr id="10" name="Object 164"/>
          <p:cNvGraphicFramePr>
            <a:graphicFrameLocks noChangeAspect="1"/>
          </p:cNvGraphicFramePr>
          <p:nvPr/>
        </p:nvGraphicFramePr>
        <p:xfrm>
          <a:off x="473899" y="2316163"/>
          <a:ext cx="8777288" cy="4602162"/>
        </p:xfrm>
        <a:graphic>
          <a:graphicData uri="http://schemas.openxmlformats.org/presentationml/2006/ole">
            <p:oleObj spid="_x0000_s86019" name="文档" r:id="rId5" imgW="9157443" imgH="4805299" progId="Word.Document.12">
              <p:embed/>
            </p:oleObj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8313" y="5897563"/>
            <a:ext cx="2703512" cy="696912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94038" y="5359400"/>
            <a:ext cx="1079500" cy="465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上弧形箭头 6"/>
          <p:cNvSpPr/>
          <p:nvPr/>
        </p:nvSpPr>
        <p:spPr>
          <a:xfrm rot="206632" flipV="1">
            <a:off x="3463925" y="6483350"/>
            <a:ext cx="2389188" cy="385763"/>
          </a:xfrm>
          <a:prstGeom prst="curvedDownArrow">
            <a:avLst>
              <a:gd name="adj1" fmla="val 25000"/>
              <a:gd name="adj2" fmla="val 50000"/>
              <a:gd name="adj3" fmla="val 43825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3525838" y="4992688"/>
            <a:ext cx="2025650" cy="333375"/>
          </a:xfrm>
          <a:prstGeom prst="curved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8734" name="Object 62"/>
          <p:cNvGraphicFramePr>
            <a:graphicFrameLocks noChangeAspect="1"/>
          </p:cNvGraphicFramePr>
          <p:nvPr/>
        </p:nvGraphicFramePr>
        <p:xfrm>
          <a:off x="787400" y="963613"/>
          <a:ext cx="8367713" cy="3979862"/>
        </p:xfrm>
        <a:graphic>
          <a:graphicData uri="http://schemas.openxmlformats.org/presentationml/2006/ole">
            <p:oleObj spid="_x0000_s28734" name="Document" r:id="rId4" imgW="8485776" imgH="4151231" progId="Word.Document.12">
              <p:embed/>
            </p:oleObj>
          </a:graphicData>
        </a:graphic>
      </p:graphicFrame>
      <p:graphicFrame>
        <p:nvGraphicFramePr>
          <p:cNvPr id="28735" name="Object 63"/>
          <p:cNvGraphicFramePr>
            <a:graphicFrameLocks noChangeAspect="1"/>
          </p:cNvGraphicFramePr>
          <p:nvPr/>
        </p:nvGraphicFramePr>
        <p:xfrm>
          <a:off x="787400" y="5408613"/>
          <a:ext cx="7253288" cy="1185862"/>
        </p:xfrm>
        <a:graphic>
          <a:graphicData uri="http://schemas.openxmlformats.org/presentationml/2006/ole">
            <p:oleObj spid="_x0000_s28735" name="Document" r:id="rId5" imgW="7262218" imgH="1186066" progId="Word.Document.12">
              <p:embed/>
            </p:oleObj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19050" y="3870325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59" name="Object 75"/>
          <p:cNvGraphicFramePr>
            <a:graphicFrameLocks noChangeAspect="1"/>
          </p:cNvGraphicFramePr>
          <p:nvPr/>
        </p:nvGraphicFramePr>
        <p:xfrm>
          <a:off x="334963" y="884238"/>
          <a:ext cx="8931275" cy="3581400"/>
        </p:xfrm>
        <a:graphic>
          <a:graphicData uri="http://schemas.openxmlformats.org/presentationml/2006/ole">
            <p:oleObj spid="_x0000_s42059" name="文档" r:id="rId4" imgW="9016495" imgH="3617782" progId="Word.Document.12">
              <p:embed/>
            </p:oleObj>
          </a:graphicData>
        </a:graphic>
      </p:graphicFrame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381000" y="3902075"/>
          <a:ext cx="8855075" cy="1339850"/>
        </p:xfrm>
        <a:graphic>
          <a:graphicData uri="http://schemas.openxmlformats.org/presentationml/2006/ole">
            <p:oleObj spid="_x0000_s42060" name="文档" r:id="rId5" imgW="9076967" imgH="1377224" progId="Word.Document.12">
              <p:embed/>
            </p:oleObj>
          </a:graphicData>
        </a:graphic>
      </p:graphicFrame>
      <p:graphicFrame>
        <p:nvGraphicFramePr>
          <p:cNvPr id="6" name="Object 77"/>
          <p:cNvGraphicFramePr>
            <a:graphicFrameLocks noChangeAspect="1"/>
          </p:cNvGraphicFramePr>
          <p:nvPr/>
        </p:nvGraphicFramePr>
        <p:xfrm>
          <a:off x="320675" y="5257800"/>
          <a:ext cx="8899525" cy="1858963"/>
        </p:xfrm>
        <a:graphic>
          <a:graphicData uri="http://schemas.openxmlformats.org/presentationml/2006/ole">
            <p:oleObj spid="_x0000_s42061" name="文档" r:id="rId6" imgW="8982659" imgH="1881376" progId="Word.Document.12">
              <p:embed/>
            </p:oleObj>
          </a:graphicData>
        </a:graphic>
      </p:graphicFrame>
      <p:sp>
        <p:nvSpPr>
          <p:cNvPr id="2" name="云形标注 1"/>
          <p:cNvSpPr/>
          <p:nvPr/>
        </p:nvSpPr>
        <p:spPr>
          <a:xfrm>
            <a:off x="5776913" y="2487613"/>
            <a:ext cx="3600450" cy="1081087"/>
          </a:xfrm>
          <a:prstGeom prst="cloudCallout">
            <a:avLst>
              <a:gd name="adj1" fmla="val -38294"/>
              <a:gd name="adj2" fmla="val 942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完备事件组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24" name="Object 68"/>
          <p:cNvGraphicFramePr>
            <a:graphicFrameLocks noChangeAspect="1"/>
          </p:cNvGraphicFramePr>
          <p:nvPr/>
        </p:nvGraphicFramePr>
        <p:xfrm>
          <a:off x="533400" y="898525"/>
          <a:ext cx="8931275" cy="3581400"/>
        </p:xfrm>
        <a:graphic>
          <a:graphicData uri="http://schemas.openxmlformats.org/presentationml/2006/ole">
            <p:oleObj spid="_x0000_s45124" name="文档" r:id="rId4" imgW="9016495" imgH="3627519" progId="Word.Document.12">
              <p:embed/>
            </p:oleObj>
          </a:graphicData>
        </a:graphic>
      </p:graphicFrame>
      <p:graphicFrame>
        <p:nvGraphicFramePr>
          <p:cNvPr id="4" name="Object 69"/>
          <p:cNvGraphicFramePr>
            <a:graphicFrameLocks noChangeAspect="1"/>
          </p:cNvGraphicFramePr>
          <p:nvPr/>
        </p:nvGraphicFramePr>
        <p:xfrm>
          <a:off x="306388" y="5060950"/>
          <a:ext cx="8991600" cy="2171700"/>
        </p:xfrm>
        <a:graphic>
          <a:graphicData uri="http://schemas.openxmlformats.org/presentationml/2006/ole">
            <p:oleObj spid="_x0000_s45125" name="文档" r:id="rId5" imgW="9013383" imgH="2185425" progId="Word.Document.12">
              <p:embed/>
            </p:oleObj>
          </a:graphicData>
        </a:graphic>
      </p:graphicFrame>
      <p:graphicFrame>
        <p:nvGraphicFramePr>
          <p:cNvPr id="45126" name="Object 70"/>
          <p:cNvGraphicFramePr>
            <a:graphicFrameLocks noChangeAspect="1"/>
          </p:cNvGraphicFramePr>
          <p:nvPr/>
        </p:nvGraphicFramePr>
        <p:xfrm>
          <a:off x="468313" y="3309938"/>
          <a:ext cx="8991600" cy="1962150"/>
        </p:xfrm>
        <a:graphic>
          <a:graphicData uri="http://schemas.openxmlformats.org/presentationml/2006/ole">
            <p:oleObj spid="_x0000_s45126" name="文档" r:id="rId6" imgW="9016495" imgH="1986318" progId="Word.Document.12">
              <p:embed/>
            </p:oleObj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-19050" y="3309938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28" name="Object 48"/>
          <p:cNvGraphicFramePr>
            <a:graphicFrameLocks noChangeAspect="1"/>
          </p:cNvGraphicFramePr>
          <p:nvPr/>
        </p:nvGraphicFramePr>
        <p:xfrm>
          <a:off x="579438" y="1020763"/>
          <a:ext cx="8929687" cy="3581400"/>
        </p:xfrm>
        <a:graphic>
          <a:graphicData uri="http://schemas.openxmlformats.org/presentationml/2006/ole">
            <p:oleObj spid="_x0000_s46128" name="文档" r:id="rId4" imgW="9016495" imgH="3627519" progId="Word.Document.12">
              <p:embed/>
            </p:oleObj>
          </a:graphicData>
        </a:graphic>
      </p:graphicFrame>
      <p:graphicFrame>
        <p:nvGraphicFramePr>
          <p:cNvPr id="46129" name="Object 49"/>
          <p:cNvGraphicFramePr>
            <a:graphicFrameLocks noChangeAspect="1"/>
          </p:cNvGraphicFramePr>
          <p:nvPr/>
        </p:nvGraphicFramePr>
        <p:xfrm>
          <a:off x="576263" y="3619500"/>
          <a:ext cx="8855075" cy="3230563"/>
        </p:xfrm>
        <a:graphic>
          <a:graphicData uri="http://schemas.openxmlformats.org/presentationml/2006/ole">
            <p:oleObj spid="_x0000_s46129" name="文档" r:id="rId5" imgW="8856315" imgH="3236241" progId="Word.Document.12">
              <p:embed/>
            </p:oleObj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-19050" y="3481388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02" name="Object 58"/>
          <p:cNvGraphicFramePr>
            <a:graphicFrameLocks noChangeAspect="1"/>
          </p:cNvGraphicFramePr>
          <p:nvPr/>
        </p:nvGraphicFramePr>
        <p:xfrm>
          <a:off x="430213" y="1887538"/>
          <a:ext cx="9026525" cy="3219450"/>
        </p:xfrm>
        <a:graphic>
          <a:graphicData uri="http://schemas.openxmlformats.org/presentationml/2006/ole">
            <p:oleObj spid="_x0000_s31802" name="Document" r:id="rId4" imgW="9026848" imgH="3219159" progId="Word.Document.12">
              <p:embed/>
            </p:oleObj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7" name="组合 164"/>
          <p:cNvGrpSpPr>
            <a:grpSpLocks/>
          </p:cNvGrpSpPr>
          <p:nvPr/>
        </p:nvGrpSpPr>
        <p:grpSpPr bwMode="auto">
          <a:xfrm>
            <a:off x="0" y="1463675"/>
            <a:ext cx="347663" cy="5707063"/>
            <a:chOff x="5715008" y="1471884"/>
            <a:chExt cx="360448" cy="3419387"/>
          </a:xfrm>
        </p:grpSpPr>
        <p:sp>
          <p:nvSpPr>
            <p:cNvPr id="91162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91163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91164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65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66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67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68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69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0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1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2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3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4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5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6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7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8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79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0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1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2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3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4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5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6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7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8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89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0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1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2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3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4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5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6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7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8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199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0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1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2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3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4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5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6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7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8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09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0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1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2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3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4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5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6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7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8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19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0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1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2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3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4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5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6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7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8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29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0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1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2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3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4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5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6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7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8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39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40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41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91242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8988" y="1346200"/>
            <a:ext cx="707390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8988" y="1433513"/>
            <a:ext cx="707390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140" name="组合 13"/>
          <p:cNvGrpSpPr>
            <a:grpSpLocks/>
          </p:cNvGrpSpPr>
          <p:nvPr/>
        </p:nvGrpSpPr>
        <p:grpSpPr bwMode="auto">
          <a:xfrm>
            <a:off x="215900" y="376238"/>
            <a:ext cx="1517650" cy="1784350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356" y="2000992"/>
              <a:ext cx="880561" cy="7799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500"/>
            <a:ext cx="4781550" cy="58738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513"/>
            <a:ext cx="3457575" cy="9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238"/>
            <a:ext cx="1954213" cy="1285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1144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359" b="15021"/>
          <a:stretch>
            <a:fillRect/>
          </a:stretch>
        </p:blipFill>
        <p:spPr bwMode="auto">
          <a:xfrm>
            <a:off x="7702550" y="34925"/>
            <a:ext cx="18923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5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22363" y="1816100"/>
            <a:ext cx="9556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MH_Text_1"/>
          <p:cNvSpPr/>
          <p:nvPr>
            <p:custDataLst>
              <p:tags r:id="rId1"/>
            </p:custDataLst>
          </p:nvPr>
        </p:nvSpPr>
        <p:spPr>
          <a:xfrm>
            <a:off x="2074863" y="2249488"/>
            <a:ext cx="4637087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条件概率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114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22363" y="2995613"/>
            <a:ext cx="95567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MH_Text_1"/>
          <p:cNvSpPr/>
          <p:nvPr>
            <p:custDataLst>
              <p:tags r:id="rId2"/>
            </p:custDataLst>
          </p:nvPr>
        </p:nvSpPr>
        <p:spPr>
          <a:xfrm>
            <a:off x="2054225" y="3381375"/>
            <a:ext cx="2078038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乘法公式</a:t>
            </a:r>
            <a:endParaRPr lang="en-US" altLang="zh-CN" sz="3234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114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7913" y="4078288"/>
            <a:ext cx="9556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MH_Text_1"/>
          <p:cNvSpPr/>
          <p:nvPr>
            <p:custDataLst>
              <p:tags r:id="rId3"/>
            </p:custDataLst>
          </p:nvPr>
        </p:nvSpPr>
        <p:spPr>
          <a:xfrm>
            <a:off x="2028825" y="4481513"/>
            <a:ext cx="4638675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全概率公式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115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7913" y="5257800"/>
            <a:ext cx="9556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MH_Text_1"/>
          <p:cNvSpPr/>
          <p:nvPr>
            <p:custDataLst>
              <p:tags r:id="rId4"/>
            </p:custDataLst>
          </p:nvPr>
        </p:nvSpPr>
        <p:spPr>
          <a:xfrm>
            <a:off x="2009775" y="5643563"/>
            <a:ext cx="2800350" cy="49688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贝叶斯公式</a:t>
            </a:r>
            <a:endParaRPr lang="en-US" altLang="zh-CN" sz="3234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>
            <a:spLocks noChangeArrowheads="1"/>
          </p:cNvSpPr>
          <p:nvPr/>
        </p:nvSpPr>
        <p:spPr bwMode="auto">
          <a:xfrm>
            <a:off x="1202764" y="632275"/>
            <a:ext cx="8019595" cy="584767"/>
          </a:xfrm>
          <a:prstGeom prst="rect">
            <a:avLst/>
          </a:prstGeom>
          <a:noFill/>
          <a:ln>
            <a:noFill/>
          </a:ln>
        </p:spPr>
        <p:txBody>
          <a:bodyPr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条件概率、全概率公式、贝叶斯公式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60338"/>
            <a:ext cx="4586287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1575" y="5694363"/>
            <a:ext cx="75676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83025" y="1365250"/>
            <a:ext cx="43830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条件概率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6861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8138" y="1023938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8138" y="203676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2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10013" y="2403475"/>
            <a:ext cx="5364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乘法公式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68613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3025" y="3375025"/>
            <a:ext cx="4383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全概率公式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68614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8138" y="30337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8138" y="4046538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6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10013" y="4413250"/>
            <a:ext cx="5364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贝叶斯公式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68617" name="组合 15"/>
          <p:cNvGrpSpPr>
            <a:grpSpLocks/>
          </p:cNvGrpSpPr>
          <p:nvPr/>
        </p:nvGrpSpPr>
        <p:grpSpPr bwMode="auto">
          <a:xfrm>
            <a:off x="-50800" y="0"/>
            <a:ext cx="2640013" cy="7232650"/>
            <a:chOff x="-1" y="-10609"/>
            <a:chExt cx="2640528" cy="7232650"/>
          </a:xfrm>
        </p:grpSpPr>
        <p:sp>
          <p:nvSpPr>
            <p:cNvPr id="17" name="任意多边形 1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-1" y="84641"/>
              <a:ext cx="2578603" cy="713263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18" name="任意多边形 2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75" y="-10609"/>
              <a:ext cx="2637352" cy="7232650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68622" name="Picture 3" descr="C:\Users\Administrator\Desktop\未标题-2.png"/>
            <p:cNvPicPr>
              <a:picLocks noChangeAspect="1" noChangeArrowheads="1"/>
            </p:cNvPicPr>
            <p:nvPr/>
          </p:nvPicPr>
          <p:blipFill>
            <a:blip r:embed="rId10"/>
            <a:srcRect l="10651" t="6323" r="10429" b="8719"/>
            <a:stretch>
              <a:fillRect/>
            </a:stretch>
          </p:blipFill>
          <p:spPr bwMode="auto">
            <a:xfrm>
              <a:off x="69503" y="4036356"/>
              <a:ext cx="2160240" cy="159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MH_Others_1">
            <a:extLst>
              <a:ext uri="{FF2B5EF4-FFF2-40B4-BE49-F238E27FC236}"/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1511" y="2176165"/>
            <a:ext cx="179522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68619" name="Picture 1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126288" y="87313"/>
            <a:ext cx="24479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 advTm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云形标注 10"/>
          <p:cNvSpPr/>
          <p:nvPr/>
        </p:nvSpPr>
        <p:spPr>
          <a:xfrm>
            <a:off x="6122988" y="5786438"/>
            <a:ext cx="2879725" cy="1290637"/>
          </a:xfrm>
          <a:prstGeom prst="cloudCallout">
            <a:avLst>
              <a:gd name="adj1" fmla="val -52113"/>
              <a:gd name="adj2" fmla="val -7898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2696" name="Object 168"/>
          <p:cNvGraphicFramePr>
            <a:graphicFrameLocks noChangeAspect="1"/>
          </p:cNvGraphicFramePr>
          <p:nvPr/>
        </p:nvGraphicFramePr>
        <p:xfrm>
          <a:off x="717550" y="869950"/>
          <a:ext cx="8466138" cy="3343275"/>
        </p:xfrm>
        <a:graphic>
          <a:graphicData uri="http://schemas.openxmlformats.org/presentationml/2006/ole">
            <p:oleObj spid="_x0000_s22696" name="Document" r:id="rId3" imgW="8474743" imgH="3358126" progId="Word.Document.12">
              <p:embed/>
            </p:oleObj>
          </a:graphicData>
        </a:graphic>
      </p:graphicFrame>
      <p:pic>
        <p:nvPicPr>
          <p:cNvPr id="22701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</a:blip>
          <a:srcRect l="2403" t="6194" b="67920"/>
          <a:stretch>
            <a:fillRect/>
          </a:stretch>
        </p:blipFill>
        <p:spPr bwMode="auto">
          <a:xfrm>
            <a:off x="452438" y="5416550"/>
            <a:ext cx="5454650" cy="17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169"/>
          <p:cNvGraphicFramePr>
            <a:graphicFrameLocks noChangeAspect="1"/>
          </p:cNvGraphicFramePr>
          <p:nvPr/>
        </p:nvGraphicFramePr>
        <p:xfrm>
          <a:off x="714375" y="4073525"/>
          <a:ext cx="8318500" cy="1862138"/>
        </p:xfrm>
        <a:graphic>
          <a:graphicData uri="http://schemas.openxmlformats.org/presentationml/2006/ole">
            <p:oleObj spid="_x0000_s22697" name="Document" r:id="rId5" imgW="8400939" imgH="1883266" progId="Word.Document.12">
              <p:embed/>
            </p:oleObj>
          </a:graphicData>
        </a:graphic>
      </p:graphicFrame>
      <p:graphicFrame>
        <p:nvGraphicFramePr>
          <p:cNvPr id="10" name="Object 170"/>
          <p:cNvGraphicFramePr>
            <a:graphicFrameLocks noChangeAspect="1"/>
          </p:cNvGraphicFramePr>
          <p:nvPr/>
        </p:nvGraphicFramePr>
        <p:xfrm>
          <a:off x="6621463" y="6022975"/>
          <a:ext cx="2046287" cy="819150"/>
        </p:xfrm>
        <a:graphic>
          <a:graphicData uri="http://schemas.openxmlformats.org/presentationml/2006/ole">
            <p:oleObj spid="_x0000_s22698" name="Equation" r:id="rId6" imgW="1955520" imgH="787320" progId="Equation.DSMT4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1559" name="Object 55"/>
          <p:cNvGraphicFramePr>
            <a:graphicFrameLocks noChangeAspect="1"/>
          </p:cNvGraphicFramePr>
          <p:nvPr/>
        </p:nvGraphicFramePr>
        <p:xfrm>
          <a:off x="890588" y="879475"/>
          <a:ext cx="7781925" cy="6129338"/>
        </p:xfrm>
        <a:graphic>
          <a:graphicData uri="http://schemas.openxmlformats.org/presentationml/2006/ole">
            <p:oleObj spid="_x0000_s21559" name="Document" r:id="rId3" imgW="7861685" imgH="6177098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7977" name="Object 89"/>
          <p:cNvGraphicFramePr>
            <a:graphicFrameLocks noChangeAspect="1"/>
          </p:cNvGraphicFramePr>
          <p:nvPr/>
        </p:nvGraphicFramePr>
        <p:xfrm>
          <a:off x="862013" y="1258871"/>
          <a:ext cx="8123237" cy="2524125"/>
        </p:xfrm>
        <a:graphic>
          <a:graphicData uri="http://schemas.openxmlformats.org/presentationml/2006/ole">
            <p:oleObj spid="_x0000_s37977" name="Document" r:id="rId3" imgW="8183410" imgH="2542032" progId="Word.Document.12">
              <p:embed/>
            </p:oleObj>
          </a:graphicData>
        </a:graphic>
      </p:graphicFrame>
      <p:sp>
        <p:nvSpPr>
          <p:cNvPr id="37980" name="Rectangle 4"/>
          <p:cNvSpPr>
            <a:spLocks noChangeArrowheads="1"/>
          </p:cNvSpPr>
          <p:nvPr/>
        </p:nvSpPr>
        <p:spPr bwMode="auto">
          <a:xfrm>
            <a:off x="1293813" y="4430713"/>
            <a:ext cx="96440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978" name="Object 90"/>
          <p:cNvGraphicFramePr>
            <a:graphicFrameLocks noChangeAspect="1"/>
          </p:cNvGraphicFramePr>
          <p:nvPr/>
        </p:nvGraphicFramePr>
        <p:xfrm>
          <a:off x="940603" y="3902077"/>
          <a:ext cx="5238750" cy="636587"/>
        </p:xfrm>
        <a:graphic>
          <a:graphicData uri="http://schemas.openxmlformats.org/presentationml/2006/ole">
            <p:oleObj spid="_x0000_s37978" name="文档" r:id="rId4" imgW="5259318" imgH="641667" progId="Word.Document.12">
              <p:embed/>
            </p:oleObj>
          </a:graphicData>
        </a:graphic>
      </p:graphicFrame>
      <p:graphicFrame>
        <p:nvGraphicFramePr>
          <p:cNvPr id="37979" name="Object 91"/>
          <p:cNvGraphicFramePr>
            <a:graphicFrameLocks noChangeAspect="1"/>
          </p:cNvGraphicFramePr>
          <p:nvPr/>
        </p:nvGraphicFramePr>
        <p:xfrm>
          <a:off x="951733" y="4687895"/>
          <a:ext cx="7727950" cy="2117725"/>
        </p:xfrm>
        <a:graphic>
          <a:graphicData uri="http://schemas.openxmlformats.org/presentationml/2006/ole">
            <p:oleObj spid="_x0000_s37979" name="文档" r:id="rId5" imgW="7919405" imgH="2180299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0591" name="Object 111"/>
          <p:cNvGraphicFramePr>
            <a:graphicFrameLocks noChangeAspect="1"/>
          </p:cNvGraphicFramePr>
          <p:nvPr/>
        </p:nvGraphicFramePr>
        <p:xfrm>
          <a:off x="459611" y="1044557"/>
          <a:ext cx="8648700" cy="1368425"/>
        </p:xfrm>
        <a:graphic>
          <a:graphicData uri="http://schemas.openxmlformats.org/presentationml/2006/ole">
            <p:oleObj spid="_x0000_s20591" name="文档" r:id="rId3" imgW="8467484" imgH="1348148" progId="Word.Document.12">
              <p:embed/>
            </p:oleObj>
          </a:graphicData>
        </a:graphic>
      </p:graphicFrame>
      <p:graphicFrame>
        <p:nvGraphicFramePr>
          <p:cNvPr id="8" name="Object 112"/>
          <p:cNvGraphicFramePr>
            <a:graphicFrameLocks noChangeAspect="1"/>
          </p:cNvGraphicFramePr>
          <p:nvPr/>
        </p:nvGraphicFramePr>
        <p:xfrm>
          <a:off x="569913" y="2473325"/>
          <a:ext cx="8780462" cy="4395788"/>
        </p:xfrm>
        <a:graphic>
          <a:graphicData uri="http://schemas.openxmlformats.org/presentationml/2006/ole">
            <p:oleObj spid="_x0000_s20592" name="文档" r:id="rId4" imgW="8682826" imgH="4359517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0591" name="Object 111"/>
          <p:cNvGraphicFramePr>
            <a:graphicFrameLocks noChangeAspect="1"/>
          </p:cNvGraphicFramePr>
          <p:nvPr/>
        </p:nvGraphicFramePr>
        <p:xfrm>
          <a:off x="457200" y="1050925"/>
          <a:ext cx="8594725" cy="1400175"/>
        </p:xfrm>
        <a:graphic>
          <a:graphicData uri="http://schemas.openxmlformats.org/presentationml/2006/ole">
            <p:oleObj spid="_x0000_s82946" name="文档" r:id="rId3" imgW="8467484" imgH="1387037" progId="Word.Document.12">
              <p:embed/>
            </p:oleObj>
          </a:graphicData>
        </a:graphic>
      </p:graphicFrame>
      <p:graphicFrame>
        <p:nvGraphicFramePr>
          <p:cNvPr id="8" name="Object 112"/>
          <p:cNvGraphicFramePr>
            <a:graphicFrameLocks noChangeAspect="1"/>
          </p:cNvGraphicFramePr>
          <p:nvPr/>
        </p:nvGraphicFramePr>
        <p:xfrm>
          <a:off x="563563" y="2468563"/>
          <a:ext cx="8748712" cy="4481512"/>
        </p:xfrm>
        <a:graphic>
          <a:graphicData uri="http://schemas.openxmlformats.org/presentationml/2006/ole">
            <p:oleObj spid="_x0000_s82947" name="文档" r:id="rId4" imgW="8682826" imgH="4458540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0591" name="Object 111"/>
          <p:cNvGraphicFramePr>
            <a:graphicFrameLocks noChangeAspect="1"/>
          </p:cNvGraphicFramePr>
          <p:nvPr/>
        </p:nvGraphicFramePr>
        <p:xfrm>
          <a:off x="457200" y="1050925"/>
          <a:ext cx="8594725" cy="1400175"/>
        </p:xfrm>
        <a:graphic>
          <a:graphicData uri="http://schemas.openxmlformats.org/presentationml/2006/ole">
            <p:oleObj spid="_x0000_s83970" name="文档" r:id="rId3" imgW="8467484" imgH="1387757" progId="Word.Document.12">
              <p:embed/>
            </p:oleObj>
          </a:graphicData>
        </a:graphic>
      </p:graphicFrame>
      <p:graphicFrame>
        <p:nvGraphicFramePr>
          <p:cNvPr id="8" name="Object 112"/>
          <p:cNvGraphicFramePr>
            <a:graphicFrameLocks noChangeAspect="1"/>
          </p:cNvGraphicFramePr>
          <p:nvPr/>
        </p:nvGraphicFramePr>
        <p:xfrm>
          <a:off x="563563" y="2468563"/>
          <a:ext cx="8748712" cy="4481512"/>
        </p:xfrm>
        <a:graphic>
          <a:graphicData uri="http://schemas.openxmlformats.org/presentationml/2006/ole">
            <p:oleObj spid="_x0000_s83971" name="文档" r:id="rId4" imgW="8682826" imgH="4460340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自定义</PresentationFormat>
  <Paragraphs>57</Paragraphs>
  <Slides>28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1_自定义设计方案</vt:lpstr>
      <vt:lpstr>2_自定义设计方案</vt:lpstr>
      <vt:lpstr>Document</vt:lpstr>
      <vt:lpstr>Equation</vt:lpstr>
      <vt:lpstr>文档</vt:lpstr>
      <vt:lpstr>Microsoft Office Word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3</cp:revision>
  <dcterms:created xsi:type="dcterms:W3CDTF">2016-10-17T14:00:15Z</dcterms:created>
  <dcterms:modified xsi:type="dcterms:W3CDTF">2021-03-05T02:43:41Z</dcterms:modified>
</cp:coreProperties>
</file>