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31"/>
  </p:notesMasterIdLst>
  <p:handoutMasterIdLst>
    <p:handoutMasterId r:id="rId32"/>
  </p:handoutMasterIdLst>
  <p:sldIdLst>
    <p:sldId id="3146" r:id="rId3"/>
    <p:sldId id="3381" r:id="rId4"/>
    <p:sldId id="3362" r:id="rId5"/>
    <p:sldId id="3385" r:id="rId6"/>
    <p:sldId id="3400" r:id="rId7"/>
    <p:sldId id="3431" r:id="rId8"/>
    <p:sldId id="3433" r:id="rId9"/>
    <p:sldId id="3434" r:id="rId10"/>
    <p:sldId id="3436" r:id="rId11"/>
    <p:sldId id="3445" r:id="rId12"/>
    <p:sldId id="3448" r:id="rId13"/>
    <p:sldId id="3451" r:id="rId14"/>
    <p:sldId id="3452" r:id="rId15"/>
    <p:sldId id="3449" r:id="rId16"/>
    <p:sldId id="3447" r:id="rId17"/>
    <p:sldId id="3437" r:id="rId18"/>
    <p:sldId id="3438" r:id="rId19"/>
    <p:sldId id="3440" r:id="rId20"/>
    <p:sldId id="3441" r:id="rId21"/>
    <p:sldId id="3439" r:id="rId22"/>
    <p:sldId id="3442" r:id="rId23"/>
    <p:sldId id="3453" r:id="rId24"/>
    <p:sldId id="3443" r:id="rId25"/>
    <p:sldId id="3455" r:id="rId26"/>
    <p:sldId id="3454" r:id="rId27"/>
    <p:sldId id="3444" r:id="rId28"/>
    <p:sldId id="3456" r:id="rId29"/>
    <p:sldId id="3430" r:id="rId30"/>
  </p:sldIdLst>
  <p:sldSz cx="9644063" cy="7232650"/>
  <p:notesSz cx="6858000" cy="9144000"/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orient="horz" pos="4228" userDrawn="1">
          <p15:clr>
            <a:srgbClr val="A4A3A4"/>
          </p15:clr>
        </p15:guide>
        <p15:guide id="3" pos="1983" userDrawn="1">
          <p15:clr>
            <a:srgbClr val="A4A3A4"/>
          </p15:clr>
        </p15:guide>
        <p15:guide id="4" pos="418" userDrawn="1">
          <p15:clr>
            <a:srgbClr val="A4A3A4"/>
          </p15:clr>
        </p15:guide>
        <p15:guide id="5" pos="5691" userDrawn="1">
          <p15:clr>
            <a:srgbClr val="A4A3A4"/>
          </p15:clr>
        </p15:guide>
        <p15:guide id="6" pos="282" userDrawn="1">
          <p15:clr>
            <a:srgbClr val="A4A3A4"/>
          </p15:clr>
        </p15:guide>
        <p15:guide id="7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07DDD"/>
    <a:srgbClr val="800000"/>
    <a:srgbClr val="003399"/>
    <a:srgbClr val="005EA6"/>
    <a:srgbClr val="20517E"/>
    <a:srgbClr val="FF9900"/>
    <a:srgbClr val="BE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3608" autoAdjust="0"/>
  </p:normalViewPr>
  <p:slideViewPr>
    <p:cSldViewPr>
      <p:cViewPr varScale="1">
        <p:scale>
          <a:sx n="109" d="100"/>
          <a:sy n="109" d="100"/>
        </p:scale>
        <p:origin x="1698" y="108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5" Type="http://schemas.openxmlformats.org/officeDocument/2006/relationships/image" Target="../media/image39.emf"/><Relationship Id="rId4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6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2022/3/23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2022/3/23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86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0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558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31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55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015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010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455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84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07836-D19F-4E63-8900-3E7EA04AD119}" type="slidenum">
              <a:rPr lang="zh-CN" altLang="en-US" sz="12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413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7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84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58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646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36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310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9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820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0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72FB6-1D71-47D6-B44C-4AA7AA901A58}" type="datetimeFigureOut">
              <a:rPr lang="zh-CN" altLang="en-US" smtClean="0"/>
              <a:pPr>
                <a:defRPr/>
              </a:pPr>
              <a:t>2022/3/23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1F45-5AFF-4A8B-ADCA-DBD6785A07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8"/>
          <p:cNvCxnSpPr/>
          <p:nvPr/>
        </p:nvCxnSpPr>
        <p:spPr bwMode="auto">
          <a:xfrm flipH="1">
            <a:off x="151210" y="789793"/>
            <a:ext cx="6479382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 bwMode="auto">
          <a:xfrm flipH="1">
            <a:off x="151210" y="904093"/>
            <a:ext cx="6479382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583"/>
          <p:cNvSpPr>
            <a:spLocks/>
          </p:cNvSpPr>
          <p:nvPr userDrawn="1"/>
        </p:nvSpPr>
        <p:spPr bwMode="auto">
          <a:xfrm>
            <a:off x="177800" y="87933"/>
            <a:ext cx="720725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10" name="Freeform 584"/>
          <p:cNvSpPr>
            <a:spLocks/>
          </p:cNvSpPr>
          <p:nvPr userDrawn="1"/>
        </p:nvSpPr>
        <p:spPr bwMode="auto">
          <a:xfrm>
            <a:off x="660400" y="226046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1" name="Freeform 585"/>
          <p:cNvSpPr>
            <a:spLocks/>
          </p:cNvSpPr>
          <p:nvPr userDrawn="1"/>
        </p:nvSpPr>
        <p:spPr bwMode="auto">
          <a:xfrm>
            <a:off x="434975" y="348283"/>
            <a:ext cx="161925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2" name="Freeform 586"/>
          <p:cNvSpPr>
            <a:spLocks/>
          </p:cNvSpPr>
          <p:nvPr userDrawn="1"/>
        </p:nvSpPr>
        <p:spPr bwMode="auto">
          <a:xfrm>
            <a:off x="201613" y="384796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18CB02-8922-464D-9137-A10AF3A83F3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6" r="7553" b="19402"/>
          <a:stretch/>
        </p:blipFill>
        <p:spPr bwMode="auto">
          <a:xfrm>
            <a:off x="7630343" y="77746"/>
            <a:ext cx="1958407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2582307-9923-43E5-A4A0-C5C0B90703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6414" y="53310"/>
            <a:ext cx="3767585" cy="684797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第一章习题课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8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9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119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3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5919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6111" y="6943725"/>
            <a:ext cx="267890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7891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/>
          <a:srcRect t="16666" b="29166"/>
          <a:stretch>
            <a:fillRect/>
          </a:stretch>
        </p:blipFill>
        <p:spPr bwMode="auto">
          <a:xfrm>
            <a:off x="155973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1930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0507" y="998541"/>
            <a:ext cx="9184482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1210" y="909638"/>
            <a:ext cx="6479382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3"/>
            <a:ext cx="540544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1" y="347666"/>
            <a:ext cx="141685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6232" y="469900"/>
            <a:ext cx="121444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1211" y="506416"/>
            <a:ext cx="12739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82205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F72FB6-1D71-47D6-B44C-4AA7AA901A58}" type="datetimeFigureOut">
              <a:rPr lang="zh-CN" altLang="en-US"/>
              <a:pPr>
                <a:defRPr/>
              </a:pPr>
              <a:t>2022/3/23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6"/>
            <a:ext cx="3053954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580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C1F45-5AFF-4A8B-ADCA-DBD6785A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44" y="13447"/>
            <a:ext cx="20002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46" indent="-171446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5" r:id="rId13"/>
    <p:sldLayoutId id="2147483966" r:id="rId14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5" Type="http://schemas.openxmlformats.org/officeDocument/2006/relationships/package" Target="../embeddings/Microsoft_Word___12.docx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emf"/><Relationship Id="rId5" Type="http://schemas.openxmlformats.org/officeDocument/2006/relationships/package" Target="../embeddings/Microsoft_Word___14.docx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__16.docx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__18.docx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package" Target="../embeddings/Microsoft_Word___19.docx"/><Relationship Id="rId7" Type="http://schemas.openxmlformats.org/officeDocument/2006/relationships/package" Target="../embeddings/Microsoft_Word___2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5.emf"/><Relationship Id="rId5" Type="http://schemas.openxmlformats.org/officeDocument/2006/relationships/package" Target="../embeddings/Microsoft_Word___20.docx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package" Target="../embeddings/Microsoft_Word___23.docx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__22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package" Target="../embeddings/Microsoft_Word___25.docx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__24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package" Target="../embeddings/Microsoft_Word___27.docx"/><Relationship Id="rId5" Type="http://schemas.openxmlformats.org/officeDocument/2006/relationships/image" Target="../media/image30.emf"/><Relationship Id="rId4" Type="http://schemas.openxmlformats.org/officeDocument/2006/relationships/package" Target="../embeddings/Microsoft_Word___26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package" Target="../embeddings/Microsoft_Word___29.docx"/><Relationship Id="rId5" Type="http://schemas.openxmlformats.org/officeDocument/2006/relationships/image" Target="../media/image32.emf"/><Relationship Id="rId4" Type="http://schemas.openxmlformats.org/officeDocument/2006/relationships/package" Target="../embeddings/Microsoft_Word___28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package" Target="../embeddings/Microsoft_Word___31.docx"/><Relationship Id="rId5" Type="http://schemas.openxmlformats.org/officeDocument/2006/relationships/image" Target="../media/image34.emf"/><Relationship Id="rId4" Type="http://schemas.openxmlformats.org/officeDocument/2006/relationships/package" Target="../embeddings/Microsoft_Word___30.doc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39.e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6.emf"/><Relationship Id="rId12" Type="http://schemas.openxmlformats.org/officeDocument/2006/relationships/package" Target="../embeddings/Microsoft_Word___3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package" Target="../embeddings/Microsoft_Word___33.docx"/><Relationship Id="rId11" Type="http://schemas.openxmlformats.org/officeDocument/2006/relationships/image" Target="../media/image38.wmf"/><Relationship Id="rId5" Type="http://schemas.openxmlformats.org/officeDocument/2006/relationships/image" Target="../media/image35.emf"/><Relationship Id="rId10" Type="http://schemas.openxmlformats.org/officeDocument/2006/relationships/oleObject" Target="../embeddings/oleObject2.bin"/><Relationship Id="rId4" Type="http://schemas.openxmlformats.org/officeDocument/2006/relationships/package" Target="../embeddings/Microsoft_Word___32.docx"/><Relationship Id="rId9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37.docx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package" Target="../embeddings/Microsoft_Word___36.docx"/><Relationship Id="rId5" Type="http://schemas.openxmlformats.org/officeDocument/2006/relationships/image" Target="../media/image40.emf"/><Relationship Id="rId4" Type="http://schemas.openxmlformats.org/officeDocument/2006/relationships/package" Target="../embeddings/Microsoft_Word___35.docx"/><Relationship Id="rId9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40.docx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package" Target="../embeddings/Microsoft_Word___39.docx"/><Relationship Id="rId5" Type="http://schemas.openxmlformats.org/officeDocument/2006/relationships/image" Target="../media/image43.emf"/><Relationship Id="rId4" Type="http://schemas.openxmlformats.org/officeDocument/2006/relationships/package" Target="../embeddings/Microsoft_Word___38.docx"/><Relationship Id="rId9" Type="http://schemas.openxmlformats.org/officeDocument/2006/relationships/image" Target="../media/image4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7.emf"/><Relationship Id="rId5" Type="http://schemas.openxmlformats.org/officeDocument/2006/relationships/package" Target="../embeddings/Microsoft_Word___42.docx"/><Relationship Id="rId4" Type="http://schemas.openxmlformats.org/officeDocument/2006/relationships/image" Target="../media/image4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package" Target="../embeddings/Microsoft_Word___43.docx"/><Relationship Id="rId7" Type="http://schemas.openxmlformats.org/officeDocument/2006/relationships/package" Target="../embeddings/Microsoft_Word___4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8.emf"/><Relationship Id="rId5" Type="http://schemas.openxmlformats.org/officeDocument/2006/relationships/package" Target="../embeddings/Microsoft_Word___44.docx"/><Relationship Id="rId4" Type="http://schemas.openxmlformats.org/officeDocument/2006/relationships/image" Target="../media/image4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Word___47.docx"/><Relationship Id="rId4" Type="http://schemas.openxmlformats.org/officeDocument/2006/relationships/image" Target="../media/image5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package" Target="../embeddings/Microsoft_Word___48.docx"/><Relationship Id="rId7" Type="http://schemas.openxmlformats.org/officeDocument/2006/relationships/package" Target="../embeddings/Microsoft_Word___5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Word___49.docx"/><Relationship Id="rId4" Type="http://schemas.openxmlformats.org/officeDocument/2006/relationships/image" Target="../media/image5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5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___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__2.docx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__1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__4.docx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__3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package" Target="../embeddings/Microsoft_Word___6.docx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__5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__8.docx"/><Relationship Id="rId5" Type="http://schemas.openxmlformats.org/officeDocument/2006/relationships/image" Target="../media/image14.emf"/><Relationship Id="rId4" Type="http://schemas.openxmlformats.org/officeDocument/2006/relationships/package" Target="../embeddings/Microsoft_Word___7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package" Target="../embeddings/Microsoft_Word___10.docx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__9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5567" y="2104157"/>
            <a:ext cx="4964167" cy="744430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wrap="square"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1591" y="4336405"/>
            <a:ext cx="4690066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70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1928" y="2481661"/>
            <a:ext cx="3427809" cy="30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412" y="4941227"/>
            <a:ext cx="2527615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385762"/>
              </p:ext>
            </p:extLst>
          </p:nvPr>
        </p:nvGraphicFramePr>
        <p:xfrm>
          <a:off x="508000" y="1168400"/>
          <a:ext cx="8503013" cy="358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文档" r:id="rId3" imgW="8503013" imgH="3589397" progId="Word.Document.12">
                  <p:embed/>
                </p:oleObj>
              </mc:Choice>
              <mc:Fallback>
                <p:oleObj name="文档" r:id="rId3" imgW="8503013" imgH="358939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168400"/>
                        <a:ext cx="8503013" cy="35814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908400"/>
              </p:ext>
            </p:extLst>
          </p:nvPr>
        </p:nvGraphicFramePr>
        <p:xfrm>
          <a:off x="525462" y="4978400"/>
          <a:ext cx="8625662" cy="260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文档" r:id="rId5" imgW="8625662" imgH="2603189" progId="Word.Document.12">
                  <p:embed/>
                </p:oleObj>
              </mc:Choice>
              <mc:Fallback>
                <p:oleObj name="文档" r:id="rId5" imgW="8625662" imgH="26031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" y="4978400"/>
                        <a:ext cx="8625662" cy="2603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70724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122533"/>
              </p:ext>
            </p:extLst>
          </p:nvPr>
        </p:nvGraphicFramePr>
        <p:xfrm>
          <a:off x="508000" y="1194990"/>
          <a:ext cx="8503013" cy="359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文档" r:id="rId3" imgW="8503013" imgH="3597335" progId="Word.Document.12">
                  <p:embed/>
                </p:oleObj>
              </mc:Choice>
              <mc:Fallback>
                <p:oleObj name="文档" r:id="rId3" imgW="8503013" imgH="359733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194990"/>
                        <a:ext cx="8503013" cy="3597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197936"/>
              </p:ext>
            </p:extLst>
          </p:nvPr>
        </p:nvGraphicFramePr>
        <p:xfrm>
          <a:off x="508000" y="4264397"/>
          <a:ext cx="8567738" cy="276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文档" r:id="rId5" imgW="8594780" imgH="2771648" progId="Word.Document.12">
                  <p:embed/>
                </p:oleObj>
              </mc:Choice>
              <mc:Fallback>
                <p:oleObj name="文档" r:id="rId5" imgW="8594780" imgH="277164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264397"/>
                        <a:ext cx="8567738" cy="2760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562276" y="2349677"/>
            <a:ext cx="496855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9027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011493"/>
              </p:ext>
            </p:extLst>
          </p:nvPr>
        </p:nvGraphicFramePr>
        <p:xfrm>
          <a:off x="500063" y="4336405"/>
          <a:ext cx="8594780" cy="240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文档" r:id="rId3" imgW="8594780" imgH="2406294" progId="Word.Document.12">
                  <p:embed/>
                </p:oleObj>
              </mc:Choice>
              <mc:Fallback>
                <p:oleObj name="文档" r:id="rId3" imgW="8594780" imgH="240629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336405"/>
                        <a:ext cx="8594780" cy="24062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562276" y="3544317"/>
            <a:ext cx="496855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213336"/>
              </p:ext>
            </p:extLst>
          </p:nvPr>
        </p:nvGraphicFramePr>
        <p:xfrm>
          <a:off x="508000" y="1194990"/>
          <a:ext cx="8503013" cy="359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文档" r:id="rId5" imgW="8503013" imgH="3597335" progId="Word.Document.12">
                  <p:embed/>
                </p:oleObj>
              </mc:Choice>
              <mc:Fallback>
                <p:oleObj name="文档" r:id="rId5" imgW="8503013" imgH="359733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194990"/>
                        <a:ext cx="8503013" cy="3597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56129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397280"/>
              </p:ext>
            </p:extLst>
          </p:nvPr>
        </p:nvGraphicFramePr>
        <p:xfrm>
          <a:off x="508000" y="4408413"/>
          <a:ext cx="8608182" cy="237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文档" r:id="rId3" imgW="8608182" imgH="2377138" progId="Word.Document.12">
                  <p:embed/>
                </p:oleObj>
              </mc:Choice>
              <mc:Fallback>
                <p:oleObj name="文档" r:id="rId3" imgW="8608182" imgH="237713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408413"/>
                        <a:ext cx="8608182" cy="237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645567" y="4120381"/>
            <a:ext cx="496855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2570"/>
              </p:ext>
            </p:extLst>
          </p:nvPr>
        </p:nvGraphicFramePr>
        <p:xfrm>
          <a:off x="508000" y="1194990"/>
          <a:ext cx="8503013" cy="359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文档" r:id="rId5" imgW="8503013" imgH="3597335" progId="Word.Document.12">
                  <p:embed/>
                </p:oleObj>
              </mc:Choice>
              <mc:Fallback>
                <p:oleObj name="文档" r:id="rId5" imgW="8503013" imgH="359733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194990"/>
                        <a:ext cx="8503013" cy="3597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2178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240655"/>
              </p:ext>
            </p:extLst>
          </p:nvPr>
        </p:nvGraphicFramePr>
        <p:xfrm>
          <a:off x="508000" y="4320902"/>
          <a:ext cx="8558213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6" name="文档" r:id="rId3" imgW="8559851" imgH="1332911" progId="Word.Document.12">
                  <p:embed/>
                </p:oleObj>
              </mc:Choice>
              <mc:Fallback>
                <p:oleObj name="文档" r:id="rId3" imgW="8559851" imgH="133291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320902"/>
                        <a:ext cx="8558213" cy="132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067825"/>
              </p:ext>
            </p:extLst>
          </p:nvPr>
        </p:nvGraphicFramePr>
        <p:xfrm>
          <a:off x="508000" y="4984477"/>
          <a:ext cx="8608182" cy="1782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文档" r:id="rId5" imgW="8608182" imgH="1782854" progId="Word.Document.12">
                  <p:embed/>
                </p:oleObj>
              </mc:Choice>
              <mc:Fallback>
                <p:oleObj name="文档" r:id="rId5" imgW="8608182" imgH="178285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4984477"/>
                        <a:ext cx="8608182" cy="1782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184411"/>
              </p:ext>
            </p:extLst>
          </p:nvPr>
        </p:nvGraphicFramePr>
        <p:xfrm>
          <a:off x="508000" y="1194990"/>
          <a:ext cx="8503013" cy="359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文档" r:id="rId7" imgW="8503013" imgH="3597335" progId="Word.Document.12">
                  <p:embed/>
                </p:oleObj>
              </mc:Choice>
              <mc:Fallback>
                <p:oleObj name="文档" r:id="rId7" imgW="8503013" imgH="359733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194990"/>
                        <a:ext cx="8503013" cy="35973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4822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043971"/>
              </p:ext>
            </p:extLst>
          </p:nvPr>
        </p:nvGraphicFramePr>
        <p:xfrm>
          <a:off x="504825" y="1166813"/>
          <a:ext cx="8503013" cy="197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文档" r:id="rId4" imgW="8503013" imgH="1987374" progId="Word.Document.12">
                  <p:embed/>
                </p:oleObj>
              </mc:Choice>
              <mc:Fallback>
                <p:oleObj name="文档" r:id="rId4" imgW="8503013" imgH="198737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1166813"/>
                        <a:ext cx="8503013" cy="1977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/>
          </p:nvPr>
        </p:nvGraphicFramePr>
        <p:xfrm>
          <a:off x="504824" y="3405188"/>
          <a:ext cx="8625662" cy="260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文档" r:id="rId6" imgW="8625662" imgH="2603189" progId="Word.Document.12">
                  <p:embed/>
                </p:oleObj>
              </mc:Choice>
              <mc:Fallback>
                <p:oleObj name="文档" r:id="rId6" imgW="8625662" imgH="26031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4" y="3405188"/>
                        <a:ext cx="8625662" cy="2603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23238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92387"/>
              </p:ext>
            </p:extLst>
          </p:nvPr>
        </p:nvGraphicFramePr>
        <p:xfrm>
          <a:off x="504825" y="1166812"/>
          <a:ext cx="8503013" cy="3375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4" name="文档" r:id="rId4" imgW="8503013" imgH="3382649" progId="Word.Document.12">
                  <p:embed/>
                </p:oleObj>
              </mc:Choice>
              <mc:Fallback>
                <p:oleObj name="文档" r:id="rId4" imgW="8503013" imgH="338264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1166812"/>
                        <a:ext cx="8503013" cy="33757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65241"/>
              </p:ext>
            </p:extLst>
          </p:nvPr>
        </p:nvGraphicFramePr>
        <p:xfrm>
          <a:off x="646113" y="4635501"/>
          <a:ext cx="8625662" cy="260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5" name="文档" r:id="rId6" imgW="8625662" imgH="2603189" progId="Word.Document.12">
                  <p:embed/>
                </p:oleObj>
              </mc:Choice>
              <mc:Fallback>
                <p:oleObj name="文档" r:id="rId6" imgW="8625662" imgH="260318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635501"/>
                        <a:ext cx="8625662" cy="2603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63615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493635"/>
              </p:ext>
            </p:extLst>
          </p:nvPr>
        </p:nvGraphicFramePr>
        <p:xfrm>
          <a:off x="564847" y="4840461"/>
          <a:ext cx="8386763" cy="149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4" name="文档" r:id="rId4" imgW="8559992" imgH="1584879" progId="Word.Document.12">
                  <p:embed/>
                </p:oleObj>
              </mc:Choice>
              <mc:Fallback>
                <p:oleObj name="文档" r:id="rId4" imgW="8559992" imgH="158487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847" y="4840461"/>
                        <a:ext cx="8386763" cy="149701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832123"/>
              </p:ext>
            </p:extLst>
          </p:nvPr>
        </p:nvGraphicFramePr>
        <p:xfrm>
          <a:off x="573559" y="1131029"/>
          <a:ext cx="8663119" cy="630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5" name="文档" r:id="rId6" imgW="8663119" imgH="6301720" progId="Word.Document.12">
                  <p:embed/>
                </p:oleObj>
              </mc:Choice>
              <mc:Fallback>
                <p:oleObj name="文档" r:id="rId6" imgW="8663119" imgH="630172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1131029"/>
                        <a:ext cx="8663119" cy="63017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522530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674576"/>
              </p:ext>
            </p:extLst>
          </p:nvPr>
        </p:nvGraphicFramePr>
        <p:xfrm>
          <a:off x="573559" y="1131029"/>
          <a:ext cx="8663119" cy="630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文档" r:id="rId4" imgW="8663119" imgH="6301720" progId="Word.Document.12">
                  <p:embed/>
                </p:oleObj>
              </mc:Choice>
              <mc:Fallback>
                <p:oleObj name="文档" r:id="rId4" imgW="8663119" imgH="630172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1131029"/>
                        <a:ext cx="8663119" cy="63017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671416"/>
              </p:ext>
            </p:extLst>
          </p:nvPr>
        </p:nvGraphicFramePr>
        <p:xfrm>
          <a:off x="573559" y="4768453"/>
          <a:ext cx="8559992" cy="2114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文档" r:id="rId6" imgW="8559992" imgH="2114371" progId="Word.Document.12">
                  <p:embed/>
                </p:oleObj>
              </mc:Choice>
              <mc:Fallback>
                <p:oleObj name="文档" r:id="rId6" imgW="8559992" imgH="211437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4768453"/>
                        <a:ext cx="8559992" cy="211437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94239" y="6230679"/>
            <a:ext cx="2398423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DDD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0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与（</a:t>
            </a:r>
            <a:r>
              <a:rPr lang="en-US" altLang="zh-CN" sz="30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）相同！</a:t>
            </a:r>
            <a:endParaRPr lang="zh-CN" altLang="en-US" sz="3000" b="1" dirty="0">
              <a:solidFill>
                <a:srgbClr val="8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6381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544766"/>
              </p:ext>
            </p:extLst>
          </p:nvPr>
        </p:nvGraphicFramePr>
        <p:xfrm>
          <a:off x="573558" y="4860627"/>
          <a:ext cx="8559992" cy="217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文档" r:id="rId4" imgW="8559992" imgH="2179163" progId="Word.Document.12">
                  <p:embed/>
                </p:oleObj>
              </mc:Choice>
              <mc:Fallback>
                <p:oleObj name="文档" r:id="rId4" imgW="8559992" imgH="217916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8" y="4860627"/>
                        <a:ext cx="8559992" cy="2179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504038"/>
              </p:ext>
            </p:extLst>
          </p:nvPr>
        </p:nvGraphicFramePr>
        <p:xfrm>
          <a:off x="573559" y="1131029"/>
          <a:ext cx="8663119" cy="630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文档" r:id="rId6" imgW="8663119" imgH="6301720" progId="Word.Document.12">
                  <p:embed/>
                </p:oleObj>
              </mc:Choice>
              <mc:Fallback>
                <p:oleObj name="文档" r:id="rId6" imgW="8663119" imgH="630172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1131029"/>
                        <a:ext cx="8663119" cy="630172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133070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2" y="1725613"/>
            <a:ext cx="715566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748" y="1232694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79707" y="1793478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8594" y="1420814"/>
            <a:ext cx="14287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3919" y="4966494"/>
            <a:ext cx="401241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5842" y="1187450"/>
            <a:ext cx="144065" cy="14406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474" y="5572524"/>
            <a:ext cx="14406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1" name="组合 352"/>
          <p:cNvGrpSpPr/>
          <p:nvPr/>
        </p:nvGrpSpPr>
        <p:grpSpPr>
          <a:xfrm>
            <a:off x="894090" y="2334017"/>
            <a:ext cx="6551508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圆角矩形 4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50"/>
          <p:cNvGrpSpPr>
            <a:grpSpLocks/>
          </p:cNvGrpSpPr>
          <p:nvPr/>
        </p:nvGrpSpPr>
        <p:grpSpPr bwMode="auto">
          <a:xfrm>
            <a:off x="2090721" y="3859984"/>
            <a:ext cx="4158245" cy="754062"/>
            <a:chOff x="4200031" y="3140059"/>
            <a:chExt cx="6684894" cy="1351798"/>
          </a:xfrm>
        </p:grpSpPr>
        <p:sp>
          <p:nvSpPr>
            <p:cNvPr id="45" name="圆角矩形 44"/>
            <p:cNvSpPr/>
            <p:nvPr/>
          </p:nvSpPr>
          <p:spPr>
            <a:xfrm>
              <a:off x="4200031" y="3140059"/>
              <a:ext cx="6684894" cy="135179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48" name="TextBox 24"/>
            <p:cNvSpPr txBox="1">
              <a:spLocks noChangeArrowheads="1"/>
            </p:cNvSpPr>
            <p:nvPr/>
          </p:nvSpPr>
          <p:spPr bwMode="auto">
            <a:xfrm>
              <a:off x="4274753" y="3259196"/>
              <a:ext cx="6499131" cy="10483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  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      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习  题  课</a:t>
              </a:r>
              <a:endParaRPr lang="zh-CN" altLang="en-US" sz="3200" b="1" dirty="0">
                <a:solidFill>
                  <a:schemeClr val="bg1"/>
                </a:solidFill>
                <a:latin typeface="Times New Roman" pitchFamily="18" charset="0"/>
                <a:ea typeface="迷你简菱心"/>
                <a:cs typeface="迷你简菱心"/>
              </a:endParaRPr>
            </a:p>
          </p:txBody>
        </p:sp>
      </p:grpSp>
      <p:sp>
        <p:nvSpPr>
          <p:cNvPr id="49" name="TextBox 24"/>
          <p:cNvSpPr txBox="1">
            <a:spLocks noChangeArrowheads="1"/>
          </p:cNvSpPr>
          <p:nvPr/>
        </p:nvSpPr>
        <p:spPr bwMode="auto">
          <a:xfrm>
            <a:off x="819150" y="2457450"/>
            <a:ext cx="6571834" cy="74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第</a:t>
            </a:r>
            <a:r>
              <a:rPr lang="en-US" altLang="zh-CN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1</a:t>
            </a:r>
            <a:r>
              <a:rPr lang="zh-CN" altLang="en-US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章  随机事件及其概率</a:t>
            </a:r>
          </a:p>
        </p:txBody>
      </p:sp>
    </p:spTree>
    <p:extLst>
      <p:ext uri="{BB962C8B-B14F-4D97-AF65-F5344CB8AC3E}">
        <p14:creationId xmlns:p14="http://schemas.microsoft.com/office/powerpoint/2010/main" val="239259460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404814"/>
              </p:ext>
            </p:extLst>
          </p:nvPr>
        </p:nvGraphicFramePr>
        <p:xfrm>
          <a:off x="584534" y="1052092"/>
          <a:ext cx="8603091" cy="1841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4" name="文档" r:id="rId4" imgW="8603091" imgH="1841166" progId="Word.Document.12">
                  <p:embed/>
                </p:oleObj>
              </mc:Choice>
              <mc:Fallback>
                <p:oleObj name="文档" r:id="rId4" imgW="8603091" imgH="184116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34" y="1052092"/>
                        <a:ext cx="8603091" cy="184116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556986"/>
              </p:ext>
            </p:extLst>
          </p:nvPr>
        </p:nvGraphicFramePr>
        <p:xfrm>
          <a:off x="584534" y="2320181"/>
          <a:ext cx="8456578" cy="1872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5" name="文档" r:id="rId6" imgW="8456578" imgH="1872853" progId="Word.Document.12">
                  <p:embed/>
                </p:oleObj>
              </mc:Choice>
              <mc:Fallback>
                <p:oleObj name="文档" r:id="rId6" imgW="8456578" imgH="187285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34" y="2320181"/>
                        <a:ext cx="8456578" cy="18728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4389983" y="5733065"/>
            <a:ext cx="216024" cy="36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1509663" y="5273670"/>
            <a:ext cx="1512168" cy="12500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>
            <a:off x="2445767" y="6062010"/>
            <a:ext cx="7198296" cy="430887"/>
            <a:chOff x="2445767" y="6062010"/>
            <a:chExt cx="7198296" cy="430887"/>
          </a:xfrm>
        </p:grpSpPr>
        <p:sp>
          <p:nvSpPr>
            <p:cNvPr id="6" name="文本框 5"/>
            <p:cNvSpPr txBox="1"/>
            <p:nvPr/>
          </p:nvSpPr>
          <p:spPr>
            <a:xfrm>
              <a:off x="2445767" y="6062010"/>
              <a:ext cx="7198296" cy="4308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DD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分母：将所有的球一只只摸出，共有             种方法</a:t>
              </a:r>
              <a:r>
                <a:rPr lang="en-US" altLang="zh-CN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1265695"/>
                </p:ext>
              </p:extLst>
            </p:nvPr>
          </p:nvGraphicFramePr>
          <p:xfrm>
            <a:off x="6982271" y="6137659"/>
            <a:ext cx="1052513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6" name="Equation" r:id="rId8" imgW="1054080" imgH="342720" progId="Equation.DSMT4">
                    <p:embed/>
                  </p:oleObj>
                </mc:Choice>
                <mc:Fallback>
                  <p:oleObj name="Equation" r:id="rId8" imgW="1054080" imgH="3427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2271" y="6137659"/>
                          <a:ext cx="1052513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-56293" y="6655269"/>
            <a:ext cx="9721080" cy="430887"/>
            <a:chOff x="-2505" y="6641822"/>
            <a:chExt cx="9721080" cy="430887"/>
          </a:xfrm>
        </p:grpSpPr>
        <p:sp>
          <p:nvSpPr>
            <p:cNvPr id="11" name="文本框 10"/>
            <p:cNvSpPr txBox="1"/>
            <p:nvPr/>
          </p:nvSpPr>
          <p:spPr>
            <a:xfrm>
              <a:off x="-2505" y="6641822"/>
              <a:ext cx="9721080" cy="4308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DDD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分子：先找一只白球在第</a:t>
              </a:r>
              <a:r>
                <a:rPr lang="en-US" altLang="zh-CN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lang="zh-CN" altLang="en-US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次摸出，剩余的球一只只摸出有                  种方法</a:t>
              </a:r>
              <a:r>
                <a:rPr lang="en-US" altLang="zh-CN" sz="2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206041"/>
                </p:ext>
              </p:extLst>
            </p:nvPr>
          </p:nvGraphicFramePr>
          <p:xfrm>
            <a:off x="7201180" y="6709096"/>
            <a:ext cx="1458912" cy="33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7" name="Equation" r:id="rId10" imgW="1460160" imgH="342720" progId="Equation.DSMT4">
                    <p:embed/>
                  </p:oleObj>
                </mc:Choice>
                <mc:Fallback>
                  <p:oleObj name="Equation" r:id="rId10" imgW="146016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1180" y="6709096"/>
                          <a:ext cx="1458912" cy="333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云形标注 16"/>
          <p:cNvSpPr/>
          <p:nvPr/>
        </p:nvSpPr>
        <p:spPr>
          <a:xfrm>
            <a:off x="6694239" y="4409574"/>
            <a:ext cx="2592288" cy="864096"/>
          </a:xfrm>
          <a:prstGeom prst="cloudCallout">
            <a:avLst>
              <a:gd name="adj1" fmla="val -72267"/>
              <a:gd name="adj2" fmla="val 578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抽签原理</a:t>
            </a:r>
            <a:endParaRPr lang="zh-CN" altLang="en-US" sz="2400" b="1" dirty="0">
              <a:solidFill>
                <a:srgbClr val="8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747866"/>
              </p:ext>
            </p:extLst>
          </p:nvPr>
        </p:nvGraphicFramePr>
        <p:xfrm>
          <a:off x="573559" y="3780161"/>
          <a:ext cx="8450262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文档" r:id="rId12" imgW="8456578" imgH="2349717" progId="Word.Document.12">
                  <p:embed/>
                </p:oleObj>
              </mc:Choice>
              <mc:Fallback>
                <p:oleObj name="文档" r:id="rId12" imgW="8456578" imgH="234971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3780161"/>
                        <a:ext cx="8450262" cy="2336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3017116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560810"/>
              </p:ext>
            </p:extLst>
          </p:nvPr>
        </p:nvGraphicFramePr>
        <p:xfrm>
          <a:off x="536575" y="835025"/>
          <a:ext cx="852805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" name="文档" r:id="rId4" imgW="8603091" imgH="1980828" progId="Word.Document.12">
                  <p:embed/>
                </p:oleObj>
              </mc:Choice>
              <mc:Fallback>
                <p:oleObj name="文档" r:id="rId4" imgW="8603091" imgH="198082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835025"/>
                        <a:ext cx="8528050" cy="19558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041004"/>
              </p:ext>
            </p:extLst>
          </p:nvPr>
        </p:nvGraphicFramePr>
        <p:xfrm>
          <a:off x="534988" y="2875632"/>
          <a:ext cx="8402637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文档" r:id="rId6" imgW="8441460" imgH="2841331" progId="Word.Document.12">
                  <p:embed/>
                </p:oleObj>
              </mc:Choice>
              <mc:Fallback>
                <p:oleObj name="文档" r:id="rId6" imgW="8441460" imgH="284133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2875632"/>
                        <a:ext cx="8402637" cy="2828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6550223" y="4537115"/>
            <a:ext cx="3489329" cy="2789242"/>
            <a:chOff x="6085163" y="4427485"/>
            <a:chExt cx="3489329" cy="2789242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6853811" y="6103226"/>
              <a:ext cx="807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6085163" y="4427485"/>
              <a:ext cx="3489329" cy="2789242"/>
              <a:chOff x="-54" y="-182"/>
              <a:chExt cx="2198" cy="1757"/>
            </a:xfrm>
          </p:grpSpPr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V="1">
                <a:off x="240" y="0"/>
                <a:ext cx="0" cy="1296"/>
              </a:xfrm>
              <a:prstGeom prst="line">
                <a:avLst/>
              </a:prstGeom>
              <a:noFill/>
              <a:ln w="57150" cap="flat" cmpd="sng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V="1">
                <a:off x="240" y="1292"/>
                <a:ext cx="1557" cy="0"/>
              </a:xfrm>
              <a:prstGeom prst="line">
                <a:avLst/>
              </a:prstGeom>
              <a:noFill/>
              <a:ln w="57150" cap="flat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-54" y="712"/>
                <a:ext cx="32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1/2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625" y="1268"/>
                <a:ext cx="32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1/2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1686" y="1248"/>
                <a:ext cx="45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 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-12" y="-182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</a:p>
            </p:txBody>
          </p:sp>
        </p:grp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6169336" y="6571293"/>
              <a:ext cx="75912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8105678" y="6711059"/>
              <a:ext cx="4587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6262345" y="5044465"/>
              <a:ext cx="4587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526100" y="5192475"/>
              <a:ext cx="1786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8284640" y="5208174"/>
              <a:ext cx="0" cy="15656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6551888" y="5222508"/>
              <a:ext cx="858147" cy="8463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7400428" y="5940852"/>
              <a:ext cx="870322" cy="82646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6591576" y="5148517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itchFamily="18" charset="0"/>
                  <a:ea typeface="微软雅黑" pitchFamily="34" charset="-122"/>
                </a:rPr>
                <a:t>S</a:t>
              </a:r>
              <a:endParaRPr lang="zh-CN" altLang="en-US" sz="2400" b="1" i="1" dirty="0" smtClean="0">
                <a:latin typeface="Times New Roman" pitchFamily="18" charset="0"/>
                <a:ea typeface="微软雅黑" pitchFamily="34" charset="-122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7419366" y="5462149"/>
              <a:ext cx="807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270612" y="5671178"/>
              <a:ext cx="807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7069835" y="5887202"/>
              <a:ext cx="807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709795" y="6319250"/>
              <a:ext cx="807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565779" y="6535274"/>
              <a:ext cx="8073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7215463" y="5759208"/>
              <a:ext cx="790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itchFamily="18" charset="0"/>
                  <a:ea typeface="微软雅黑" pitchFamily="34" charset="-122"/>
                </a:rPr>
                <a:t>A</a:t>
              </a:r>
              <a:endParaRPr lang="zh-CN" altLang="en-US" sz="2400" b="1" i="1" dirty="0" smtClean="0">
                <a:latin typeface="Times New Roman" pitchFamily="18" charset="0"/>
                <a:ea typeface="微软雅黑" pitchFamily="34" charset="-122"/>
              </a:endParaRPr>
            </a:p>
          </p:txBody>
        </p:sp>
      </p:grpSp>
      <p:graphicFrame>
        <p:nvGraphicFramePr>
          <p:cNvPr id="4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225998"/>
              </p:ext>
            </p:extLst>
          </p:nvPr>
        </p:nvGraphicFramePr>
        <p:xfrm>
          <a:off x="588016" y="5522120"/>
          <a:ext cx="5514800" cy="2126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文档" r:id="rId8" imgW="5514800" imgH="2126653" progId="Word.Document.12">
                  <p:embed/>
                </p:oleObj>
              </mc:Choice>
              <mc:Fallback>
                <p:oleObj name="文档" r:id="rId8" imgW="5514800" imgH="212665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6" y="5522120"/>
                        <a:ext cx="5514800" cy="212665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5360946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168416"/>
              </p:ext>
            </p:extLst>
          </p:nvPr>
        </p:nvGraphicFramePr>
        <p:xfrm>
          <a:off x="541338" y="846138"/>
          <a:ext cx="8551862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文档" r:id="rId4" imgW="8603091" imgH="1980828" progId="Word.Document.12">
                  <p:embed/>
                </p:oleObj>
              </mc:Choice>
              <mc:Fallback>
                <p:oleObj name="文档" r:id="rId4" imgW="8603091" imgH="198082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846138"/>
                        <a:ext cx="8551862" cy="19653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375775"/>
              </p:ext>
            </p:extLst>
          </p:nvPr>
        </p:nvGraphicFramePr>
        <p:xfrm>
          <a:off x="541338" y="2878138"/>
          <a:ext cx="8441460" cy="2841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文档" r:id="rId6" imgW="8441460" imgH="2841331" progId="Word.Document.12">
                  <p:embed/>
                </p:oleObj>
              </mc:Choice>
              <mc:Fallback>
                <p:oleObj name="文档" r:id="rId6" imgW="8441460" imgH="284133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878138"/>
                        <a:ext cx="8441460" cy="284133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50623"/>
              </p:ext>
            </p:extLst>
          </p:nvPr>
        </p:nvGraphicFramePr>
        <p:xfrm>
          <a:off x="592138" y="5519738"/>
          <a:ext cx="536892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文档" r:id="rId8" imgW="5514800" imgH="2127013" progId="Word.Document.12">
                  <p:embed/>
                </p:oleObj>
              </mc:Choice>
              <mc:Fallback>
                <p:oleObj name="文档" r:id="rId8" imgW="5514800" imgH="212701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519738"/>
                        <a:ext cx="5368925" cy="20669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550223" y="3472311"/>
            <a:ext cx="3960439" cy="3854046"/>
            <a:chOff x="6550223" y="3472311"/>
            <a:chExt cx="3960439" cy="3854046"/>
          </a:xfrm>
        </p:grpSpPr>
        <p:sp>
          <p:nvSpPr>
            <p:cNvPr id="2" name="椭圆 1"/>
            <p:cNvSpPr/>
            <p:nvPr/>
          </p:nvSpPr>
          <p:spPr>
            <a:xfrm>
              <a:off x="7342311" y="3616325"/>
              <a:ext cx="2985273" cy="295232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6550223" y="4537115"/>
              <a:ext cx="3489329" cy="2789242"/>
              <a:chOff x="-54" y="-182"/>
              <a:chExt cx="2198" cy="1757"/>
            </a:xfrm>
          </p:grpSpPr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V="1">
                <a:off x="240" y="1292"/>
                <a:ext cx="1557" cy="0"/>
              </a:xfrm>
              <a:prstGeom prst="line">
                <a:avLst/>
              </a:prstGeom>
              <a:noFill/>
              <a:ln w="57150" cap="flat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-54" y="712"/>
                <a:ext cx="32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1/2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Rectangle 14"/>
              <p:cNvSpPr>
                <a:spLocks noChangeArrowheads="1"/>
              </p:cNvSpPr>
              <p:nvPr/>
            </p:nvSpPr>
            <p:spPr bwMode="auto">
              <a:xfrm>
                <a:off x="625" y="1268"/>
                <a:ext cx="32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1/2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Rectangle 15"/>
              <p:cNvSpPr>
                <a:spLocks noChangeArrowheads="1"/>
              </p:cNvSpPr>
              <p:nvPr/>
            </p:nvSpPr>
            <p:spPr bwMode="auto">
              <a:xfrm>
                <a:off x="1686" y="1248"/>
                <a:ext cx="45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 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" name="Rectangle 16"/>
              <p:cNvSpPr>
                <a:spLocks noChangeArrowheads="1"/>
              </p:cNvSpPr>
              <p:nvPr/>
            </p:nvSpPr>
            <p:spPr bwMode="auto">
              <a:xfrm>
                <a:off x="-12" y="-182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 flipV="1">
                <a:off x="240" y="0"/>
                <a:ext cx="0" cy="1296"/>
              </a:xfrm>
              <a:prstGeom prst="line">
                <a:avLst/>
              </a:prstGeom>
              <a:noFill/>
              <a:ln w="57150" cap="flat" cmpd="sng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6634396" y="6680923"/>
              <a:ext cx="75912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000" b="1" i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8570738" y="6820689"/>
              <a:ext cx="4587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6727405" y="5154095"/>
              <a:ext cx="4587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6991160" y="5302105"/>
              <a:ext cx="178653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8749700" y="5317804"/>
              <a:ext cx="0" cy="15656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7056636" y="5258147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itchFamily="18" charset="0"/>
                  <a:ea typeface="微软雅黑" pitchFamily="34" charset="-122"/>
                </a:rPr>
                <a:t>S</a:t>
              </a:r>
              <a:endParaRPr lang="zh-CN" altLang="en-US" sz="2400" b="1" i="1" dirty="0" smtClean="0">
                <a:latin typeface="Times New Roman" pitchFamily="18" charset="0"/>
                <a:ea typeface="微软雅黑" pitchFamily="3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8134399" y="5458916"/>
              <a:ext cx="7904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 smtClean="0">
                  <a:latin typeface="Times New Roman" pitchFamily="18" charset="0"/>
                  <a:ea typeface="微软雅黑" pitchFamily="34" charset="-122"/>
                </a:rPr>
                <a:t>A</a:t>
              </a:r>
              <a:endParaRPr lang="zh-CN" altLang="en-US" sz="2400" b="1" i="1" dirty="0" smtClean="0">
                <a:latin typeface="Times New Roman" pitchFamily="18" charset="0"/>
                <a:ea typeface="微软雅黑" pitchFamily="3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7232973" y="3521750"/>
              <a:ext cx="3094611" cy="176465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 rot="5400000">
              <a:off x="8026388" y="4228394"/>
              <a:ext cx="3240358" cy="172819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54477682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9597730"/>
              </p:ext>
            </p:extLst>
          </p:nvPr>
        </p:nvGraphicFramePr>
        <p:xfrm>
          <a:off x="528612" y="880021"/>
          <a:ext cx="8397875" cy="328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文档" r:id="rId3" imgW="8603091" imgH="3365213" progId="Word.Document.12">
                  <p:embed/>
                </p:oleObj>
              </mc:Choice>
              <mc:Fallback>
                <p:oleObj name="文档" r:id="rId3" imgW="8603091" imgH="336521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12" y="880021"/>
                        <a:ext cx="8397875" cy="328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155000"/>
              </p:ext>
            </p:extLst>
          </p:nvPr>
        </p:nvGraphicFramePr>
        <p:xfrm>
          <a:off x="552450" y="3295650"/>
          <a:ext cx="8086725" cy="413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文档" r:id="rId5" imgW="8164048" imgH="4159992" progId="Word.Document.12">
                  <p:embed/>
                </p:oleObj>
              </mc:Choice>
              <mc:Fallback>
                <p:oleObj name="文档" r:id="rId5" imgW="8164048" imgH="415999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3295650"/>
                        <a:ext cx="8086725" cy="413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72808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736604"/>
              </p:ext>
            </p:extLst>
          </p:nvPr>
        </p:nvGraphicFramePr>
        <p:xfrm>
          <a:off x="528612" y="907851"/>
          <a:ext cx="8397875" cy="328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4" name="文档" r:id="rId3" imgW="8603091" imgH="3365213" progId="Word.Document.12">
                  <p:embed/>
                </p:oleObj>
              </mc:Choice>
              <mc:Fallback>
                <p:oleObj name="文档" r:id="rId3" imgW="8603091" imgH="336521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12" y="907851"/>
                        <a:ext cx="8397875" cy="328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543962"/>
              </p:ext>
            </p:extLst>
          </p:nvPr>
        </p:nvGraphicFramePr>
        <p:xfrm>
          <a:off x="512763" y="3822700"/>
          <a:ext cx="8074025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5" name="文档" r:id="rId5" imgW="8085916" imgH="2466637" progId="Word.Document.12">
                  <p:embed/>
                </p:oleObj>
              </mc:Choice>
              <mc:Fallback>
                <p:oleObj name="文档" r:id="rId5" imgW="8085916" imgH="246663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3822700"/>
                        <a:ext cx="8074025" cy="2449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622386"/>
              </p:ext>
            </p:extLst>
          </p:nvPr>
        </p:nvGraphicFramePr>
        <p:xfrm>
          <a:off x="381287" y="6227763"/>
          <a:ext cx="8833232" cy="999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56" name="文档" r:id="rId7" imgW="8833232" imgH="999233" progId="Word.Document.12">
                  <p:embed/>
                </p:oleObj>
              </mc:Choice>
              <mc:Fallback>
                <p:oleObj name="文档" r:id="rId7" imgW="8833232" imgH="99923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287" y="6227763"/>
                        <a:ext cx="8833232" cy="99923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rgbClr val="007DDD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20408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950110"/>
              </p:ext>
            </p:extLst>
          </p:nvPr>
        </p:nvGraphicFramePr>
        <p:xfrm>
          <a:off x="573559" y="1024037"/>
          <a:ext cx="8529637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文档" r:id="rId3" imgW="8603091" imgH="3365213" progId="Word.Document.12">
                  <p:embed/>
                </p:oleObj>
              </mc:Choice>
              <mc:Fallback>
                <p:oleObj name="文档" r:id="rId3" imgW="8603091" imgH="336521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1024037"/>
                        <a:ext cx="8529637" cy="332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0"/>
          <p:cNvGraphicFramePr>
            <a:graphicFrameLocks noChangeAspect="1"/>
          </p:cNvGraphicFramePr>
          <p:nvPr>
            <p:extLst/>
          </p:nvPr>
        </p:nvGraphicFramePr>
        <p:xfrm>
          <a:off x="598438" y="3688333"/>
          <a:ext cx="8593138" cy="633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文档" r:id="rId5" imgW="8663119" imgH="6384149" progId="Word.Document.12">
                  <p:embed/>
                </p:oleObj>
              </mc:Choice>
              <mc:Fallback>
                <p:oleObj name="文档" r:id="rId5" imgW="8663119" imgH="638414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38" y="3688333"/>
                        <a:ext cx="8593138" cy="633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35826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396313"/>
              </p:ext>
            </p:extLst>
          </p:nvPr>
        </p:nvGraphicFramePr>
        <p:xfrm>
          <a:off x="568325" y="4114800"/>
          <a:ext cx="8496300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3" name="文档" r:id="rId3" imgW="8713083" imgH="2773448" progId="Word.Document.12">
                  <p:embed/>
                </p:oleObj>
              </mc:Choice>
              <mc:Fallback>
                <p:oleObj name="文档" r:id="rId3" imgW="8713083" imgH="277344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114800"/>
                        <a:ext cx="8496300" cy="269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837968"/>
              </p:ext>
            </p:extLst>
          </p:nvPr>
        </p:nvGraphicFramePr>
        <p:xfrm>
          <a:off x="573559" y="1024037"/>
          <a:ext cx="8529637" cy="332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4" name="文档" r:id="rId5" imgW="8603091" imgH="3365213" progId="Word.Document.12">
                  <p:embed/>
                </p:oleObj>
              </mc:Choice>
              <mc:Fallback>
                <p:oleObj name="文档" r:id="rId5" imgW="8603091" imgH="336521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1024037"/>
                        <a:ext cx="8529637" cy="332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855388"/>
              </p:ext>
            </p:extLst>
          </p:nvPr>
        </p:nvGraphicFramePr>
        <p:xfrm>
          <a:off x="94342" y="6568653"/>
          <a:ext cx="9448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5" name="文档" r:id="rId7" imgW="9626813" imgH="594285" progId="Word.Document.12">
                  <p:embed/>
                </p:oleObj>
              </mc:Choice>
              <mc:Fallback>
                <p:oleObj name="文档" r:id="rId7" imgW="9626813" imgH="59428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42" y="6568653"/>
                        <a:ext cx="9448800" cy="5588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rgbClr val="007DDD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93240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17575" y="1096045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表示随机事件，请表示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三个事件至少两个有两个发生。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判断对错：</a:t>
            </a:r>
            <a:endParaRPr lang="en-US" altLang="zh-CN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）事件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为不可能事件，则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P(A)=0.</a:t>
            </a: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）若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P(A)=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不可能事件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73559" y="2896245"/>
            <a:ext cx="6552728" cy="1479810"/>
            <a:chOff x="861591" y="3184277"/>
            <a:chExt cx="6734692" cy="143932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1591" y="3184277"/>
              <a:ext cx="6734692" cy="143932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861591" y="3184277"/>
              <a:ext cx="720080" cy="432048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F2F2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96479" y="3279396"/>
              <a:ext cx="3096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75" y="4376055"/>
            <a:ext cx="6714366" cy="111247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5023" y="4400345"/>
            <a:ext cx="700624" cy="444201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83684" y="4464825"/>
            <a:ext cx="69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8431" y="5569333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5.  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[0,1]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之间随机投两点，求两点坐标之和大于</a:t>
            </a:r>
            <a:r>
              <a:rPr lang="en-US" altLang="zh-CN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0.5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的概率。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72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1791" y="159941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0886" y="5694947"/>
            <a:ext cx="756809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Text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66678" y="2151053"/>
            <a:ext cx="438286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知识点总结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17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1791" y="1809105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1791" y="2822253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94670" y="3188870"/>
            <a:ext cx="536298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 smtClean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典型习题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7593E73-4C1B-4760-8289-796DC8786BDD}"/>
              </a:ext>
            </a:extLst>
          </p:cNvPr>
          <p:cNvGrpSpPr/>
          <p:nvPr/>
        </p:nvGrpSpPr>
        <p:grpSpPr>
          <a:xfrm>
            <a:off x="-50745" y="23"/>
            <a:ext cx="2640528" cy="7232650"/>
            <a:chOff x="-1" y="-10609"/>
            <a:chExt cx="2640528" cy="7232650"/>
          </a:xfrm>
        </p:grpSpPr>
        <p:sp>
          <p:nvSpPr>
            <p:cNvPr id="13" name="任意多边形 18">
              <a:extLst>
                <a:ext uri="{FF2B5EF4-FFF2-40B4-BE49-F238E27FC236}">
                  <a16:creationId xmlns:a16="http://schemas.microsoft.com/office/drawing/2014/main" id="{1C68BBD0-8D03-4091-BC10-6020B740C499}"/>
                </a:ext>
              </a:extLst>
            </p:cNvPr>
            <p:cNvSpPr/>
            <p:nvPr/>
          </p:nvSpPr>
          <p:spPr>
            <a:xfrm>
              <a:off x="-1" y="85033"/>
              <a:ext cx="2578919" cy="7132637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14" name="任意多边形 23">
              <a:extLst>
                <a:ext uri="{FF2B5EF4-FFF2-40B4-BE49-F238E27FC236}">
                  <a16:creationId xmlns:a16="http://schemas.microsoft.com/office/drawing/2014/main" id="{1E1152D2-E632-4542-A55F-AA447D3C75D4}"/>
                </a:ext>
              </a:extLst>
            </p:cNvPr>
            <p:cNvSpPr/>
            <p:nvPr/>
          </p:nvSpPr>
          <p:spPr>
            <a:xfrm>
              <a:off x="3293" y="-10609"/>
              <a:ext cx="2637234" cy="7232650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15" name="Picture 3" descr="C:\Users\Administrator\Desktop\未标题-2.png">
              <a:extLst>
                <a:ext uri="{FF2B5EF4-FFF2-40B4-BE49-F238E27FC236}">
                  <a16:creationId xmlns:a16="http://schemas.microsoft.com/office/drawing/2014/main" id="{DEC2C973-D2E9-475A-A686-7668DEEAC8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/>
            <a:srcRect l="10650" t="6323" r="10429" b="8719"/>
            <a:stretch/>
          </p:blipFill>
          <p:spPr bwMode="auto">
            <a:xfrm>
              <a:off x="69503" y="4036356"/>
              <a:ext cx="2160240" cy="1596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MH_Others_1">
            <a:extLst>
              <a:ext uri="{FF2B5EF4-FFF2-40B4-BE49-F238E27FC236}">
                <a16:creationId xmlns:a16="http://schemas.microsoft.com/office/drawing/2014/main" id="{2235F430-7637-4492-8AA2-081868F06E4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1511" y="2176165"/>
            <a:ext cx="1795229" cy="17235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id="{AA9E3CDE-F6DD-4E22-9FF0-C148A7761E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6" r="7553" b="19402"/>
          <a:stretch/>
        </p:blipFill>
        <p:spPr bwMode="auto">
          <a:xfrm>
            <a:off x="7126287" y="87935"/>
            <a:ext cx="2448272" cy="72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30">
            <a:extLst>
              <a:ext uri="{FF2B5EF4-FFF2-40B4-BE49-F238E27FC236}">
                <a16:creationId xmlns:a16="http://schemas.microsoft.com/office/drawing/2014/main" id="{04661DFF-28D6-4328-B094-D4056F66DE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816108"/>
              </p:ext>
            </p:extLst>
          </p:nvPr>
        </p:nvGraphicFramePr>
        <p:xfrm>
          <a:off x="606239" y="1575081"/>
          <a:ext cx="8242651" cy="574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文档" r:id="rId4" imgW="8242651" imgH="5744870" progId="Word.Document.12">
                  <p:embed/>
                </p:oleObj>
              </mc:Choice>
              <mc:Fallback>
                <p:oleObj name="文档" r:id="rId4" imgW="8242651" imgH="5744870" progId="Word.Document.12">
                  <p:embed/>
                  <p:pic>
                    <p:nvPicPr>
                      <p:cNvPr id="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239" y="1575081"/>
                        <a:ext cx="8242651" cy="57448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27840" y="1066428"/>
            <a:ext cx="379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5EA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一、知识点总结</a:t>
            </a:r>
            <a:endParaRPr lang="zh-CN" altLang="en-US" sz="2400" b="1" dirty="0">
              <a:solidFill>
                <a:srgbClr val="005EA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749614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026988"/>
              </p:ext>
            </p:extLst>
          </p:nvPr>
        </p:nvGraphicFramePr>
        <p:xfrm>
          <a:off x="536575" y="3689349"/>
          <a:ext cx="4998685" cy="299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文档" r:id="rId4" imgW="4998685" imgH="2996272" progId="Word.Document.12">
                  <p:embed/>
                </p:oleObj>
              </mc:Choice>
              <mc:Fallback>
                <p:oleObj name="文档" r:id="rId4" imgW="4998685" imgH="299627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689349"/>
                        <a:ext cx="4998685" cy="2996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98674"/>
              </p:ext>
            </p:extLst>
          </p:nvPr>
        </p:nvGraphicFramePr>
        <p:xfrm>
          <a:off x="473075" y="1087439"/>
          <a:ext cx="8519572" cy="237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文档" r:id="rId6" imgW="8519572" imgH="2378625" progId="Word.Document.12">
                  <p:embed/>
                </p:oleObj>
              </mc:Choice>
              <mc:Fallback>
                <p:oleObj name="文档" r:id="rId6" imgW="8519572" imgH="237862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1087439"/>
                        <a:ext cx="8519572" cy="237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8990754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954794"/>
              </p:ext>
            </p:extLst>
          </p:nvPr>
        </p:nvGraphicFramePr>
        <p:xfrm>
          <a:off x="513019" y="4950442"/>
          <a:ext cx="8718550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4" name="文档" r:id="rId4" imgW="8943234" imgH="2377138" progId="Word.Document.12">
                  <p:embed/>
                </p:oleObj>
              </mc:Choice>
              <mc:Fallback>
                <p:oleObj name="文档" r:id="rId4" imgW="8943234" imgH="237713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19" y="4950442"/>
                        <a:ext cx="8718550" cy="231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810042"/>
              </p:ext>
            </p:extLst>
          </p:nvPr>
        </p:nvGraphicFramePr>
        <p:xfrm>
          <a:off x="501551" y="1168053"/>
          <a:ext cx="8563847" cy="3591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5" name="文档" r:id="rId6" imgW="8563847" imgH="3591822" progId="Word.Document.12">
                  <p:embed/>
                </p:oleObj>
              </mc:Choice>
              <mc:Fallback>
                <p:oleObj name="文档" r:id="rId6" imgW="8563847" imgH="359182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1" y="1168053"/>
                        <a:ext cx="8563847" cy="3591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755910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398318"/>
              </p:ext>
            </p:extLst>
          </p:nvPr>
        </p:nvGraphicFramePr>
        <p:xfrm>
          <a:off x="504825" y="1166813"/>
          <a:ext cx="8503013" cy="197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文档" r:id="rId4" imgW="8503013" imgH="1977632" progId="Word.Document.12">
                  <p:embed/>
                </p:oleObj>
              </mc:Choice>
              <mc:Fallback>
                <p:oleObj name="文档" r:id="rId4" imgW="8503013" imgH="197763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1166813"/>
                        <a:ext cx="8503013" cy="1977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946874"/>
              </p:ext>
            </p:extLst>
          </p:nvPr>
        </p:nvGraphicFramePr>
        <p:xfrm>
          <a:off x="504825" y="3606329"/>
          <a:ext cx="8503013" cy="197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文档" r:id="rId6" imgW="8503013" imgH="1977632" progId="Word.Document.12">
                  <p:embed/>
                </p:oleObj>
              </mc:Choice>
              <mc:Fallback>
                <p:oleObj name="文档" r:id="rId6" imgW="8503013" imgH="197763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3606329"/>
                        <a:ext cx="8503013" cy="19776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118175" y="4928589"/>
            <a:ext cx="2607091" cy="1424040"/>
            <a:chOff x="1650126" y="5509671"/>
            <a:chExt cx="2607091" cy="1424040"/>
          </a:xfrm>
        </p:grpSpPr>
        <p:sp>
          <p:nvSpPr>
            <p:cNvPr id="8" name="椭圆 7"/>
            <p:cNvSpPr/>
            <p:nvPr/>
          </p:nvSpPr>
          <p:spPr>
            <a:xfrm>
              <a:off x="2157735" y="5632549"/>
              <a:ext cx="1944216" cy="1103122"/>
            </a:xfrm>
            <a:prstGeom prst="ellipse">
              <a:avLst/>
            </a:prstGeom>
            <a:solidFill>
              <a:srgbClr val="92D050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 flipV="1">
              <a:off x="2157735" y="5984926"/>
              <a:ext cx="1783013" cy="312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521526" y="6280621"/>
              <a:ext cx="5084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smtClean="0">
                  <a:latin typeface="Times New Roman" pitchFamily="18" charset="0"/>
                  <a:ea typeface="微软雅黑" pitchFamily="34" charset="-122"/>
                </a:rPr>
                <a:t>B</a:t>
              </a:r>
              <a:endParaRPr lang="zh-CN" altLang="en-US" sz="2000" b="1" i="1" dirty="0" smtClean="0">
                <a:latin typeface="Times New Roman" pitchFamily="18" charset="0"/>
                <a:ea typeface="微软雅黑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347598" y="5778560"/>
              <a:ext cx="844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smtClean="0">
                  <a:latin typeface="Times New Roman" pitchFamily="18" charset="0"/>
                  <a:ea typeface="微软雅黑" pitchFamily="34" charset="-122"/>
                </a:rPr>
                <a:t>B-A</a:t>
              </a:r>
              <a:endParaRPr lang="zh-CN" altLang="en-US" sz="2000" b="1" i="1" dirty="0" smtClean="0">
                <a:latin typeface="Times New Roman" pitchFamily="18" charset="0"/>
                <a:ea typeface="微软雅黑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650126" y="5509671"/>
              <a:ext cx="2607091" cy="142404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718757" y="5517156"/>
              <a:ext cx="508417" cy="309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000" b="1" i="1" dirty="0" smtClean="0">
                  <a:latin typeface="Times New Roman" pitchFamily="18" charset="0"/>
                  <a:ea typeface="微软雅黑" pitchFamily="34" charset="-122"/>
                </a:rPr>
                <a:t>S</a:t>
              </a:r>
              <a:endParaRPr lang="zh-CN" altLang="en-US" sz="3000" b="1" i="1" dirty="0" smtClean="0">
                <a:latin typeface="Times New Roman" pitchFamily="18" charset="0"/>
                <a:ea typeface="微软雅黑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V="1">
              <a:off x="2310135" y="6137326"/>
              <a:ext cx="1783013" cy="312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2462535" y="6336725"/>
              <a:ext cx="1522561" cy="265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988846" y="6568653"/>
              <a:ext cx="681057" cy="128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endCxn id="11" idx="0"/>
            </p:cNvCxnSpPr>
            <p:nvPr/>
          </p:nvCxnSpPr>
          <p:spPr>
            <a:xfrm flipV="1">
              <a:off x="2157735" y="5778560"/>
              <a:ext cx="1611993" cy="3236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/>
            <p:cNvSpPr/>
            <p:nvPr/>
          </p:nvSpPr>
          <p:spPr>
            <a:xfrm>
              <a:off x="2386219" y="5875810"/>
              <a:ext cx="995652" cy="6208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30536" y="5848573"/>
              <a:ext cx="5084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 smtClean="0">
                  <a:latin typeface="Times New Roman" pitchFamily="18" charset="0"/>
                  <a:ea typeface="微软雅黑" pitchFamily="34" charset="-122"/>
                </a:rPr>
                <a:t>A</a:t>
              </a:r>
              <a:endParaRPr lang="zh-CN" altLang="en-US" sz="2000" b="1" i="1" dirty="0" smtClean="0">
                <a:latin typeface="Times New Roman" pitchFamily="18" charset="0"/>
                <a:ea typeface="微软雅黑" pitchFamily="34" charset="-122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V="1">
              <a:off x="2432320" y="5685453"/>
              <a:ext cx="963456" cy="1605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5030036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22067"/>
              </p:ext>
            </p:extLst>
          </p:nvPr>
        </p:nvGraphicFramePr>
        <p:xfrm>
          <a:off x="536575" y="3256285"/>
          <a:ext cx="8716758" cy="3047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文档" r:id="rId4" imgW="8716758" imgH="3047373" progId="Word.Document.12">
                  <p:embed/>
                </p:oleObj>
              </mc:Choice>
              <mc:Fallback>
                <p:oleObj name="文档" r:id="rId4" imgW="8716758" imgH="304737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256285"/>
                        <a:ext cx="8716758" cy="3047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855062"/>
              </p:ext>
            </p:extLst>
          </p:nvPr>
        </p:nvGraphicFramePr>
        <p:xfrm>
          <a:off x="536575" y="1168053"/>
          <a:ext cx="8603091" cy="237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文档" r:id="rId6" imgW="8603091" imgH="2377138" progId="Word.Document.12">
                  <p:embed/>
                </p:oleObj>
              </mc:Choice>
              <mc:Fallback>
                <p:oleObj name="文档" r:id="rId6" imgW="8603091" imgH="237713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1168053"/>
                        <a:ext cx="8603091" cy="237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045966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29387"/>
              </p:ext>
            </p:extLst>
          </p:nvPr>
        </p:nvGraphicFramePr>
        <p:xfrm>
          <a:off x="504825" y="1166813"/>
          <a:ext cx="8503013" cy="218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38" name="文档" r:id="rId4" imgW="8503013" imgH="2194122" progId="Word.Document.12">
                  <p:embed/>
                </p:oleObj>
              </mc:Choice>
              <mc:Fallback>
                <p:oleObj name="文档" r:id="rId4" imgW="8503013" imgH="219412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1166813"/>
                        <a:ext cx="8503013" cy="218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483331" y="2976927"/>
            <a:ext cx="8524506" cy="2780087"/>
            <a:chOff x="483331" y="3346811"/>
            <a:chExt cx="8524506" cy="2780087"/>
          </a:xfrm>
        </p:grpSpPr>
        <p:sp>
          <p:nvSpPr>
            <p:cNvPr id="10" name="矩形 9"/>
            <p:cNvSpPr/>
            <p:nvPr/>
          </p:nvSpPr>
          <p:spPr>
            <a:xfrm>
              <a:off x="483331" y="3962918"/>
              <a:ext cx="3600400" cy="5760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4833965"/>
                </p:ext>
              </p:extLst>
            </p:nvPr>
          </p:nvGraphicFramePr>
          <p:xfrm>
            <a:off x="504824" y="3346811"/>
            <a:ext cx="8503013" cy="2780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39" name="文档" r:id="rId6" imgW="8503013" imgH="2785860" progId="Word.Document.12">
                    <p:embed/>
                  </p:oleObj>
                </mc:Choice>
                <mc:Fallback>
                  <p:oleObj name="文档" r:id="rId6" imgW="8503013" imgH="2785860" progId="Word.Document.1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24" y="3346811"/>
                          <a:ext cx="8503013" cy="2780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组合 8"/>
            <p:cNvGrpSpPr/>
            <p:nvPr/>
          </p:nvGrpSpPr>
          <p:grpSpPr>
            <a:xfrm>
              <a:off x="1968605" y="4133828"/>
              <a:ext cx="936104" cy="216024"/>
              <a:chOff x="1968605" y="4133828"/>
              <a:chExt cx="936104" cy="216024"/>
            </a:xfrm>
          </p:grpSpPr>
          <p:cxnSp>
            <p:nvCxnSpPr>
              <p:cNvPr id="3" name="直接箭头连接符 2"/>
              <p:cNvCxnSpPr/>
              <p:nvPr/>
            </p:nvCxnSpPr>
            <p:spPr>
              <a:xfrm>
                <a:off x="1968605" y="4232730"/>
                <a:ext cx="9361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2315198" y="4133828"/>
                <a:ext cx="144016" cy="2160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文本框 11"/>
          <p:cNvSpPr txBox="1"/>
          <p:nvPr/>
        </p:nvSpPr>
        <p:spPr>
          <a:xfrm>
            <a:off x="394572" y="5645042"/>
            <a:ext cx="895051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3399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5EA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向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[0,1]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之间随机投点，则</a:t>
            </a:r>
            <a:r>
              <a:rPr lang="zh-CN" altLang="en-US" sz="24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事件“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点落在</a:t>
            </a:r>
            <a:r>
              <a:rPr lang="en-US" altLang="zh-CN" sz="24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0.5</a:t>
            </a:r>
            <a:r>
              <a:rPr lang="zh-CN" altLang="en-US" sz="24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的位置” 的概率为 </a:t>
            </a:r>
            <a:r>
              <a:rPr lang="en-US" altLang="zh-CN" sz="24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</a:t>
            </a:r>
            <a:r>
              <a:rPr lang="zh-CN" altLang="en-US" sz="2400" b="1" dirty="0" smtClean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该事件有可能发生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12500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</Words>
  <Application>Microsoft Office PowerPoint</Application>
  <PresentationFormat>自定义</PresentationFormat>
  <Paragraphs>65</Paragraphs>
  <Slides>28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华文行楷</vt:lpstr>
      <vt:lpstr>迷你简菱心</vt:lpstr>
      <vt:lpstr>宋体</vt:lpstr>
      <vt:lpstr>微软雅黑</vt:lpstr>
      <vt:lpstr>叶根友毛笔行书简体</vt:lpstr>
      <vt:lpstr>Arial</vt:lpstr>
      <vt:lpstr>Calibri</vt:lpstr>
      <vt:lpstr>Calibri Light</vt:lpstr>
      <vt:lpstr>Times New Roman</vt:lpstr>
      <vt:lpstr>1_自定义设计方案</vt:lpstr>
      <vt:lpstr>2_自定义设计方案</vt:lpstr>
      <vt:lpstr>文档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2022-03-23T01:52:25Z</dcterms:modified>
</cp:coreProperties>
</file>