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  <p:sldMasterId id="2147483951" r:id="rId2"/>
  </p:sldMasterIdLst>
  <p:notesMasterIdLst>
    <p:notesMasterId r:id="rId13"/>
  </p:notesMasterIdLst>
  <p:handoutMasterIdLst>
    <p:handoutMasterId r:id="rId14"/>
  </p:handoutMasterIdLst>
  <p:sldIdLst>
    <p:sldId id="3146" r:id="rId3"/>
    <p:sldId id="3382" r:id="rId4"/>
    <p:sldId id="3362" r:id="rId5"/>
    <p:sldId id="3383" r:id="rId6"/>
    <p:sldId id="3378" r:id="rId7"/>
    <p:sldId id="3384" r:id="rId8"/>
    <p:sldId id="3385" r:id="rId9"/>
    <p:sldId id="3386" r:id="rId10"/>
    <p:sldId id="3380" r:id="rId11"/>
    <p:sldId id="3387" r:id="rId12"/>
  </p:sldIdLst>
  <p:sldSz cx="9644063" cy="7232650"/>
  <p:notesSz cx="6858000" cy="9144000"/>
  <p:custDataLst>
    <p:tags r:id="rId1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>
          <p15:clr>
            <a:srgbClr val="A4A3A4"/>
          </p15:clr>
        </p15:guide>
        <p15:guide id="2" orient="horz" pos="4228">
          <p15:clr>
            <a:srgbClr val="A4A3A4"/>
          </p15:clr>
        </p15:guide>
        <p15:guide id="3" pos="1983">
          <p15:clr>
            <a:srgbClr val="A4A3A4"/>
          </p15:clr>
        </p15:guide>
        <p15:guide id="4" pos="418">
          <p15:clr>
            <a:srgbClr val="A4A3A4"/>
          </p15:clr>
        </p15:guide>
        <p15:guide id="5" pos="5691">
          <p15:clr>
            <a:srgbClr val="A4A3A4"/>
          </p15:clr>
        </p15:guide>
        <p15:guide id="6" pos="282">
          <p15:clr>
            <a:srgbClr val="A4A3A4"/>
          </p15:clr>
        </p15:guide>
        <p15:guide id="7" pos="10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A6"/>
    <a:srgbClr val="007DDD"/>
    <a:srgbClr val="F2F2F2"/>
    <a:srgbClr val="003399"/>
    <a:srgbClr val="800000"/>
    <a:srgbClr val="20517E"/>
    <a:srgbClr val="FF9900"/>
    <a:srgbClr val="BE7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424" autoAdjust="0"/>
  </p:normalViewPr>
  <p:slideViewPr>
    <p:cSldViewPr>
      <p:cViewPr varScale="1">
        <p:scale>
          <a:sx n="71" d="100"/>
          <a:sy n="71" d="100"/>
        </p:scale>
        <p:origin x="1380" y="54"/>
      </p:cViewPr>
      <p:guideLst>
        <p:guide orient="horz" pos="328"/>
        <p:guide orient="horz" pos="4228"/>
        <p:guide pos="1983"/>
        <p:guide pos="418"/>
        <p:guide pos="5691"/>
        <p:guide pos="282"/>
        <p:guide pos="1013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wmf"/><Relationship Id="rId1" Type="http://schemas.openxmlformats.org/officeDocument/2006/relationships/image" Target="../media/image9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4" Type="http://schemas.openxmlformats.org/officeDocument/2006/relationships/image" Target="../media/image2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1E785E9-2B1F-4E13-9D4A-B411A8CEF388}" type="datetimeFigureOut">
              <a:rPr lang="zh-CN" altLang="en-US"/>
              <a:pPr>
                <a:defRPr/>
              </a:pPr>
              <a:t>2024/3/21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C583BB5-07EB-4073-9909-8E6B7C965B8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7B92E2-B7F0-46C2-BC6E-8E13A6AFB1BD}" type="datetimeFigureOut">
              <a:rPr lang="zh-CN" altLang="en-US"/>
              <a:pPr>
                <a:defRPr/>
              </a:pPr>
              <a:t>2024/3/21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2BAB729-E071-4B05-8368-0DD625494CC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F3DA39-B7D1-45CA-A47F-F280A3A9BBEA}" type="slidenum">
              <a:rPr lang="zh-CN" altLang="en-US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3BA4F0B-0608-4A98-B199-9012CAFB9CBF}" type="slidenum">
              <a:rPr lang="zh-CN" altLang="en-US" sz="1200">
                <a:latin typeface="Times New Roman" pitchFamily="18" charset="0"/>
                <a:ea typeface="微软雅黑" pitchFamily="34" charset="-122"/>
              </a:rPr>
              <a:pPr algn="r"/>
              <a:t>2</a:t>
            </a:fld>
            <a:endParaRPr lang="en-US" altLang="zh-CN" sz="1200">
              <a:latin typeface="Times New Roman" pitchFamily="18" charset="0"/>
              <a:ea typeface="微软雅黑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5DBEF7A-01A2-4C82-84A0-6366A7F7DBE7}" type="slidenum">
              <a:rPr lang="zh-CN" altLang="en-US" smtClean="0">
                <a:latin typeface="Calibri" pitchFamily="34" charset="0"/>
                <a:ea typeface="宋体" charset="-122"/>
              </a:rPr>
              <a:pPr/>
              <a:t>3</a:t>
            </a:fld>
            <a:endParaRPr lang="en-US" altLang="zh-CN" smtClean="0"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385073"/>
            <a:ext cx="8318004" cy="13979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287" y="1773004"/>
            <a:ext cx="4079890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287" y="2641926"/>
            <a:ext cx="4079890" cy="38858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2307" y="1773004"/>
            <a:ext cx="4099983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2307" y="2641926"/>
            <a:ext cx="4099983" cy="38858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9C128-C99F-487E-A572-A9299E31B79E}" type="datetimeFigureOut">
              <a:rPr lang="en-US"/>
              <a:pPr>
                <a:defRPr/>
              </a:pPr>
              <a:t>3/21/2024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948F4-03A5-472E-B429-0112660C9E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24984-DA15-45BD-86D9-39B3C2241C3E}" type="datetimeFigureOut">
              <a:rPr lang="en-US"/>
              <a:pPr>
                <a:defRPr/>
              </a:pPr>
              <a:t>3/21/2024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6E846-A908-4F81-81B5-0F3E5A0C59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8"/>
          <p:cNvCxnSpPr/>
          <p:nvPr/>
        </p:nvCxnSpPr>
        <p:spPr bwMode="auto">
          <a:xfrm flipH="1">
            <a:off x="150813" y="790575"/>
            <a:ext cx="6480175" cy="0"/>
          </a:xfrm>
          <a:prstGeom prst="line">
            <a:avLst/>
          </a:prstGeom>
          <a:ln w="25400">
            <a:solidFill>
              <a:srgbClr val="005EA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9"/>
          <p:cNvCxnSpPr/>
          <p:nvPr/>
        </p:nvCxnSpPr>
        <p:spPr bwMode="auto">
          <a:xfrm flipH="1">
            <a:off x="150813" y="904875"/>
            <a:ext cx="6480175" cy="0"/>
          </a:xfrm>
          <a:prstGeom prst="line">
            <a:avLst/>
          </a:prstGeom>
          <a:ln w="57150">
            <a:solidFill>
              <a:srgbClr val="20517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583"/>
          <p:cNvSpPr>
            <a:spLocks/>
          </p:cNvSpPr>
          <p:nvPr userDrawn="1"/>
        </p:nvSpPr>
        <p:spPr bwMode="auto">
          <a:xfrm>
            <a:off x="177800" y="87313"/>
            <a:ext cx="720725" cy="277812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 dirty="0">
              <a:ea typeface="宋体" panose="02010600030101010101" pitchFamily="2" charset="-122"/>
            </a:endParaRPr>
          </a:p>
        </p:txBody>
      </p:sp>
      <p:sp>
        <p:nvSpPr>
          <p:cNvPr id="5" name="Freeform 584"/>
          <p:cNvSpPr>
            <a:spLocks/>
          </p:cNvSpPr>
          <p:nvPr userDrawn="1"/>
        </p:nvSpPr>
        <p:spPr bwMode="auto">
          <a:xfrm>
            <a:off x="660400" y="225425"/>
            <a:ext cx="188913" cy="460375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6" name="Freeform 585"/>
          <p:cNvSpPr>
            <a:spLocks/>
          </p:cNvSpPr>
          <p:nvPr userDrawn="1"/>
        </p:nvSpPr>
        <p:spPr bwMode="auto">
          <a:xfrm>
            <a:off x="434975" y="347663"/>
            <a:ext cx="161925" cy="338137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7" name="Freeform 586"/>
          <p:cNvSpPr>
            <a:spLocks/>
          </p:cNvSpPr>
          <p:nvPr userDrawn="1"/>
        </p:nvSpPr>
        <p:spPr bwMode="auto">
          <a:xfrm>
            <a:off x="201613" y="384175"/>
            <a:ext cx="169862" cy="301625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54850" y="12700"/>
            <a:ext cx="2576513" cy="98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12"/>
          <p:cNvSpPr txBox="1">
            <a:spLocks noChangeArrowheads="1"/>
          </p:cNvSpPr>
          <p:nvPr userDrawn="1"/>
        </p:nvSpPr>
        <p:spPr bwMode="auto">
          <a:xfrm>
            <a:off x="924457" y="162952"/>
            <a:ext cx="8195933" cy="584767"/>
          </a:xfrm>
          <a:prstGeom prst="rect">
            <a:avLst/>
          </a:prstGeom>
          <a:noFill/>
          <a:ln>
            <a:noFill/>
          </a:ln>
          <a:extLst/>
        </p:spPr>
        <p:txBody>
          <a:bodyPr lIns="91434" tIns="45716" rIns="91434" bIns="45716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2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随机变量</a:t>
            </a:r>
            <a:endParaRPr lang="zh-CN" altLang="en-US" sz="32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945A7-49EF-4209-9ED8-CBE799B3AD0E}" type="datetimeFigureOut">
              <a:rPr lang="zh-CN" altLang="en-US"/>
              <a:pPr>
                <a:defRPr/>
              </a:pPr>
              <a:t>2024/3/21</a:t>
            </a:fld>
            <a:endParaRPr lang="zh-CN" altLang="en-US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88F3F-AB84-458B-88EE-772EE3D1BD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82177"/>
            <a:ext cx="311046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9983" y="1041369"/>
            <a:ext cx="4882307" cy="5139869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169795"/>
            <a:ext cx="311046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7D630-9733-47C1-8D39-93A6AE02271F}" type="datetimeFigureOut">
              <a:rPr lang="en-US"/>
              <a:pPr>
                <a:defRPr/>
              </a:pPr>
              <a:t>3/21/2024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D6231-EBB4-4410-9A37-B3DA7BF07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82177"/>
            <a:ext cx="311046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99983" y="1041369"/>
            <a:ext cx="4882307" cy="5139869"/>
          </a:xfrm>
        </p:spPr>
        <p:txBody>
          <a:bodyPr rtlCol="0">
            <a:normAutofit/>
          </a:bodyPr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169795"/>
            <a:ext cx="311046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4ECA8-7744-4B33-9431-95A5D3209D86}" type="datetimeFigureOut">
              <a:rPr lang="en-US"/>
              <a:pPr>
                <a:defRPr/>
              </a:pPr>
              <a:t>3/21/2024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A8C36-D8EF-45B4-AB2D-679BC92536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151B8-D10C-4BBE-92FC-D312481B3EB6}" type="datetimeFigureOut">
              <a:rPr lang="en-US"/>
              <a:pPr>
                <a:defRPr/>
              </a:pPr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5A8AA-CF2E-41DC-91F0-83193F8748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1533" y="385071"/>
            <a:ext cx="2079501" cy="61293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3030" y="385071"/>
            <a:ext cx="6117952" cy="61293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EB1C2-0EC5-4212-BD18-6BEED81F3340}" type="datetimeFigureOut">
              <a:rPr lang="en-US"/>
              <a:pPr>
                <a:defRPr/>
              </a:pPr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A9102-896A-4BA6-8B87-4DAF6D17E5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588"/>
            <a:ext cx="9644063" cy="7226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Line 6"/>
          <p:cNvSpPr>
            <a:spLocks noChangeShapeType="1"/>
          </p:cNvSpPr>
          <p:nvPr userDrawn="1"/>
        </p:nvSpPr>
        <p:spPr bwMode="auto">
          <a:xfrm flipH="1">
            <a:off x="242888" y="555625"/>
            <a:ext cx="0" cy="370205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dirty="0">
              <a:latin typeface="Times New Roman" pitchFamily="18" charset="0"/>
              <a:ea typeface="宋体" panose="02010600030101010101" pitchFamily="2" charset="-122"/>
            </a:endParaRPr>
          </a:p>
        </p:txBody>
      </p:sp>
      <p:sp>
        <p:nvSpPr>
          <p:cNvPr id="4" name="Line 7"/>
          <p:cNvSpPr>
            <a:spLocks noChangeShapeType="1"/>
          </p:cNvSpPr>
          <p:nvPr userDrawn="1"/>
        </p:nvSpPr>
        <p:spPr bwMode="auto">
          <a:xfrm flipH="1">
            <a:off x="188913" y="411163"/>
            <a:ext cx="0" cy="4037012"/>
          </a:xfrm>
          <a:prstGeom prst="line">
            <a:avLst/>
          </a:prstGeom>
          <a:noFill/>
          <a:ln w="28575">
            <a:solidFill>
              <a:srgbClr val="1188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dirty="0">
              <a:latin typeface="Times New Roman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9050"/>
            <a:ext cx="9672638" cy="7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10"/>
          <p:cNvSpPr/>
          <p:nvPr userDrawn="1"/>
        </p:nvSpPr>
        <p:spPr>
          <a:xfrm rot="10800000" flipH="1">
            <a:off x="5446713" y="6943725"/>
            <a:ext cx="266700" cy="101600"/>
          </a:xfrm>
          <a:prstGeom prst="rect">
            <a:avLst/>
          </a:prstGeom>
          <a:solidFill>
            <a:srgbClr val="FDD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11"/>
          <p:cNvSpPr/>
          <p:nvPr userDrawn="1"/>
        </p:nvSpPr>
        <p:spPr>
          <a:xfrm rot="10800000" flipH="1">
            <a:off x="5065713" y="6943725"/>
            <a:ext cx="268287" cy="101600"/>
          </a:xfrm>
          <a:prstGeom prst="rect">
            <a:avLst/>
          </a:prstGeom>
          <a:solidFill>
            <a:srgbClr val="72A7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12"/>
          <p:cNvSpPr/>
          <p:nvPr userDrawn="1"/>
        </p:nvSpPr>
        <p:spPr>
          <a:xfrm rot="10800000" flipH="1">
            <a:off x="4686300" y="6943725"/>
            <a:ext cx="268288" cy="101600"/>
          </a:xfrm>
          <a:prstGeom prst="rect">
            <a:avLst/>
          </a:prstGeom>
          <a:solidFill>
            <a:srgbClr val="F5A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7" name="Picture 2" descr="D:\哈尔滨工程大学-课程\幕课\概率论与数理统计\PPT\包图网_134176金融数据PPT矢量图形\未标题-2.png"/>
          <p:cNvPicPr>
            <a:picLocks noChangeAspect="1" noChangeArrowheads="1"/>
          </p:cNvPicPr>
          <p:nvPr userDrawn="1"/>
        </p:nvPicPr>
        <p:blipFill>
          <a:blip r:embed="rId3"/>
          <a:srcRect t="16666" b="29166"/>
          <a:stretch>
            <a:fillRect/>
          </a:stretch>
        </p:blipFill>
        <p:spPr bwMode="auto">
          <a:xfrm>
            <a:off x="155575" y="41275"/>
            <a:ext cx="101441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14"/>
          <p:cNvSpPr/>
          <p:nvPr userDrawn="1"/>
        </p:nvSpPr>
        <p:spPr>
          <a:xfrm rot="10800000">
            <a:off x="5902325" y="6943725"/>
            <a:ext cx="3514725" cy="1016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rgbClr val="9CD8C7"/>
              </a:gs>
              <a:gs pos="57000">
                <a:srgbClr val="7A93CB"/>
              </a:gs>
              <a:gs pos="100000">
                <a:srgbClr val="FFEFC8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: 圆角 5"/>
          <p:cNvSpPr/>
          <p:nvPr userDrawn="1"/>
        </p:nvSpPr>
        <p:spPr>
          <a:xfrm>
            <a:off x="241300" y="998538"/>
            <a:ext cx="9183688" cy="5762625"/>
          </a:xfrm>
          <a:prstGeom prst="roundRect">
            <a:avLst>
              <a:gd name="adj" fmla="val 6667"/>
            </a:avLst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180" y="385763"/>
            <a:ext cx="8317707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 userDrawn="1"/>
        </p:nvGrpSpPr>
        <p:grpSpPr bwMode="auto">
          <a:xfrm>
            <a:off x="150813" y="909638"/>
            <a:ext cx="6480175" cy="114300"/>
            <a:chOff x="142844" y="642924"/>
            <a:chExt cx="5040000" cy="80962"/>
          </a:xfrm>
        </p:grpSpPr>
        <p:cxnSp>
          <p:nvCxnSpPr>
            <p:cNvPr id="3" name="直接连接符 8"/>
            <p:cNvCxnSpPr/>
            <p:nvPr/>
          </p:nvCxnSpPr>
          <p:spPr>
            <a:xfrm flipH="1">
              <a:off x="142844" y="642924"/>
              <a:ext cx="5040000" cy="0"/>
            </a:xfrm>
            <a:prstGeom prst="line">
              <a:avLst/>
            </a:prstGeom>
            <a:ln w="2540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9"/>
            <p:cNvCxnSpPr/>
            <p:nvPr/>
          </p:nvCxnSpPr>
          <p:spPr>
            <a:xfrm flipH="1">
              <a:off x="142844" y="723886"/>
              <a:ext cx="5040000" cy="0"/>
            </a:xfrm>
            <a:prstGeom prst="line">
              <a:avLst/>
            </a:prstGeom>
            <a:ln w="57150">
              <a:solidFill>
                <a:srgbClr val="20517E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583"/>
          <p:cNvSpPr>
            <a:spLocks/>
          </p:cNvSpPr>
          <p:nvPr/>
        </p:nvSpPr>
        <p:spPr bwMode="auto">
          <a:xfrm>
            <a:off x="133350" y="209550"/>
            <a:ext cx="541338" cy="277813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 dirty="0">
              <a:ea typeface="宋体" panose="02010600030101010101" pitchFamily="2" charset="-122"/>
            </a:endParaRPr>
          </a:p>
        </p:txBody>
      </p:sp>
      <p:sp>
        <p:nvSpPr>
          <p:cNvPr id="6" name="Freeform 584"/>
          <p:cNvSpPr>
            <a:spLocks/>
          </p:cNvSpPr>
          <p:nvPr/>
        </p:nvSpPr>
        <p:spPr bwMode="auto">
          <a:xfrm>
            <a:off x="495300" y="347663"/>
            <a:ext cx="141288" cy="460375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7" name="Freeform 585"/>
          <p:cNvSpPr>
            <a:spLocks/>
          </p:cNvSpPr>
          <p:nvPr/>
        </p:nvSpPr>
        <p:spPr bwMode="auto">
          <a:xfrm>
            <a:off x="327025" y="469900"/>
            <a:ext cx="120650" cy="338138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8" name="Freeform 586"/>
          <p:cNvSpPr>
            <a:spLocks/>
          </p:cNvSpPr>
          <p:nvPr/>
        </p:nvSpPr>
        <p:spPr bwMode="auto">
          <a:xfrm>
            <a:off x="150813" y="506413"/>
            <a:ext cx="128587" cy="301625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54850" y="12700"/>
            <a:ext cx="2576513" cy="98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日期占位符 1"/>
          <p:cNvSpPr>
            <a:spLocks noGrp="1"/>
          </p:cNvSpPr>
          <p:nvPr>
            <p:ph type="dt" sz="half" idx="10"/>
          </p:nvPr>
        </p:nvSpPr>
        <p:spPr>
          <a:xfrm>
            <a:off x="482600" y="6704013"/>
            <a:ext cx="2249488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A7D6CFB-96AD-41C9-B6BC-C8A72067E0E6}" type="datetimeFigureOut">
              <a:rPr lang="zh-CN" altLang="en-US"/>
              <a:pPr>
                <a:defRPr/>
              </a:pPr>
              <a:t>2024/3/21</a:t>
            </a:fld>
            <a:endParaRPr lang="zh-CN" altLang="en-US"/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295650" y="6704013"/>
            <a:ext cx="3054350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11975" y="6704013"/>
            <a:ext cx="2249488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22C500D-5112-4363-BB41-585C7C465B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305" y="1183677"/>
            <a:ext cx="8197454" cy="2518034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5508" y="3798816"/>
            <a:ext cx="7233047" cy="1746216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7C08B-A7F9-425D-8474-BC11F147B413}" type="datetimeFigureOut">
              <a:rPr lang="en-US"/>
              <a:pPr>
                <a:defRPr/>
              </a:pPr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19B27-4282-4DDC-BEA0-147FDA0F36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8E2E5-8900-4400-812F-5746ADC5B901}" type="datetimeFigureOut">
              <a:rPr lang="en-US"/>
              <a:pPr>
                <a:defRPr/>
              </a:pPr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62FA1-739F-4F81-A1FF-FCA1BF7E80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007" y="1803142"/>
            <a:ext cx="8318004" cy="3008581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007" y="4840185"/>
            <a:ext cx="8318004" cy="1582142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/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1C58F-118D-4F66-9A7D-DBD36909E71D}" type="datetimeFigureOut">
              <a:rPr lang="en-US"/>
              <a:pPr>
                <a:defRPr/>
              </a:pPr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D7162-3134-4C4F-A58E-26C09C51AB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3029" y="1925358"/>
            <a:ext cx="4098727" cy="4589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2307" y="1925358"/>
            <a:ext cx="4098727" cy="4589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6991B-5859-4D4F-99F7-732AE35B6AB6}" type="datetimeFigureOut">
              <a:rPr lang="en-US"/>
              <a:pPr>
                <a:defRPr/>
              </a:pPr>
              <a:t>3/21/2024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961B1-C178-4CA0-92CB-2F2DD10E9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</p:sldLayoutIdLst>
  <p:transition advTm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5pPr>
      <a:lvl6pPr marL="342892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6pPr>
      <a:lvl7pPr marL="685783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7pPr>
      <a:lvl8pPr marL="1028675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8pPr>
      <a:lvl9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169863" indent="-169863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2763" indent="-169863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8563" indent="-169863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1463" indent="-169863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663575" y="385763"/>
            <a:ext cx="8316913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63575" y="1925638"/>
            <a:ext cx="8316913" cy="458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3575" y="6704013"/>
            <a:ext cx="2170113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D98AD51-B4BD-4316-B555-8079B6C1D4B4}" type="datetimeFigureOut">
              <a:rPr lang="en-US"/>
              <a:pPr>
                <a:defRPr/>
              </a:pPr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4050" y="6704013"/>
            <a:ext cx="3255963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0375" y="6704013"/>
            <a:ext cx="2170113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ED8C4AD-A3B1-49CB-9A52-5955683ED2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69" r:id="rId2"/>
    <p:sldLayoutId id="2147483968" r:id="rId3"/>
    <p:sldLayoutId id="2147483967" r:id="rId4"/>
    <p:sldLayoutId id="2147483966" r:id="rId5"/>
    <p:sldLayoutId id="2147483965" r:id="rId6"/>
    <p:sldLayoutId id="2147483976" r:id="rId7"/>
    <p:sldLayoutId id="2147483964" r:id="rId8"/>
    <p:sldLayoutId id="2147483963" r:id="rId9"/>
    <p:sldLayoutId id="2147483962" r:id="rId10"/>
    <p:sldLayoutId id="2147483961" r:id="rId11"/>
    <p:sldLayoutId id="2147483977" r:id="rId12"/>
    <p:sldLayoutId id="2147483978" r:id="rId13"/>
    <p:sldLayoutId id="2147483979" r:id="rId14"/>
  </p:sldLayoutIdLst>
  <p:txStyles>
    <p:titleStyle>
      <a:lvl1pPr algn="l" defTabSz="9636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636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2pPr>
      <a:lvl3pPr algn="l" defTabSz="9636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3pPr>
      <a:lvl4pPr algn="l" defTabSz="9636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4pPr>
      <a:lvl5pPr algn="l" defTabSz="9636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5pPr>
      <a:lvl6pPr marL="457200" algn="l" defTabSz="963613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6pPr>
      <a:lvl7pPr marL="914400" algn="l" defTabSz="963613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7pPr>
      <a:lvl8pPr marL="1371600" algn="l" defTabSz="963613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8pPr>
      <a:lvl9pPr marL="1828800" algn="l" defTabSz="963613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9pPr>
    </p:titleStyle>
    <p:bodyStyle>
      <a:lvl1pPr marL="239713" indent="-239713" algn="l" defTabSz="963613" rtl="0" eaLnBrk="0" fontAlgn="base" hangingPunct="0">
        <a:lnSpc>
          <a:spcPct val="90000"/>
        </a:lnSpc>
        <a:spcBef>
          <a:spcPts val="1050"/>
        </a:spcBef>
        <a:spcAft>
          <a:spcPct val="0"/>
        </a:spcAft>
        <a:buFont typeface="Arial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39713" algn="l" defTabSz="963613" rtl="0" eaLnBrk="0" fontAlgn="base" hangingPunct="0">
        <a:lnSpc>
          <a:spcPct val="90000"/>
        </a:lnSpc>
        <a:spcBef>
          <a:spcPts val="525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04913" indent="-239713" algn="l" defTabSz="963613" rtl="0" eaLnBrk="0" fontAlgn="base" hangingPunct="0">
        <a:lnSpc>
          <a:spcPct val="90000"/>
        </a:lnSpc>
        <a:spcBef>
          <a:spcPts val="525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7513" indent="-239713" algn="l" defTabSz="963613" rtl="0" eaLnBrk="0" fontAlgn="base" hangingPunct="0">
        <a:lnSpc>
          <a:spcPct val="90000"/>
        </a:lnSpc>
        <a:spcBef>
          <a:spcPts val="52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168525" indent="-239713" algn="l" defTabSz="963613" rtl="0" eaLnBrk="0" fontAlgn="base" hangingPunct="0">
        <a:lnSpc>
          <a:spcPct val="90000"/>
        </a:lnSpc>
        <a:spcBef>
          <a:spcPts val="52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jpe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package" Target="../embeddings/Microsoft_Word___.docx"/><Relationship Id="rId7" Type="http://schemas.openxmlformats.org/officeDocument/2006/relationships/package" Target="../embeddings/Microsoft_Word___1.docx"/><Relationship Id="rId12" Type="http://schemas.openxmlformats.org/officeDocument/2006/relationships/image" Target="../media/image13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11" Type="http://schemas.openxmlformats.org/officeDocument/2006/relationships/package" Target="../embeddings/Microsoft_Word___3.docx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package" Target="../embeddings/Microsoft_Word___2.docx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21.wmf"/><Relationship Id="rId3" Type="http://schemas.openxmlformats.org/officeDocument/2006/relationships/package" Target="../embeddings/Microsoft_Word___4.docx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4.bin"/><Relationship Id="rId5" Type="http://schemas.openxmlformats.org/officeDocument/2006/relationships/package" Target="../embeddings/Microsoft_Word___5.docx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8.bin"/><Relationship Id="rId4" Type="http://schemas.openxmlformats.org/officeDocument/2006/relationships/image" Target="../media/image14.em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8.docx"/><Relationship Id="rId3" Type="http://schemas.openxmlformats.org/officeDocument/2006/relationships/image" Target="../media/image8.png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Word___7.docx"/><Relationship Id="rId11" Type="http://schemas.openxmlformats.org/officeDocument/2006/relationships/image" Target="../media/image26.emf"/><Relationship Id="rId5" Type="http://schemas.openxmlformats.org/officeDocument/2006/relationships/image" Target="../media/image23.emf"/><Relationship Id="rId10" Type="http://schemas.openxmlformats.org/officeDocument/2006/relationships/package" Target="../embeddings/Microsoft_Word___9.docx"/><Relationship Id="rId4" Type="http://schemas.openxmlformats.org/officeDocument/2006/relationships/package" Target="../embeddings/Microsoft_Word___6.docx"/><Relationship Id="rId9" Type="http://schemas.openxmlformats.org/officeDocument/2006/relationships/image" Target="../media/image2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0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.xml"/><Relationship Id="rId4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646113" y="2103438"/>
            <a:ext cx="4964112" cy="744537"/>
          </a:xfrm>
          <a:prstGeom prst="rect">
            <a:avLst/>
          </a:prstGeom>
          <a:noFill/>
        </p:spPr>
        <p:txBody>
          <a:bodyPr wrap="none" lIns="51429" tIns="25715" rIns="51429" bIns="25715">
            <a:spAutoFit/>
          </a:bodyPr>
          <a:lstStyle/>
          <a:p>
            <a:pPr algn="ctr">
              <a:defRPr/>
            </a:pPr>
            <a:r>
              <a:rPr lang="zh-CN" altLang="en-US" sz="4500" b="1" spc="225" dirty="0">
                <a:solidFill>
                  <a:srgbClr val="20517E"/>
                </a:solidFill>
                <a:latin typeface="微软雅黑" panose="020B0503020204020204" pitchFamily="34" charset="-122"/>
                <a:ea typeface="迷你简菱心"/>
                <a:cs typeface="Arial" panose="020B0604020202020204" pitchFamily="34" charset="0"/>
              </a:rPr>
              <a:t>概率论与数理统计</a:t>
            </a:r>
          </a:p>
        </p:txBody>
      </p:sp>
      <p:sp>
        <p:nvSpPr>
          <p:cNvPr id="71" name="矩形 70"/>
          <p:cNvSpPr/>
          <p:nvPr/>
        </p:nvSpPr>
        <p:spPr>
          <a:xfrm>
            <a:off x="714677" y="2888252"/>
            <a:ext cx="4761185" cy="513597"/>
          </a:xfrm>
          <a:prstGeom prst="rect">
            <a:avLst/>
          </a:prstGeom>
        </p:spPr>
        <p:txBody>
          <a:bodyPr lIns="51429" tIns="25715" rIns="51429" bIns="25715" anchor="ctr">
            <a:spAutoFit/>
          </a:bodyPr>
          <a:lstStyle/>
          <a:p>
            <a:pPr algn="ctr">
              <a:defRPr/>
            </a:pPr>
            <a:r>
              <a:rPr lang="en-US" altLang="zh-CN" sz="3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Probability and Statistics</a:t>
            </a:r>
            <a:endParaRPr lang="en-US" altLang="zh-CN" sz="3000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62013" y="4337050"/>
            <a:ext cx="4689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1435" tIns="25718" rIns="51435" bIns="25718">
            <a:spAutoFit/>
          </a:bodyPr>
          <a:lstStyle/>
          <a:p>
            <a:pPr defTabSz="684213"/>
            <a:r>
              <a:rPr lang="en-US" altLang="zh-CN" sz="2700" b="1">
                <a:solidFill>
                  <a:srgbClr val="863C36"/>
                </a:solidFill>
                <a:latin typeface="华文行楷" pitchFamily="2" charset="-122"/>
                <a:ea typeface="华文行楷" pitchFamily="2" charset="-122"/>
                <a:cs typeface="叶根友毛笔行书简体"/>
              </a:rPr>
              <a:t>— </a:t>
            </a:r>
            <a:r>
              <a:rPr lang="zh-CN" altLang="en-US" sz="2700" b="1">
                <a:solidFill>
                  <a:srgbClr val="863C36"/>
                </a:solidFill>
                <a:latin typeface="华文行楷" pitchFamily="2" charset="-122"/>
                <a:ea typeface="华文行楷" pitchFamily="2" charset="-122"/>
                <a:cs typeface="叶根友毛笔行书简体"/>
              </a:rPr>
              <a:t>概率论与数理统计教学组</a:t>
            </a:r>
            <a:r>
              <a:rPr lang="en-US" altLang="zh-CN" sz="2700" b="1">
                <a:solidFill>
                  <a:srgbClr val="863C36"/>
                </a:solidFill>
                <a:latin typeface="华文行楷" pitchFamily="2" charset="-122"/>
                <a:ea typeface="华文行楷" pitchFamily="2" charset="-122"/>
                <a:cs typeface="叶根友毛笔行书简体"/>
              </a:rPr>
              <a:t>—</a:t>
            </a:r>
            <a:endParaRPr lang="zh-CN" altLang="en-US" sz="2700" b="1">
              <a:solidFill>
                <a:srgbClr val="863C36"/>
              </a:solidFill>
              <a:latin typeface="华文行楷" pitchFamily="2" charset="-122"/>
              <a:ea typeface="华文行楷" pitchFamily="2" charset="-122"/>
              <a:cs typeface="叶根友毛笔行书简体"/>
            </a:endParaRPr>
          </a:p>
        </p:txBody>
      </p:sp>
      <p:pic>
        <p:nvPicPr>
          <p:cNvPr id="24580" name="Picture 2" descr="C:\Users\Administrator\Desktop\1057523b422604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2325" y="2481263"/>
            <a:ext cx="3427413" cy="302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6"/>
          <p:cNvSpPr txBox="1">
            <a:spLocks noChangeArrowheads="1"/>
          </p:cNvSpPr>
          <p:nvPr/>
        </p:nvSpPr>
        <p:spPr bwMode="auto">
          <a:xfrm>
            <a:off x="1779588" y="4941888"/>
            <a:ext cx="25273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1435" tIns="25718" rIns="51435" bIns="25718">
            <a:spAutoFit/>
          </a:bodyPr>
          <a:lstStyle/>
          <a:p>
            <a:pPr defTabSz="684213"/>
            <a:r>
              <a:rPr lang="zh-CN" altLang="en-US" sz="2700" b="1">
                <a:solidFill>
                  <a:srgbClr val="863C36"/>
                </a:solidFill>
                <a:latin typeface="华文行楷" pitchFamily="2" charset="-122"/>
                <a:ea typeface="华文行楷" pitchFamily="2" charset="-122"/>
                <a:cs typeface="叶根友毛笔行书简体"/>
              </a:rPr>
              <a:t>哈尔滨工程大学</a:t>
            </a:r>
          </a:p>
        </p:txBody>
      </p: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17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inistrator\Desktop\1057523b422604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2238" y="160338"/>
            <a:ext cx="4586287" cy="404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3361758" y="4574655"/>
            <a:ext cx="3186354" cy="756084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prstTxWarp prst="textCanUp">
              <a:avLst/>
            </a:prstTxWarp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300" b="1" cap="all" dirty="0">
                <a:solidFill>
                  <a:srgbClr val="1B4C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谢谢您的观看</a:t>
            </a:r>
            <a:endParaRPr lang="zh-CN" altLang="en-US" sz="2700" cap="all" dirty="0">
              <a:solidFill>
                <a:srgbClr val="1B4C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171575" y="5694363"/>
            <a:ext cx="7567613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300" b="1" cap="all" dirty="0">
                <a:solidFill>
                  <a:srgbClr val="1B4C7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Harbin Engineering University</a:t>
            </a:r>
            <a:endParaRPr lang="zh-CN" altLang="en-US" sz="3300" b="1" cap="all" dirty="0">
              <a:solidFill>
                <a:srgbClr val="1B4C7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椭圆 333"/>
          <p:cNvSpPr>
            <a:spLocks noChangeArrowheads="1"/>
          </p:cNvSpPr>
          <p:nvPr/>
        </p:nvSpPr>
        <p:spPr bwMode="auto">
          <a:xfrm>
            <a:off x="328613" y="1725613"/>
            <a:ext cx="715962" cy="714375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8068" name="椭圆 334"/>
          <p:cNvSpPr>
            <a:spLocks noChangeArrowheads="1"/>
          </p:cNvSpPr>
          <p:nvPr/>
        </p:nvSpPr>
        <p:spPr bwMode="auto">
          <a:xfrm>
            <a:off x="8261350" y="1233488"/>
            <a:ext cx="290513" cy="288925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3" name="组合 335"/>
          <p:cNvGrpSpPr/>
          <p:nvPr/>
        </p:nvGrpSpPr>
        <p:grpSpPr>
          <a:xfrm>
            <a:off x="8643807" y="4807525"/>
            <a:ext cx="317525" cy="31750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37" name="同心圆 3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38" name="椭圆 33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4" name="组合 338"/>
          <p:cNvGrpSpPr/>
          <p:nvPr/>
        </p:nvGrpSpPr>
        <p:grpSpPr>
          <a:xfrm>
            <a:off x="8862531" y="1111899"/>
            <a:ext cx="658023" cy="657986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0" name="同心圆 3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1" name="椭圆 34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5" name="组合 341"/>
          <p:cNvGrpSpPr/>
          <p:nvPr/>
        </p:nvGrpSpPr>
        <p:grpSpPr>
          <a:xfrm>
            <a:off x="7864879" y="5495500"/>
            <a:ext cx="231796" cy="23178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43" name="同心圆 3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4" name="椭圆 34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6" name="组合 344"/>
          <p:cNvGrpSpPr/>
          <p:nvPr/>
        </p:nvGrpSpPr>
        <p:grpSpPr>
          <a:xfrm>
            <a:off x="7239151" y="4814454"/>
            <a:ext cx="303665" cy="30364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46" name="同心圆 3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7" name="椭圆 34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73" name="椭圆 347"/>
          <p:cNvSpPr>
            <a:spLocks noChangeArrowheads="1"/>
          </p:cNvSpPr>
          <p:nvPr/>
        </p:nvSpPr>
        <p:spPr bwMode="auto">
          <a:xfrm>
            <a:off x="9080500" y="1793875"/>
            <a:ext cx="288925" cy="288925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8074" name="椭圆 348"/>
          <p:cNvSpPr>
            <a:spLocks noChangeArrowheads="1"/>
          </p:cNvSpPr>
          <p:nvPr/>
        </p:nvSpPr>
        <p:spPr bwMode="auto">
          <a:xfrm>
            <a:off x="179388" y="1420813"/>
            <a:ext cx="142875" cy="146050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7" name="组合 349"/>
          <p:cNvGrpSpPr/>
          <p:nvPr/>
        </p:nvGrpSpPr>
        <p:grpSpPr>
          <a:xfrm>
            <a:off x="592810" y="940851"/>
            <a:ext cx="476921" cy="476894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1" name="同心圆 3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2" name="椭圆 35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77" name="椭圆 355"/>
          <p:cNvSpPr>
            <a:spLocks noChangeArrowheads="1"/>
          </p:cNvSpPr>
          <p:nvPr/>
        </p:nvSpPr>
        <p:spPr bwMode="auto">
          <a:xfrm>
            <a:off x="8494713" y="4967288"/>
            <a:ext cx="400050" cy="400050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8" name="组合 356"/>
          <p:cNvGrpSpPr/>
          <p:nvPr/>
        </p:nvGrpSpPr>
        <p:grpSpPr>
          <a:xfrm>
            <a:off x="8641805" y="5491030"/>
            <a:ext cx="317525" cy="31750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58" name="同心圆 35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9" name="椭圆 35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9" name="组合 359"/>
          <p:cNvGrpSpPr/>
          <p:nvPr/>
        </p:nvGrpSpPr>
        <p:grpSpPr>
          <a:xfrm>
            <a:off x="7445597" y="1087726"/>
            <a:ext cx="231796" cy="23178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61" name="同心圆 36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2" name="椭圆 36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10" name="组合 362"/>
          <p:cNvGrpSpPr/>
          <p:nvPr/>
        </p:nvGrpSpPr>
        <p:grpSpPr>
          <a:xfrm>
            <a:off x="9126591" y="2467319"/>
            <a:ext cx="303665" cy="303648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64" name="同心圆 36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5" name="椭圆 36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81" name="椭圆 365"/>
          <p:cNvSpPr>
            <a:spLocks noChangeArrowheads="1"/>
          </p:cNvSpPr>
          <p:nvPr/>
        </p:nvSpPr>
        <p:spPr bwMode="auto">
          <a:xfrm>
            <a:off x="6726238" y="1187450"/>
            <a:ext cx="144462" cy="144463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11" name="组合 366"/>
          <p:cNvGrpSpPr/>
          <p:nvPr/>
        </p:nvGrpSpPr>
        <p:grpSpPr>
          <a:xfrm>
            <a:off x="7742973" y="2154885"/>
            <a:ext cx="767711" cy="76766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8" name="同心圆 3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9" name="椭圆 36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12" name="组合 369"/>
          <p:cNvGrpSpPr/>
          <p:nvPr/>
        </p:nvGrpSpPr>
        <p:grpSpPr>
          <a:xfrm>
            <a:off x="8550818" y="1930201"/>
            <a:ext cx="303665" cy="303648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71" name="同心圆 3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72" name="椭圆 37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84" name="椭圆 372"/>
          <p:cNvSpPr>
            <a:spLocks noChangeArrowheads="1"/>
          </p:cNvSpPr>
          <p:nvPr/>
        </p:nvSpPr>
        <p:spPr bwMode="auto">
          <a:xfrm>
            <a:off x="6823075" y="5572125"/>
            <a:ext cx="144463" cy="146050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46" name="组合 50"/>
          <p:cNvGrpSpPr>
            <a:grpSpLocks/>
          </p:cNvGrpSpPr>
          <p:nvPr/>
        </p:nvGrpSpPr>
        <p:grpSpPr bwMode="auto">
          <a:xfrm>
            <a:off x="1692275" y="3767138"/>
            <a:ext cx="5434013" cy="755650"/>
            <a:chOff x="4396368" y="3140059"/>
            <a:chExt cx="6499620" cy="1353108"/>
          </a:xfrm>
        </p:grpSpPr>
        <p:sp>
          <p:nvSpPr>
            <p:cNvPr id="47" name="圆角矩形 46"/>
            <p:cNvSpPr/>
            <p:nvPr/>
          </p:nvSpPr>
          <p:spPr>
            <a:xfrm>
              <a:off x="4396368" y="3140059"/>
              <a:ext cx="5770478" cy="1353108"/>
            </a:xfrm>
            <a:prstGeom prst="roundRect">
              <a:avLst/>
            </a:prstGeom>
            <a:solidFill>
              <a:srgbClr val="205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latin typeface="Times New Roman" pitchFamily="18" charset="0"/>
                <a:ea typeface="迷你简菱心"/>
              </a:endParaRPr>
            </a:p>
          </p:txBody>
        </p:sp>
        <p:sp>
          <p:nvSpPr>
            <p:cNvPr id="26646" name="TextBox 24"/>
            <p:cNvSpPr txBox="1">
              <a:spLocks noChangeArrowheads="1"/>
            </p:cNvSpPr>
            <p:nvPr/>
          </p:nvSpPr>
          <p:spPr bwMode="auto">
            <a:xfrm>
              <a:off x="4919324" y="3259195"/>
              <a:ext cx="5976664" cy="11594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600" b="1">
                  <a:solidFill>
                    <a:schemeClr val="bg1"/>
                  </a:solidFill>
                  <a:latin typeface="Times New Roman" pitchFamily="18" charset="0"/>
                  <a:ea typeface="迷你简菱心"/>
                  <a:cs typeface="迷你简菱心"/>
                </a:rPr>
                <a:t>   </a:t>
              </a:r>
              <a:r>
                <a:rPr lang="en-US" altLang="zh-CN" sz="3200" b="1">
                  <a:solidFill>
                    <a:schemeClr val="bg1"/>
                  </a:solidFill>
                  <a:latin typeface="Times New Roman" pitchFamily="18" charset="0"/>
                  <a:ea typeface="迷你简菱心"/>
                  <a:cs typeface="迷你简菱心"/>
                </a:rPr>
                <a:t>2.1    </a:t>
              </a:r>
              <a:r>
                <a:rPr lang="zh-CN" altLang="en-US" sz="3200" b="1">
                  <a:solidFill>
                    <a:schemeClr val="bg1"/>
                  </a:solidFill>
                  <a:latin typeface="Times New Roman" pitchFamily="18" charset="0"/>
                  <a:ea typeface="迷你简菱心"/>
                  <a:cs typeface="迷你简菱心"/>
                </a:rPr>
                <a:t>随机变量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95813" y="2176165"/>
            <a:ext cx="6891986" cy="986726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2" name="圆角矩形 5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644" name="TextBox 24"/>
          <p:cNvSpPr txBox="1">
            <a:spLocks noChangeArrowheads="1"/>
          </p:cNvSpPr>
          <p:nvPr/>
        </p:nvSpPr>
        <p:spPr bwMode="auto">
          <a:xfrm>
            <a:off x="788988" y="2300288"/>
            <a:ext cx="695325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8583" tIns="64291" rIns="128583" bIns="64291">
            <a:spAutoFit/>
          </a:bodyPr>
          <a:lstStyle/>
          <a:p>
            <a:pPr algn="ctr"/>
            <a:r>
              <a:rPr lang="zh-CN" altLang="en-US" sz="4000" b="1">
                <a:solidFill>
                  <a:srgbClr val="20517E"/>
                </a:solidFill>
                <a:latin typeface="微软雅黑" pitchFamily="34" charset="-122"/>
                <a:ea typeface="迷你简菱心"/>
                <a:cs typeface="迷你简菱心"/>
              </a:rPr>
              <a:t>第</a:t>
            </a:r>
            <a:r>
              <a:rPr lang="en-US" altLang="zh-CN" sz="4000" b="1">
                <a:solidFill>
                  <a:srgbClr val="20517E"/>
                </a:solidFill>
                <a:latin typeface="微软雅黑" pitchFamily="34" charset="-122"/>
                <a:ea typeface="迷你简菱心"/>
                <a:cs typeface="迷你简菱心"/>
              </a:rPr>
              <a:t>2</a:t>
            </a:r>
            <a:r>
              <a:rPr lang="zh-CN" altLang="en-US" sz="4000" b="1">
                <a:solidFill>
                  <a:srgbClr val="20517E"/>
                </a:solidFill>
                <a:latin typeface="微软雅黑" pitchFamily="34" charset="-122"/>
                <a:ea typeface="迷你简菱心"/>
                <a:cs typeface="迷你简菱心"/>
              </a:rPr>
              <a:t>章  随机变量及其分布</a:t>
            </a:r>
          </a:p>
        </p:txBody>
      </p: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-2.96296E-6 L 0.05121 -0.3145 " pathEditMode="relative" rAng="0" ptsTypes="AA">
                                      <p:cBhvr>
                                        <p:cTn id="13" dur="500" spd="-1000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1574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05556E-6 -2.46914E-6 L -0.13889 -0.41882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4" y="-2095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8.33333E-7 -2.96296E-6 L -0.0125 -0.41666 " pathEditMode="relative" rAng="0" ptsTypes="AA">
                                      <p:cBhvr>
                                        <p:cTn id="31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2083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9.88142E-7 L -0.07444 -0.19917 " pathEditMode="relative" rAng="0" ptsTypes="AA">
                                      <p:cBhvr>
                                        <p:cTn id="40" dur="500" spd="-1000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" y="-1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4655 0.09135 L -0.14333 -0.26767 " pathEditMode="relative" rAng="0" ptsTypes="AA">
                                      <p:cBhvr>
                                        <p:cTn id="49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" y="-18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23457E-7 -4.79578E-6 L 0.09679 -0.23408 " pathEditMode="relative" rAng="0" ptsTypes="AA">
                                      <p:cBhvr>
                                        <p:cTn id="58" dur="500" spd="-1000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-11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5185E-6 L -0.05121 -0.27871 " pathEditMode="relative" rAng="0" ptsTypes="AA">
                                      <p:cBhvr>
                                        <p:cTn id="67" dur="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-1395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2.77778E-7 -2.34568E-6 L 0.13021 -0.19259 " pathEditMode="relative" rAng="0" ptsTypes="AA">
                                      <p:cBhvr>
                                        <p:cTn id="76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0" y="-963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44444E-6 3.95062E-6 L 0.14375 0.17222 " pathEditMode="relative" rAng="0" ptsTypes="AA">
                                      <p:cBhvr>
                                        <p:cTn id="92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861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33333E-6 7.52158E-7 L -0.00486 0.28175 " pathEditMode="relative" rAng="0" ptsTypes="AA">
                                      <p:cBhvr>
                                        <p:cTn id="101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41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2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44444E-6 2.96296E-6 L 0.0625 0.20555 " pathEditMode="relative" rAng="0" ptsTypes="AA">
                                      <p:cBhvr>
                                        <p:cTn id="110" dur="500" spd="-1000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10278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77778E-7 -2.46914E-6 L -0.01371 0.35 " pathEditMode="relative" rAng="0" ptsTypes="AA">
                                      <p:cBhvr>
                                        <p:cTn id="119" dur="500" spd="-1000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" y="1750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35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2.46914E-7 L 0.16875 -0.04074 " pathEditMode="relative" rAng="0" ptsTypes="AA">
                                      <p:cBhvr>
                                        <p:cTn id="121" dur="500" spd="-1000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-2037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3.08642E-6 L -0.04756 0.38549 " pathEditMode="relative" rAng="0" ptsTypes="AA">
                                      <p:cBhvr>
                                        <p:cTn id="130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8" y="19259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0.0875 0.25895 " pathEditMode="relative" rAng="0" ptsTypes="AA">
                                      <p:cBhvr>
                                        <p:cTn id="134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12932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2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61111E-6 4.69136E-6 L -0.18368 0.37438 " pathEditMode="relative" rAng="0" ptsTypes="AA">
                                      <p:cBhvr>
                                        <p:cTn id="148" dur="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4" y="18704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42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61111E-6 -3.08642E-6 L -0.19879 0.28334 " pathEditMode="relative" rAng="0" ptsTypes="AA">
                                      <p:cBhvr>
                                        <p:cTn id="157" dur="500" spd="-1000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1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nimBg="1"/>
      <p:bldP spid="88067" grpId="1" animBg="1"/>
      <p:bldP spid="88067" grpId="2" animBg="1"/>
      <p:bldP spid="88068" grpId="0" animBg="1"/>
      <p:bldP spid="88068" grpId="1" animBg="1"/>
      <p:bldP spid="88068" grpId="2" animBg="1"/>
      <p:bldP spid="88073" grpId="0" animBg="1"/>
      <p:bldP spid="88073" grpId="1" animBg="1"/>
      <p:bldP spid="88073" grpId="2" animBg="1"/>
      <p:bldP spid="88074" grpId="0" animBg="1"/>
      <p:bldP spid="88074" grpId="1" animBg="1"/>
      <p:bldP spid="88074" grpId="2" animBg="1"/>
      <p:bldP spid="88077" grpId="0" animBg="1"/>
      <p:bldP spid="88077" grpId="1" animBg="1"/>
      <p:bldP spid="88077" grpId="2" animBg="1"/>
      <p:bldP spid="88081" grpId="0" animBg="1"/>
      <p:bldP spid="88081" grpId="1" animBg="1"/>
      <p:bldP spid="88081" grpId="2" animBg="1"/>
      <p:bldP spid="88084" grpId="0" animBg="1"/>
      <p:bldP spid="88084" grpId="1" animBg="1"/>
      <p:bldP spid="88084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3" name="组合 1"/>
          <p:cNvGrpSpPr>
            <a:grpSpLocks/>
          </p:cNvGrpSpPr>
          <p:nvPr/>
        </p:nvGrpSpPr>
        <p:grpSpPr bwMode="auto">
          <a:xfrm>
            <a:off x="-376238" y="0"/>
            <a:ext cx="10115551" cy="7232650"/>
            <a:chOff x="-376237" y="904081"/>
            <a:chExt cx="10114842" cy="5424488"/>
          </a:xfrm>
        </p:grpSpPr>
        <p:sp>
          <p:nvSpPr>
            <p:cNvPr id="19" name="任意多边形 18"/>
            <p:cNvSpPr/>
            <p:nvPr/>
          </p:nvSpPr>
          <p:spPr>
            <a:xfrm>
              <a:off x="-376237" y="979091"/>
              <a:ext cx="3012865" cy="5349478"/>
            </a:xfrm>
            <a:custGeom>
              <a:avLst/>
              <a:gdLst>
                <a:gd name="connsiteX0" fmla="*/ 0 w 4092551"/>
                <a:gd name="connsiteY0" fmla="*/ 0 h 7232650"/>
                <a:gd name="connsiteX1" fmla="*/ 3970644 w 4092551"/>
                <a:gd name="connsiteY1" fmla="*/ 0 h 7232650"/>
                <a:gd name="connsiteX2" fmla="*/ 3901482 w 4092551"/>
                <a:gd name="connsiteY2" fmla="*/ 83956 h 7232650"/>
                <a:gd name="connsiteX3" fmla="*/ 3775778 w 4092551"/>
                <a:gd name="connsiteY3" fmla="*/ 271197 h 7232650"/>
                <a:gd name="connsiteX4" fmla="*/ 3665160 w 4092551"/>
                <a:gd name="connsiteY4" fmla="*/ 462568 h 7232650"/>
                <a:gd name="connsiteX5" fmla="*/ 3577168 w 4092551"/>
                <a:gd name="connsiteY5" fmla="*/ 656692 h 7232650"/>
                <a:gd name="connsiteX6" fmla="*/ 3501746 w 4092551"/>
                <a:gd name="connsiteY6" fmla="*/ 857702 h 7232650"/>
                <a:gd name="connsiteX7" fmla="*/ 3448950 w 4092551"/>
                <a:gd name="connsiteY7" fmla="*/ 1060085 h 7232650"/>
                <a:gd name="connsiteX8" fmla="*/ 3406211 w 4092551"/>
                <a:gd name="connsiteY8" fmla="*/ 1265224 h 7232650"/>
                <a:gd name="connsiteX9" fmla="*/ 3378556 w 4092551"/>
                <a:gd name="connsiteY9" fmla="*/ 1474493 h 7232650"/>
                <a:gd name="connsiteX10" fmla="*/ 3365985 w 4092551"/>
                <a:gd name="connsiteY10" fmla="*/ 1686516 h 7232650"/>
                <a:gd name="connsiteX11" fmla="*/ 3365985 w 4092551"/>
                <a:gd name="connsiteY11" fmla="*/ 1901292 h 7232650"/>
                <a:gd name="connsiteX12" fmla="*/ 3373529 w 4092551"/>
                <a:gd name="connsiteY12" fmla="*/ 2117444 h 7232650"/>
                <a:gd name="connsiteX13" fmla="*/ 3396154 w 4092551"/>
                <a:gd name="connsiteY13" fmla="*/ 2337728 h 7232650"/>
                <a:gd name="connsiteX14" fmla="*/ 3423810 w 4092551"/>
                <a:gd name="connsiteY14" fmla="*/ 2556633 h 7232650"/>
                <a:gd name="connsiteX15" fmla="*/ 3459007 w 4092551"/>
                <a:gd name="connsiteY15" fmla="*/ 2781047 h 7232650"/>
                <a:gd name="connsiteX16" fmla="*/ 3496718 w 4092551"/>
                <a:gd name="connsiteY16" fmla="*/ 3005461 h 7232650"/>
                <a:gd name="connsiteX17" fmla="*/ 3546999 w 4092551"/>
                <a:gd name="connsiteY17" fmla="*/ 3231249 h 7232650"/>
                <a:gd name="connsiteX18" fmla="*/ 3594766 w 4092551"/>
                <a:gd name="connsiteY18" fmla="*/ 3458416 h 7232650"/>
                <a:gd name="connsiteX19" fmla="*/ 3647561 w 4092551"/>
                <a:gd name="connsiteY19" fmla="*/ 3684206 h 7232650"/>
                <a:gd name="connsiteX20" fmla="*/ 3705385 w 4092551"/>
                <a:gd name="connsiteY20" fmla="*/ 3914125 h 7232650"/>
                <a:gd name="connsiteX21" fmla="*/ 3758180 w 4092551"/>
                <a:gd name="connsiteY21" fmla="*/ 4142670 h 7232650"/>
                <a:gd name="connsiteX22" fmla="*/ 3813489 w 4092551"/>
                <a:gd name="connsiteY22" fmla="*/ 4371213 h 7232650"/>
                <a:gd name="connsiteX23" fmla="*/ 3866285 w 4092551"/>
                <a:gd name="connsiteY23" fmla="*/ 4603887 h 7232650"/>
                <a:gd name="connsiteX24" fmla="*/ 3916566 w 4092551"/>
                <a:gd name="connsiteY24" fmla="*/ 4832430 h 7232650"/>
                <a:gd name="connsiteX25" fmla="*/ 3964334 w 4092551"/>
                <a:gd name="connsiteY25" fmla="*/ 5060974 h 7232650"/>
                <a:gd name="connsiteX26" fmla="*/ 4004558 w 4092551"/>
                <a:gd name="connsiteY26" fmla="*/ 5288141 h 7232650"/>
                <a:gd name="connsiteX27" fmla="*/ 4039755 w 4092551"/>
                <a:gd name="connsiteY27" fmla="*/ 5513930 h 7232650"/>
                <a:gd name="connsiteX28" fmla="*/ 4064896 w 4092551"/>
                <a:gd name="connsiteY28" fmla="*/ 5741097 h 7232650"/>
                <a:gd name="connsiteX29" fmla="*/ 4082494 w 4092551"/>
                <a:gd name="connsiteY29" fmla="*/ 5968264 h 7232650"/>
                <a:gd name="connsiteX30" fmla="*/ 4092551 w 4092551"/>
                <a:gd name="connsiteY30" fmla="*/ 6189924 h 7232650"/>
                <a:gd name="connsiteX31" fmla="*/ 4092551 w 4092551"/>
                <a:gd name="connsiteY31" fmla="*/ 6411583 h 7232650"/>
                <a:gd name="connsiteX32" fmla="*/ 4077466 w 4092551"/>
                <a:gd name="connsiteY32" fmla="*/ 6630490 h 7232650"/>
                <a:gd name="connsiteX33" fmla="*/ 4052325 w 4092551"/>
                <a:gd name="connsiteY33" fmla="*/ 6849396 h 7232650"/>
                <a:gd name="connsiteX34" fmla="*/ 4012101 w 4092551"/>
                <a:gd name="connsiteY34" fmla="*/ 7064172 h 7232650"/>
                <a:gd name="connsiteX35" fmla="*/ 3966153 w 4092551"/>
                <a:gd name="connsiteY35" fmla="*/ 7232650 h 7232650"/>
                <a:gd name="connsiteX36" fmla="*/ 3317841 w 4092551"/>
                <a:gd name="connsiteY36" fmla="*/ 7232650 h 7232650"/>
                <a:gd name="connsiteX37" fmla="*/ 3372178 w 4092551"/>
                <a:gd name="connsiteY37" fmla="*/ 7038402 h 7232650"/>
                <a:gd name="connsiteX38" fmla="*/ 3409977 w 4092551"/>
                <a:gd name="connsiteY38" fmla="*/ 6841630 h 7232650"/>
                <a:gd name="connsiteX39" fmla="*/ 3433602 w 4092551"/>
                <a:gd name="connsiteY39" fmla="*/ 6641073 h 7232650"/>
                <a:gd name="connsiteX40" fmla="*/ 3447778 w 4092551"/>
                <a:gd name="connsiteY40" fmla="*/ 6440516 h 7232650"/>
                <a:gd name="connsiteX41" fmla="*/ 3447778 w 4092551"/>
                <a:gd name="connsiteY41" fmla="*/ 6237437 h 7232650"/>
                <a:gd name="connsiteX42" fmla="*/ 3438327 w 4092551"/>
                <a:gd name="connsiteY42" fmla="*/ 6034358 h 7232650"/>
                <a:gd name="connsiteX43" fmla="*/ 3421790 w 4092551"/>
                <a:gd name="connsiteY43" fmla="*/ 5826233 h 7232650"/>
                <a:gd name="connsiteX44" fmla="*/ 3398165 w 4092551"/>
                <a:gd name="connsiteY44" fmla="*/ 5618108 h 7232650"/>
                <a:gd name="connsiteX45" fmla="*/ 3365090 w 4092551"/>
                <a:gd name="connsiteY45" fmla="*/ 5411245 h 7232650"/>
                <a:gd name="connsiteX46" fmla="*/ 3327290 w 4092551"/>
                <a:gd name="connsiteY46" fmla="*/ 5203120 h 7232650"/>
                <a:gd name="connsiteX47" fmla="*/ 3282402 w 4092551"/>
                <a:gd name="connsiteY47" fmla="*/ 4993734 h 7232650"/>
                <a:gd name="connsiteX48" fmla="*/ 3235153 w 4092551"/>
                <a:gd name="connsiteY48" fmla="*/ 4784348 h 7232650"/>
                <a:gd name="connsiteX49" fmla="*/ 3185540 w 4092551"/>
                <a:gd name="connsiteY49" fmla="*/ 4571178 h 7232650"/>
                <a:gd name="connsiteX50" fmla="*/ 3133565 w 4092551"/>
                <a:gd name="connsiteY50" fmla="*/ 4361792 h 7232650"/>
                <a:gd name="connsiteX51" fmla="*/ 3083953 w 4092551"/>
                <a:gd name="connsiteY51" fmla="*/ 4152405 h 7232650"/>
                <a:gd name="connsiteX52" fmla="*/ 3029615 w 4092551"/>
                <a:gd name="connsiteY52" fmla="*/ 3941758 h 7232650"/>
                <a:gd name="connsiteX53" fmla="*/ 2980003 w 4092551"/>
                <a:gd name="connsiteY53" fmla="*/ 3734895 h 7232650"/>
                <a:gd name="connsiteX54" fmla="*/ 2935115 w 4092551"/>
                <a:gd name="connsiteY54" fmla="*/ 3526770 h 7232650"/>
                <a:gd name="connsiteX55" fmla="*/ 2887865 w 4092551"/>
                <a:gd name="connsiteY55" fmla="*/ 3319907 h 7232650"/>
                <a:gd name="connsiteX56" fmla="*/ 2852428 w 4092551"/>
                <a:gd name="connsiteY56" fmla="*/ 3114306 h 7232650"/>
                <a:gd name="connsiteX57" fmla="*/ 2819353 w 4092551"/>
                <a:gd name="connsiteY57" fmla="*/ 2908704 h 7232650"/>
                <a:gd name="connsiteX58" fmla="*/ 2793365 w 4092551"/>
                <a:gd name="connsiteY58" fmla="*/ 2708147 h 7232650"/>
                <a:gd name="connsiteX59" fmla="*/ 2772103 w 4092551"/>
                <a:gd name="connsiteY59" fmla="*/ 2506328 h 7232650"/>
                <a:gd name="connsiteX60" fmla="*/ 2765015 w 4092551"/>
                <a:gd name="connsiteY60" fmla="*/ 2308294 h 7232650"/>
                <a:gd name="connsiteX61" fmla="*/ 2765015 w 4092551"/>
                <a:gd name="connsiteY61" fmla="*/ 2111522 h 7232650"/>
                <a:gd name="connsiteX62" fmla="*/ 2776827 w 4092551"/>
                <a:gd name="connsiteY62" fmla="*/ 1917273 h 7232650"/>
                <a:gd name="connsiteX63" fmla="*/ 2802815 w 4092551"/>
                <a:gd name="connsiteY63" fmla="*/ 1725546 h 7232650"/>
                <a:gd name="connsiteX64" fmla="*/ 2842978 w 4092551"/>
                <a:gd name="connsiteY64" fmla="*/ 1537603 h 7232650"/>
                <a:gd name="connsiteX65" fmla="*/ 2892590 w 4092551"/>
                <a:gd name="connsiteY65" fmla="*/ 1352182 h 7232650"/>
                <a:gd name="connsiteX66" fmla="*/ 2963465 w 4092551"/>
                <a:gd name="connsiteY66" fmla="*/ 1168023 h 7232650"/>
                <a:gd name="connsiteX67" fmla="*/ 3046152 w 4092551"/>
                <a:gd name="connsiteY67" fmla="*/ 990172 h 7232650"/>
                <a:gd name="connsiteX68" fmla="*/ 3150102 w 4092551"/>
                <a:gd name="connsiteY68" fmla="*/ 814841 h 7232650"/>
                <a:gd name="connsiteX69" fmla="*/ 3268228 w 4092551"/>
                <a:gd name="connsiteY69" fmla="*/ 643297 h 7232650"/>
                <a:gd name="connsiteX70" fmla="*/ 3409977 w 4092551"/>
                <a:gd name="connsiteY70" fmla="*/ 475536 h 7232650"/>
                <a:gd name="connsiteX71" fmla="*/ 3570627 w 4092551"/>
                <a:gd name="connsiteY71" fmla="*/ 314081 h 7232650"/>
                <a:gd name="connsiteX72" fmla="*/ 3752540 w 4092551"/>
                <a:gd name="connsiteY72" fmla="*/ 155149 h 7232650"/>
                <a:gd name="connsiteX73" fmla="*/ 3960440 w 4092551"/>
                <a:gd name="connsiteY73" fmla="*/ 2 h 7232650"/>
                <a:gd name="connsiteX74" fmla="*/ 2301446 w 4092551"/>
                <a:gd name="connsiteY74" fmla="*/ 2 h 7232650"/>
                <a:gd name="connsiteX75" fmla="*/ 2301446 w 4092551"/>
                <a:gd name="connsiteY75" fmla="*/ 0 h 7232650"/>
                <a:gd name="connsiteX76" fmla="*/ 0 w 4092551"/>
                <a:gd name="connsiteY76" fmla="*/ 0 h 723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092551" h="7232650">
                  <a:moveTo>
                    <a:pt x="0" y="0"/>
                  </a:moveTo>
                  <a:lnTo>
                    <a:pt x="3970644" y="0"/>
                  </a:lnTo>
                  <a:lnTo>
                    <a:pt x="3901482" y="83956"/>
                  </a:lnTo>
                  <a:lnTo>
                    <a:pt x="3775778" y="271197"/>
                  </a:lnTo>
                  <a:lnTo>
                    <a:pt x="3665160" y="462568"/>
                  </a:lnTo>
                  <a:lnTo>
                    <a:pt x="3577168" y="656692"/>
                  </a:lnTo>
                  <a:lnTo>
                    <a:pt x="3501746" y="857702"/>
                  </a:lnTo>
                  <a:lnTo>
                    <a:pt x="3448950" y="1060085"/>
                  </a:lnTo>
                  <a:lnTo>
                    <a:pt x="3406211" y="1265224"/>
                  </a:lnTo>
                  <a:lnTo>
                    <a:pt x="3378556" y="1474493"/>
                  </a:lnTo>
                  <a:lnTo>
                    <a:pt x="3365985" y="1686516"/>
                  </a:lnTo>
                  <a:lnTo>
                    <a:pt x="3365985" y="1901292"/>
                  </a:lnTo>
                  <a:lnTo>
                    <a:pt x="3373529" y="2117444"/>
                  </a:lnTo>
                  <a:lnTo>
                    <a:pt x="3396154" y="2337728"/>
                  </a:lnTo>
                  <a:lnTo>
                    <a:pt x="3423810" y="2556633"/>
                  </a:lnTo>
                  <a:lnTo>
                    <a:pt x="3459007" y="2781047"/>
                  </a:lnTo>
                  <a:lnTo>
                    <a:pt x="3496718" y="3005461"/>
                  </a:lnTo>
                  <a:lnTo>
                    <a:pt x="3546999" y="3231249"/>
                  </a:lnTo>
                  <a:lnTo>
                    <a:pt x="3594766" y="3458416"/>
                  </a:lnTo>
                  <a:lnTo>
                    <a:pt x="3647561" y="3684206"/>
                  </a:lnTo>
                  <a:lnTo>
                    <a:pt x="3705385" y="3914125"/>
                  </a:lnTo>
                  <a:lnTo>
                    <a:pt x="3758180" y="4142670"/>
                  </a:lnTo>
                  <a:lnTo>
                    <a:pt x="3813489" y="4371213"/>
                  </a:lnTo>
                  <a:lnTo>
                    <a:pt x="3866285" y="4603887"/>
                  </a:lnTo>
                  <a:lnTo>
                    <a:pt x="3916566" y="4832430"/>
                  </a:lnTo>
                  <a:lnTo>
                    <a:pt x="3964334" y="5060974"/>
                  </a:lnTo>
                  <a:lnTo>
                    <a:pt x="4004558" y="5288141"/>
                  </a:lnTo>
                  <a:lnTo>
                    <a:pt x="4039755" y="5513930"/>
                  </a:lnTo>
                  <a:lnTo>
                    <a:pt x="4064896" y="5741097"/>
                  </a:lnTo>
                  <a:lnTo>
                    <a:pt x="4082494" y="5968264"/>
                  </a:lnTo>
                  <a:lnTo>
                    <a:pt x="4092551" y="6189924"/>
                  </a:lnTo>
                  <a:lnTo>
                    <a:pt x="4092551" y="6411583"/>
                  </a:lnTo>
                  <a:lnTo>
                    <a:pt x="4077466" y="6630490"/>
                  </a:lnTo>
                  <a:lnTo>
                    <a:pt x="4052325" y="6849396"/>
                  </a:lnTo>
                  <a:lnTo>
                    <a:pt x="4012101" y="7064172"/>
                  </a:lnTo>
                  <a:lnTo>
                    <a:pt x="3966153" y="7232650"/>
                  </a:lnTo>
                  <a:lnTo>
                    <a:pt x="3317841" y="7232650"/>
                  </a:lnTo>
                  <a:lnTo>
                    <a:pt x="3372178" y="7038402"/>
                  </a:lnTo>
                  <a:lnTo>
                    <a:pt x="3409977" y="6841630"/>
                  </a:lnTo>
                  <a:lnTo>
                    <a:pt x="3433602" y="6641073"/>
                  </a:lnTo>
                  <a:lnTo>
                    <a:pt x="3447778" y="6440516"/>
                  </a:lnTo>
                  <a:lnTo>
                    <a:pt x="3447778" y="6237437"/>
                  </a:lnTo>
                  <a:lnTo>
                    <a:pt x="3438327" y="6034358"/>
                  </a:lnTo>
                  <a:lnTo>
                    <a:pt x="3421790" y="5826233"/>
                  </a:lnTo>
                  <a:lnTo>
                    <a:pt x="3398165" y="5618108"/>
                  </a:lnTo>
                  <a:lnTo>
                    <a:pt x="3365090" y="5411245"/>
                  </a:lnTo>
                  <a:lnTo>
                    <a:pt x="3327290" y="5203120"/>
                  </a:lnTo>
                  <a:lnTo>
                    <a:pt x="3282402" y="4993734"/>
                  </a:lnTo>
                  <a:lnTo>
                    <a:pt x="3235153" y="4784348"/>
                  </a:lnTo>
                  <a:lnTo>
                    <a:pt x="3185540" y="4571178"/>
                  </a:lnTo>
                  <a:lnTo>
                    <a:pt x="3133565" y="4361792"/>
                  </a:lnTo>
                  <a:lnTo>
                    <a:pt x="3083953" y="4152405"/>
                  </a:lnTo>
                  <a:lnTo>
                    <a:pt x="3029615" y="3941758"/>
                  </a:lnTo>
                  <a:lnTo>
                    <a:pt x="2980003" y="3734895"/>
                  </a:lnTo>
                  <a:lnTo>
                    <a:pt x="2935115" y="3526770"/>
                  </a:lnTo>
                  <a:lnTo>
                    <a:pt x="2887865" y="3319907"/>
                  </a:lnTo>
                  <a:lnTo>
                    <a:pt x="2852428" y="3114306"/>
                  </a:lnTo>
                  <a:lnTo>
                    <a:pt x="2819353" y="2908704"/>
                  </a:lnTo>
                  <a:lnTo>
                    <a:pt x="2793365" y="2708147"/>
                  </a:lnTo>
                  <a:lnTo>
                    <a:pt x="2772103" y="2506328"/>
                  </a:lnTo>
                  <a:lnTo>
                    <a:pt x="2765015" y="2308294"/>
                  </a:lnTo>
                  <a:lnTo>
                    <a:pt x="2765015" y="2111522"/>
                  </a:lnTo>
                  <a:lnTo>
                    <a:pt x="2776827" y="1917273"/>
                  </a:lnTo>
                  <a:lnTo>
                    <a:pt x="2802815" y="1725546"/>
                  </a:lnTo>
                  <a:lnTo>
                    <a:pt x="2842978" y="1537603"/>
                  </a:lnTo>
                  <a:lnTo>
                    <a:pt x="2892590" y="1352182"/>
                  </a:lnTo>
                  <a:lnTo>
                    <a:pt x="2963465" y="1168023"/>
                  </a:lnTo>
                  <a:lnTo>
                    <a:pt x="3046152" y="990172"/>
                  </a:lnTo>
                  <a:lnTo>
                    <a:pt x="3150102" y="814841"/>
                  </a:lnTo>
                  <a:lnTo>
                    <a:pt x="3268228" y="643297"/>
                  </a:lnTo>
                  <a:lnTo>
                    <a:pt x="3409977" y="475536"/>
                  </a:lnTo>
                  <a:lnTo>
                    <a:pt x="3570627" y="314081"/>
                  </a:lnTo>
                  <a:lnTo>
                    <a:pt x="3752540" y="155149"/>
                  </a:lnTo>
                  <a:lnTo>
                    <a:pt x="3960440" y="2"/>
                  </a:lnTo>
                  <a:lnTo>
                    <a:pt x="2301446" y="2"/>
                  </a:lnTo>
                  <a:lnTo>
                    <a:pt x="23014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7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6" tIns="34287" rIns="68576" bIns="34287" anchor="ctr"/>
            <a:lstStyle/>
            <a:p>
              <a:pPr algn="ctr">
                <a:defRPr/>
              </a:pPr>
              <a:endParaRPr lang="zh-CN" altLang="en-US">
                <a:solidFill>
                  <a:srgbClr val="BE7202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11087" y="904081"/>
              <a:ext cx="2636652" cy="5424488"/>
            </a:xfrm>
            <a:custGeom>
              <a:avLst/>
              <a:gdLst>
                <a:gd name="connsiteX0" fmla="*/ 0 w 5137382"/>
                <a:gd name="connsiteY0" fmla="*/ 0 h 7232652"/>
                <a:gd name="connsiteX1" fmla="*/ 3477047 w 5137382"/>
                <a:gd name="connsiteY1" fmla="*/ 0 h 7232652"/>
                <a:gd name="connsiteX2" fmla="*/ 3477047 w 5137382"/>
                <a:gd name="connsiteY2" fmla="*/ 2 h 7232652"/>
                <a:gd name="connsiteX3" fmla="*/ 5137382 w 5137382"/>
                <a:gd name="connsiteY3" fmla="*/ 2 h 7232652"/>
                <a:gd name="connsiteX4" fmla="*/ 4929314 w 5137382"/>
                <a:gd name="connsiteY4" fmla="*/ 155149 h 7232652"/>
                <a:gd name="connsiteX5" fmla="*/ 4747254 w 5137382"/>
                <a:gd name="connsiteY5" fmla="*/ 314081 h 7232652"/>
                <a:gd name="connsiteX6" fmla="*/ 4586474 w 5137382"/>
                <a:gd name="connsiteY6" fmla="*/ 475535 h 7232652"/>
                <a:gd name="connsiteX7" fmla="*/ 4444610 w 5137382"/>
                <a:gd name="connsiteY7" fmla="*/ 643296 h 7232652"/>
                <a:gd name="connsiteX8" fmla="*/ 4326389 w 5137382"/>
                <a:gd name="connsiteY8" fmla="*/ 814841 h 7232652"/>
                <a:gd name="connsiteX9" fmla="*/ 4222355 w 5137382"/>
                <a:gd name="connsiteY9" fmla="*/ 990171 h 7232652"/>
                <a:gd name="connsiteX10" fmla="*/ 4139601 w 5137382"/>
                <a:gd name="connsiteY10" fmla="*/ 1168023 h 7232652"/>
                <a:gd name="connsiteX11" fmla="*/ 4068669 w 5137382"/>
                <a:gd name="connsiteY11" fmla="*/ 1352182 h 7232652"/>
                <a:gd name="connsiteX12" fmla="*/ 4019016 w 5137382"/>
                <a:gd name="connsiteY12" fmla="*/ 1537602 h 7232652"/>
                <a:gd name="connsiteX13" fmla="*/ 3978821 w 5137382"/>
                <a:gd name="connsiteY13" fmla="*/ 1725545 h 7232652"/>
                <a:gd name="connsiteX14" fmla="*/ 3952812 w 5137382"/>
                <a:gd name="connsiteY14" fmla="*/ 1917272 h 7232652"/>
                <a:gd name="connsiteX15" fmla="*/ 3940990 w 5137382"/>
                <a:gd name="connsiteY15" fmla="*/ 2111522 h 7232652"/>
                <a:gd name="connsiteX16" fmla="*/ 3940990 w 5137382"/>
                <a:gd name="connsiteY16" fmla="*/ 2308294 h 7232652"/>
                <a:gd name="connsiteX17" fmla="*/ 3948084 w 5137382"/>
                <a:gd name="connsiteY17" fmla="*/ 2506328 h 7232652"/>
                <a:gd name="connsiteX18" fmla="*/ 3969363 w 5137382"/>
                <a:gd name="connsiteY18" fmla="*/ 2708146 h 7232652"/>
                <a:gd name="connsiteX19" fmla="*/ 3995372 w 5137382"/>
                <a:gd name="connsiteY19" fmla="*/ 2908703 h 7232652"/>
                <a:gd name="connsiteX20" fmla="*/ 4028474 w 5137382"/>
                <a:gd name="connsiteY20" fmla="*/ 3114305 h 7232652"/>
                <a:gd name="connsiteX21" fmla="*/ 4063940 w 5137382"/>
                <a:gd name="connsiteY21" fmla="*/ 3319907 h 7232652"/>
                <a:gd name="connsiteX22" fmla="*/ 4111228 w 5137382"/>
                <a:gd name="connsiteY22" fmla="*/ 3526770 h 7232652"/>
                <a:gd name="connsiteX23" fmla="*/ 4156152 w 5137382"/>
                <a:gd name="connsiteY23" fmla="*/ 3734895 h 7232652"/>
                <a:gd name="connsiteX24" fmla="*/ 4205804 w 5137382"/>
                <a:gd name="connsiteY24" fmla="*/ 3941758 h 7232652"/>
                <a:gd name="connsiteX25" fmla="*/ 4260186 w 5137382"/>
                <a:gd name="connsiteY25" fmla="*/ 4152405 h 7232652"/>
                <a:gd name="connsiteX26" fmla="*/ 4309838 w 5137382"/>
                <a:gd name="connsiteY26" fmla="*/ 4361792 h 7232652"/>
                <a:gd name="connsiteX27" fmla="*/ 4361855 w 5137382"/>
                <a:gd name="connsiteY27" fmla="*/ 4571178 h 7232652"/>
                <a:gd name="connsiteX28" fmla="*/ 4411508 w 5137382"/>
                <a:gd name="connsiteY28" fmla="*/ 4784348 h 7232652"/>
                <a:gd name="connsiteX29" fmla="*/ 4458796 w 5137382"/>
                <a:gd name="connsiteY29" fmla="*/ 4993734 h 7232652"/>
                <a:gd name="connsiteX30" fmla="*/ 4503720 w 5137382"/>
                <a:gd name="connsiteY30" fmla="*/ 5203120 h 7232652"/>
                <a:gd name="connsiteX31" fmla="*/ 4541550 w 5137382"/>
                <a:gd name="connsiteY31" fmla="*/ 5411245 h 7232652"/>
                <a:gd name="connsiteX32" fmla="*/ 4574652 w 5137382"/>
                <a:gd name="connsiteY32" fmla="*/ 5618108 h 7232652"/>
                <a:gd name="connsiteX33" fmla="*/ 4598296 w 5137382"/>
                <a:gd name="connsiteY33" fmla="*/ 5826233 h 7232652"/>
                <a:gd name="connsiteX34" fmla="*/ 4614847 w 5137382"/>
                <a:gd name="connsiteY34" fmla="*/ 6034358 h 7232652"/>
                <a:gd name="connsiteX35" fmla="*/ 4624305 w 5137382"/>
                <a:gd name="connsiteY35" fmla="*/ 6237437 h 7232652"/>
                <a:gd name="connsiteX36" fmla="*/ 4624305 w 5137382"/>
                <a:gd name="connsiteY36" fmla="*/ 6440516 h 7232652"/>
                <a:gd name="connsiteX37" fmla="*/ 4610118 w 5137382"/>
                <a:gd name="connsiteY37" fmla="*/ 6641073 h 7232652"/>
                <a:gd name="connsiteX38" fmla="*/ 4586474 w 5137382"/>
                <a:gd name="connsiteY38" fmla="*/ 6841630 h 7232652"/>
                <a:gd name="connsiteX39" fmla="*/ 4548644 w 5137382"/>
                <a:gd name="connsiteY39" fmla="*/ 7038402 h 7232652"/>
                <a:gd name="connsiteX40" fmla="*/ 4494262 w 5137382"/>
                <a:gd name="connsiteY40" fmla="*/ 7232652 h 7232652"/>
                <a:gd name="connsiteX41" fmla="*/ 3042515 w 5137382"/>
                <a:gd name="connsiteY41" fmla="*/ 7232652 h 7232652"/>
                <a:gd name="connsiteX42" fmla="*/ 3042515 w 5137382"/>
                <a:gd name="connsiteY42" fmla="*/ 7232650 h 7232652"/>
                <a:gd name="connsiteX43" fmla="*/ 0 w 5137382"/>
                <a:gd name="connsiteY43" fmla="*/ 7232650 h 723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137382" h="7232652">
                  <a:moveTo>
                    <a:pt x="0" y="0"/>
                  </a:moveTo>
                  <a:lnTo>
                    <a:pt x="3477047" y="0"/>
                  </a:lnTo>
                  <a:lnTo>
                    <a:pt x="3477047" y="2"/>
                  </a:lnTo>
                  <a:lnTo>
                    <a:pt x="5137382" y="2"/>
                  </a:lnTo>
                  <a:lnTo>
                    <a:pt x="4929314" y="155149"/>
                  </a:lnTo>
                  <a:lnTo>
                    <a:pt x="4747254" y="314081"/>
                  </a:lnTo>
                  <a:lnTo>
                    <a:pt x="4586474" y="475535"/>
                  </a:lnTo>
                  <a:lnTo>
                    <a:pt x="4444610" y="643296"/>
                  </a:lnTo>
                  <a:lnTo>
                    <a:pt x="4326389" y="814841"/>
                  </a:lnTo>
                  <a:lnTo>
                    <a:pt x="4222355" y="990171"/>
                  </a:lnTo>
                  <a:lnTo>
                    <a:pt x="4139601" y="1168023"/>
                  </a:lnTo>
                  <a:lnTo>
                    <a:pt x="4068669" y="1352182"/>
                  </a:lnTo>
                  <a:lnTo>
                    <a:pt x="4019016" y="1537602"/>
                  </a:lnTo>
                  <a:lnTo>
                    <a:pt x="3978821" y="1725545"/>
                  </a:lnTo>
                  <a:lnTo>
                    <a:pt x="3952812" y="1917272"/>
                  </a:lnTo>
                  <a:lnTo>
                    <a:pt x="3940990" y="2111522"/>
                  </a:lnTo>
                  <a:lnTo>
                    <a:pt x="3940990" y="2308294"/>
                  </a:lnTo>
                  <a:lnTo>
                    <a:pt x="3948084" y="2506328"/>
                  </a:lnTo>
                  <a:lnTo>
                    <a:pt x="3969363" y="2708146"/>
                  </a:lnTo>
                  <a:lnTo>
                    <a:pt x="3995372" y="2908703"/>
                  </a:lnTo>
                  <a:lnTo>
                    <a:pt x="4028474" y="3114305"/>
                  </a:lnTo>
                  <a:lnTo>
                    <a:pt x="4063940" y="3319907"/>
                  </a:lnTo>
                  <a:lnTo>
                    <a:pt x="4111228" y="3526770"/>
                  </a:lnTo>
                  <a:lnTo>
                    <a:pt x="4156152" y="3734895"/>
                  </a:lnTo>
                  <a:lnTo>
                    <a:pt x="4205804" y="3941758"/>
                  </a:lnTo>
                  <a:lnTo>
                    <a:pt x="4260186" y="4152405"/>
                  </a:lnTo>
                  <a:lnTo>
                    <a:pt x="4309838" y="4361792"/>
                  </a:lnTo>
                  <a:lnTo>
                    <a:pt x="4361855" y="4571178"/>
                  </a:lnTo>
                  <a:lnTo>
                    <a:pt x="4411508" y="4784348"/>
                  </a:lnTo>
                  <a:lnTo>
                    <a:pt x="4458796" y="4993734"/>
                  </a:lnTo>
                  <a:lnTo>
                    <a:pt x="4503720" y="5203120"/>
                  </a:lnTo>
                  <a:lnTo>
                    <a:pt x="4541550" y="5411245"/>
                  </a:lnTo>
                  <a:lnTo>
                    <a:pt x="4574652" y="5618108"/>
                  </a:lnTo>
                  <a:lnTo>
                    <a:pt x="4598296" y="5826233"/>
                  </a:lnTo>
                  <a:lnTo>
                    <a:pt x="4614847" y="6034358"/>
                  </a:lnTo>
                  <a:lnTo>
                    <a:pt x="4624305" y="6237437"/>
                  </a:lnTo>
                  <a:lnTo>
                    <a:pt x="4624305" y="6440516"/>
                  </a:lnTo>
                  <a:lnTo>
                    <a:pt x="4610118" y="6641073"/>
                  </a:lnTo>
                  <a:lnTo>
                    <a:pt x="4586474" y="6841630"/>
                  </a:lnTo>
                  <a:lnTo>
                    <a:pt x="4548644" y="7038402"/>
                  </a:lnTo>
                  <a:lnTo>
                    <a:pt x="4494262" y="7232652"/>
                  </a:lnTo>
                  <a:lnTo>
                    <a:pt x="3042515" y="7232652"/>
                  </a:lnTo>
                  <a:lnTo>
                    <a:pt x="3042515" y="7232650"/>
                  </a:lnTo>
                  <a:lnTo>
                    <a:pt x="0" y="7232650"/>
                  </a:lnTo>
                  <a:close/>
                </a:path>
              </a:pathLst>
            </a:custGeom>
            <a:solidFill>
              <a:srgbClr val="205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6" tIns="34287" rIns="68576" bIns="34287" anchor="ctr"/>
            <a:lstStyle/>
            <a:p>
              <a:pPr algn="ctr">
                <a:defRPr/>
              </a:pPr>
              <a:endParaRPr lang="zh-CN" altLang="en-US">
                <a:solidFill>
                  <a:srgbClr val="20517E"/>
                </a:solidFill>
              </a:endParaRPr>
            </a:p>
          </p:txBody>
        </p:sp>
        <p:pic>
          <p:nvPicPr>
            <p:cNvPr id="28680" name="Picture 12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270303" y="904082"/>
              <a:ext cx="2468302" cy="739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5" name="MH_Others_1"/>
          <p:cNvSpPr txBox="1"/>
          <p:nvPr>
            <p:custDataLst>
              <p:tags r:id="rId2"/>
            </p:custDataLst>
          </p:nvPr>
        </p:nvSpPr>
        <p:spPr>
          <a:xfrm>
            <a:off x="74434" y="1802863"/>
            <a:ext cx="2155309" cy="1723549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zh-CN" altLang="en-US" sz="56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学习</a:t>
            </a:r>
            <a:endParaRPr lang="en-US" altLang="zh-CN" sz="56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迷你简菱心" pitchFamily="49" charset="-122"/>
              <a:ea typeface="迷你简菱心" pitchFamily="49" charset="-122"/>
              <a:sym typeface="Arial" panose="020B0604020202020204" pitchFamily="34" charset="0"/>
            </a:endParaRPr>
          </a:p>
          <a:p>
            <a:pPr algn="ctr">
              <a:defRPr/>
            </a:pPr>
            <a:r>
              <a:rPr lang="zh-CN" altLang="en-US" sz="56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要点</a:t>
            </a:r>
          </a:p>
        </p:txBody>
      </p:sp>
      <p:pic>
        <p:nvPicPr>
          <p:cNvPr id="28675" name="Picture 3" descr="C:\Users\Administrator\Desktop\未标题-2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-150813" y="3917950"/>
            <a:ext cx="2738438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90838" y="2251075"/>
            <a:ext cx="944562" cy="115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MH_Text_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14800" y="2547938"/>
            <a:ext cx="35877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3200" b="1">
                <a:solidFill>
                  <a:srgbClr val="20517E"/>
                </a:solidFill>
                <a:latin typeface="Arial" charset="0"/>
                <a:ea typeface="微软雅黑" pitchFamily="34" charset="-122"/>
                <a:sym typeface="Arial" charset="0"/>
              </a:rPr>
              <a:t>随机变量的概念</a:t>
            </a:r>
            <a:endParaRPr lang="en-US" altLang="zh-CN" sz="3200" b="1">
              <a:solidFill>
                <a:srgbClr val="20517E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4775" y="1600200"/>
            <a:ext cx="1670050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6900" y="4257675"/>
            <a:ext cx="3297238" cy="216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 useBgFill="1"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197350" y="4903788"/>
            <a:ext cx="4176713" cy="769937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b="1">
                <a:solidFill>
                  <a:srgbClr val="C00000"/>
                </a:solidFill>
                <a:latin typeface="方正舒体" pitchFamily="2" charset="-122"/>
                <a:ea typeface="方正舒体" pitchFamily="2" charset="-122"/>
              </a:rPr>
              <a:t>正面 </a:t>
            </a:r>
            <a:r>
              <a:rPr lang="zh-CN" altLang="en-US" sz="4400" b="1">
                <a:solidFill>
                  <a:srgbClr val="000066"/>
                </a:solidFill>
                <a:latin typeface="方正舒体" pitchFamily="2" charset="-122"/>
                <a:ea typeface="方正舒体" pitchFamily="2" charset="-122"/>
              </a:rPr>
              <a:t>或者</a:t>
            </a:r>
            <a:r>
              <a:rPr lang="zh-CN" altLang="en-US" sz="4400" b="1">
                <a:solidFill>
                  <a:srgbClr val="C00000"/>
                </a:solidFill>
                <a:latin typeface="方正舒体" pitchFamily="2" charset="-122"/>
                <a:ea typeface="方正舒体" pitchFamily="2" charset="-122"/>
              </a:rPr>
              <a:t> 反面</a:t>
            </a:r>
          </a:p>
        </p:txBody>
      </p:sp>
      <p:sp useBgFill="1">
        <p:nvSpPr>
          <p:cNvPr id="13" name="TextBox 12"/>
          <p:cNvSpPr txBox="1"/>
          <p:nvPr/>
        </p:nvSpPr>
        <p:spPr>
          <a:xfrm>
            <a:off x="4125119" y="2065248"/>
            <a:ext cx="4164230" cy="830997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4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sz="4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en-US" altLang="zh-CN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4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3 </a:t>
            </a:r>
            <a:r>
              <a:rPr lang="en-US" altLang="zh-CN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4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5 </a:t>
            </a:r>
            <a:r>
              <a:rPr lang="en-US" altLang="zh-CN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endParaRPr lang="zh-CN" altLang="en-US" sz="4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91467" y="69713"/>
            <a:ext cx="7042551" cy="684797"/>
          </a:xfrm>
          <a:prstGeom prst="rect">
            <a:avLst/>
          </a:prstGeom>
          <a:noFill/>
          <a:ln>
            <a:noFill/>
          </a:ln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40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136" name="组合 6"/>
          <p:cNvGrpSpPr>
            <a:grpSpLocks/>
          </p:cNvGrpSpPr>
          <p:nvPr/>
        </p:nvGrpSpPr>
        <p:grpSpPr bwMode="auto">
          <a:xfrm>
            <a:off x="500063" y="1117600"/>
            <a:ext cx="7918450" cy="3886200"/>
            <a:chOff x="698923" y="1207472"/>
            <a:chExt cx="7918188" cy="3886200"/>
          </a:xfrm>
        </p:grpSpPr>
        <p:graphicFrame>
          <p:nvGraphicFramePr>
            <p:cNvPr id="2130" name="Object 82"/>
            <p:cNvGraphicFramePr>
              <a:graphicFrameLocks noChangeAspect="1"/>
            </p:cNvGraphicFramePr>
            <p:nvPr/>
          </p:nvGraphicFramePr>
          <p:xfrm>
            <a:off x="890749" y="1207472"/>
            <a:ext cx="7726362" cy="3886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0" name="Document" r:id="rId3" imgW="8479443" imgH="4273036" progId="">
                    <p:embed/>
                  </p:oleObj>
                </mc:Choice>
                <mc:Fallback>
                  <p:oleObj name="Document" r:id="rId3" imgW="8479443" imgH="4273036" progId="">
                    <p:embed/>
                    <p:pic>
                      <p:nvPicPr>
                        <p:cNvPr id="0" name="Picture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0749" y="1207472"/>
                          <a:ext cx="7726362" cy="3886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31" name="Object 83"/>
            <p:cNvGraphicFramePr>
              <a:graphicFrameLocks noChangeAspect="1"/>
            </p:cNvGraphicFramePr>
            <p:nvPr/>
          </p:nvGraphicFramePr>
          <p:xfrm>
            <a:off x="698923" y="1762299"/>
            <a:ext cx="361950" cy="3168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1" name="Equation" r:id="rId5" imgW="393700" imgH="2895600" progId="Equation.DSMT4">
                    <p:embed/>
                  </p:oleObj>
                </mc:Choice>
                <mc:Fallback>
                  <p:oleObj name="Equation" r:id="rId5" imgW="393700" imgH="2895600" progId="Equation.DSMT4">
                    <p:embed/>
                    <p:pic>
                      <p:nvPicPr>
                        <p:cNvPr id="0" name="Picture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8923" y="1762299"/>
                          <a:ext cx="361950" cy="3168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84"/>
          <p:cNvGraphicFramePr>
            <a:graphicFrameLocks noChangeAspect="1"/>
          </p:cNvGraphicFramePr>
          <p:nvPr/>
        </p:nvGraphicFramePr>
        <p:xfrm>
          <a:off x="692150" y="4886325"/>
          <a:ext cx="8640763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文档" r:id="rId7" imgW="9095870" imgH="1577376" progId="">
                  <p:embed/>
                </p:oleObj>
              </mc:Choice>
              <mc:Fallback>
                <p:oleObj name="文档" r:id="rId7" imgW="9095870" imgH="1577376" progId="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4886325"/>
                        <a:ext cx="8640763" cy="149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5"/>
          <p:cNvGraphicFramePr>
            <a:graphicFrameLocks noChangeAspect="1"/>
          </p:cNvGraphicFramePr>
          <p:nvPr/>
        </p:nvGraphicFramePr>
        <p:xfrm>
          <a:off x="714375" y="5832475"/>
          <a:ext cx="6376988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name="文档" r:id="rId9" imgW="6642769" imgH="1193633" progId="">
                  <p:embed/>
                </p:oleObj>
              </mc:Choice>
              <mc:Fallback>
                <p:oleObj name="文档" r:id="rId9" imgW="6642769" imgH="1193633" progId="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5832475"/>
                        <a:ext cx="6376988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6"/>
          <p:cNvGraphicFramePr>
            <a:graphicFrameLocks noChangeAspect="1"/>
          </p:cNvGraphicFramePr>
          <p:nvPr/>
        </p:nvGraphicFramePr>
        <p:xfrm>
          <a:off x="7929563" y="6118225"/>
          <a:ext cx="15240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文档" r:id="rId11" imgW="1525245" imgH="679367" progId="">
                  <p:embed/>
                </p:oleObj>
              </mc:Choice>
              <mc:Fallback>
                <p:oleObj name="文档" r:id="rId11" imgW="1525245" imgH="679367" progId="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9563" y="6118225"/>
                        <a:ext cx="15240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下箭头 12"/>
          <p:cNvSpPr/>
          <p:nvPr/>
        </p:nvSpPr>
        <p:spPr>
          <a:xfrm rot="16200000">
            <a:off x="7339807" y="6066631"/>
            <a:ext cx="293688" cy="720725"/>
          </a:xfrm>
          <a:prstGeom prst="downArrow">
            <a:avLst/>
          </a:prstGeom>
          <a:solidFill>
            <a:srgbClr val="005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9" name="Rectangle 35"/>
          <p:cNvSpPr>
            <a:spLocks noChangeArrowheads="1"/>
          </p:cNvSpPr>
          <p:nvPr/>
        </p:nvSpPr>
        <p:spPr bwMode="auto">
          <a:xfrm>
            <a:off x="0" y="790575"/>
            <a:ext cx="128587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zh-CN" sz="1100">
                <a:latin typeface="Arial" charset="0"/>
              </a:rPr>
              <a:t> </a:t>
            </a:r>
            <a:endParaRPr lang="zh-CN" altLang="zh-CN">
              <a:latin typeface="Arial" charset="0"/>
            </a:endParaRPr>
          </a:p>
        </p:txBody>
      </p:sp>
      <p:graphicFrame>
        <p:nvGraphicFramePr>
          <p:cNvPr id="3232" name="Object 160"/>
          <p:cNvGraphicFramePr>
            <a:graphicFrameLocks noChangeAspect="1"/>
          </p:cNvGraphicFramePr>
          <p:nvPr/>
        </p:nvGraphicFramePr>
        <p:xfrm>
          <a:off x="522288" y="1306513"/>
          <a:ext cx="7808912" cy="288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文档" r:id="rId3" imgW="8018966" imgH="2972007" progId="">
                  <p:embed/>
                </p:oleObj>
              </mc:Choice>
              <mc:Fallback>
                <p:oleObj name="文档" r:id="rId3" imgW="8018966" imgH="2972007" progId="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1306513"/>
                        <a:ext cx="7808912" cy="288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796925" y="4424363"/>
            <a:ext cx="7265988" cy="1855787"/>
            <a:chOff x="251396" y="2571379"/>
            <a:chExt cx="7265987" cy="1855638"/>
          </a:xfrm>
        </p:grpSpPr>
        <p:graphicFrame>
          <p:nvGraphicFramePr>
            <p:cNvPr id="3234" name="Object 162"/>
            <p:cNvGraphicFramePr>
              <a:graphicFrameLocks noChangeAspect="1"/>
            </p:cNvGraphicFramePr>
            <p:nvPr/>
          </p:nvGraphicFramePr>
          <p:xfrm>
            <a:off x="251396" y="2571379"/>
            <a:ext cx="7265987" cy="1252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3" name="文档" r:id="rId5" imgW="7282240" imgH="1265488" progId="">
                    <p:embed/>
                  </p:oleObj>
                </mc:Choice>
                <mc:Fallback>
                  <p:oleObj name="文档" r:id="rId5" imgW="7282240" imgH="1265488" progId="">
                    <p:embed/>
                    <p:pic>
                      <p:nvPicPr>
                        <p:cNvPr id="0" name="Picture 1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396" y="2571379"/>
                          <a:ext cx="7265987" cy="12525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235" name="组合 5"/>
            <p:cNvGrpSpPr>
              <a:grpSpLocks/>
            </p:cNvGrpSpPr>
            <p:nvPr/>
          </p:nvGrpSpPr>
          <p:grpSpPr bwMode="auto">
            <a:xfrm>
              <a:off x="1544006" y="3507854"/>
              <a:ext cx="3478485" cy="919163"/>
              <a:chOff x="967942" y="3689350"/>
              <a:chExt cx="3478485" cy="919163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967557" y="3724347"/>
                <a:ext cx="1516063" cy="863530"/>
              </a:xfrm>
              <a:prstGeom prst="rect">
                <a:avLst/>
              </a:prstGeom>
              <a:solidFill>
                <a:srgbClr val="FF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8" name="直接箭头连接符 7"/>
              <p:cNvCxnSpPr/>
              <p:nvPr/>
            </p:nvCxnSpPr>
            <p:spPr>
              <a:xfrm>
                <a:off x="2843982" y="4156112"/>
                <a:ext cx="15113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椭圆 8"/>
              <p:cNvSpPr/>
              <p:nvPr/>
            </p:nvSpPr>
            <p:spPr>
              <a:xfrm>
                <a:off x="1908945" y="3867211"/>
                <a:ext cx="46037" cy="4603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1620020" y="4254529"/>
                <a:ext cx="44450" cy="4603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1966095" y="4443426"/>
                <a:ext cx="46037" cy="460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229745" y="4135476"/>
                <a:ext cx="46037" cy="460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3877445" y="4138651"/>
                <a:ext cx="46037" cy="460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14" name="曲线连接符 13"/>
              <p:cNvCxnSpPr>
                <a:stCxn id="9" idx="0"/>
                <a:endCxn id="12" idx="7"/>
              </p:cNvCxnSpPr>
              <p:nvPr/>
            </p:nvCxnSpPr>
            <p:spPr>
              <a:xfrm rot="16200000" flipH="1">
                <a:off x="2462993" y="3336975"/>
                <a:ext cx="274615" cy="1335088"/>
              </a:xfrm>
              <a:prstGeom prst="curvedConnector3">
                <a:avLst>
                  <a:gd name="adj1" fmla="val -8330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曲线连接符 14"/>
              <p:cNvCxnSpPr>
                <a:stCxn id="11" idx="0"/>
                <a:endCxn id="13" idx="5"/>
              </p:cNvCxnSpPr>
              <p:nvPr/>
            </p:nvCxnSpPr>
            <p:spPr>
              <a:xfrm rot="5400000" flipH="1" flipV="1">
                <a:off x="2820181" y="3346475"/>
                <a:ext cx="265091" cy="1928812"/>
              </a:xfrm>
              <a:prstGeom prst="curvedConnector3">
                <a:avLst>
                  <a:gd name="adj1" fmla="val -99539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245" name="Object 173"/>
              <p:cNvGraphicFramePr>
                <a:graphicFrameLocks noChangeAspect="1"/>
              </p:cNvGraphicFramePr>
              <p:nvPr/>
            </p:nvGraphicFramePr>
            <p:xfrm>
              <a:off x="967942" y="4334530"/>
              <a:ext cx="215155" cy="2491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64" name="Equation" r:id="rId7" imgW="241195" imgH="279279" progId="Equation.DSMT4">
                      <p:embed/>
                    </p:oleObj>
                  </mc:Choice>
                  <mc:Fallback>
                    <p:oleObj name="Equation" r:id="rId7" imgW="241195" imgH="279279" progId="Equation.DSMT4">
                      <p:embed/>
                      <p:pic>
                        <p:nvPicPr>
                          <p:cNvPr id="0" name="Picture 1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7942" y="4334530"/>
                            <a:ext cx="215155" cy="2491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46" name="Object 174"/>
              <p:cNvGraphicFramePr>
                <a:graphicFrameLocks noChangeAspect="1"/>
              </p:cNvGraphicFramePr>
              <p:nvPr/>
            </p:nvGraphicFramePr>
            <p:xfrm>
              <a:off x="1655763" y="3689350"/>
              <a:ext cx="227012" cy="328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65" name="Equation" r:id="rId9" imgW="253890" imgH="368140" progId="Equation.DSMT4">
                      <p:embed/>
                    </p:oleObj>
                  </mc:Choice>
                  <mc:Fallback>
                    <p:oleObj name="Equation" r:id="rId9" imgW="253890" imgH="368140" progId="Equation.DSMT4">
                      <p:embed/>
                      <p:pic>
                        <p:nvPicPr>
                          <p:cNvPr id="0" name="Picture 1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55763" y="3689350"/>
                            <a:ext cx="227012" cy="3286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47" name="Object 175"/>
              <p:cNvGraphicFramePr>
                <a:graphicFrameLocks noChangeAspect="1"/>
              </p:cNvGraphicFramePr>
              <p:nvPr/>
            </p:nvGraphicFramePr>
            <p:xfrm>
              <a:off x="1381547" y="4043337"/>
              <a:ext cx="238125" cy="328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66" name="Equation" r:id="rId11" imgW="266584" imgH="368140" progId="Equation.DSMT4">
                      <p:embed/>
                    </p:oleObj>
                  </mc:Choice>
                  <mc:Fallback>
                    <p:oleObj name="Equation" r:id="rId11" imgW="266584" imgH="368140" progId="Equation.DSMT4">
                      <p:embed/>
                      <p:pic>
                        <p:nvPicPr>
                          <p:cNvPr id="0" name="Picture 1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81547" y="4043337"/>
                            <a:ext cx="238125" cy="3286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48" name="Object 176"/>
              <p:cNvGraphicFramePr>
                <a:graphicFrameLocks noChangeAspect="1"/>
              </p:cNvGraphicFramePr>
              <p:nvPr/>
            </p:nvGraphicFramePr>
            <p:xfrm>
              <a:off x="1717675" y="4279900"/>
              <a:ext cx="238125" cy="328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67" name="Equation" r:id="rId13" imgW="266584" imgH="368140" progId="Equation.DSMT4">
                      <p:embed/>
                    </p:oleObj>
                  </mc:Choice>
                  <mc:Fallback>
                    <p:oleObj name="Equation" r:id="rId13" imgW="266584" imgH="368140" progId="Equation.DSMT4">
                      <p:embed/>
                      <p:pic>
                        <p:nvPicPr>
                          <p:cNvPr id="0" name="Picture 1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17675" y="4279900"/>
                            <a:ext cx="238125" cy="3286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20" name="曲线连接符 19"/>
              <p:cNvCxnSpPr>
                <a:stCxn id="10" idx="0"/>
                <a:endCxn id="12" idx="5"/>
              </p:cNvCxnSpPr>
              <p:nvPr/>
            </p:nvCxnSpPr>
            <p:spPr>
              <a:xfrm rot="5400000" flipH="1" flipV="1">
                <a:off x="2415360" y="3402046"/>
                <a:ext cx="79369" cy="1625600"/>
              </a:xfrm>
              <a:prstGeom prst="curvedConnector3">
                <a:avLst>
                  <a:gd name="adj1" fmla="val -215943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250" name="Object 178"/>
              <p:cNvGraphicFramePr>
                <a:graphicFrameLocks noChangeAspect="1"/>
              </p:cNvGraphicFramePr>
              <p:nvPr/>
            </p:nvGraphicFramePr>
            <p:xfrm>
              <a:off x="2944826" y="3844058"/>
              <a:ext cx="255587" cy="317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68" name="Equation" r:id="rId15" imgW="291973" imgH="368140" progId="Equation.DSMT4">
                      <p:embed/>
                    </p:oleObj>
                  </mc:Choice>
                  <mc:Fallback>
                    <p:oleObj name="Equation" r:id="rId15" imgW="291973" imgH="368140" progId="Equation.DSMT4">
                      <p:embed/>
                      <p:pic>
                        <p:nvPicPr>
                          <p:cNvPr id="0" name="Picture 1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44826" y="3844058"/>
                            <a:ext cx="255587" cy="317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51" name="Object 179"/>
              <p:cNvGraphicFramePr>
                <a:graphicFrameLocks noChangeAspect="1"/>
              </p:cNvGraphicFramePr>
              <p:nvPr/>
            </p:nvGraphicFramePr>
            <p:xfrm>
              <a:off x="3768725" y="3842280"/>
              <a:ext cx="282575" cy="328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69" name="Equation" r:id="rId17" imgW="317362" imgH="368140" progId="Equation.DSMT4">
                      <p:embed/>
                    </p:oleObj>
                  </mc:Choice>
                  <mc:Fallback>
                    <p:oleObj name="Equation" r:id="rId17" imgW="317362" imgH="368140" progId="Equation.DSMT4">
                      <p:embed/>
                      <p:pic>
                        <p:nvPicPr>
                          <p:cNvPr id="0" name="Picture 1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68725" y="3842280"/>
                            <a:ext cx="282575" cy="3286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52" name="Object 180"/>
              <p:cNvGraphicFramePr>
                <a:graphicFrameLocks noChangeAspect="1"/>
              </p:cNvGraphicFramePr>
              <p:nvPr/>
            </p:nvGraphicFramePr>
            <p:xfrm>
              <a:off x="4208302" y="4170934"/>
              <a:ext cx="238125" cy="2381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0" name="Equation" r:id="rId19" imgW="266353" imgH="266353" progId="Equation.DSMT4">
                      <p:embed/>
                    </p:oleObj>
                  </mc:Choice>
                  <mc:Fallback>
                    <p:oleObj name="Equation" r:id="rId19" imgW="266353" imgH="266353" progId="Equation.DSMT4">
                      <p:embed/>
                      <p:pic>
                        <p:nvPicPr>
                          <p:cNvPr id="0" name="Picture 1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08302" y="4170934"/>
                            <a:ext cx="238125" cy="2381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24575" y="987425"/>
            <a:ext cx="3297238" cy="216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166" name="Object 70"/>
          <p:cNvGraphicFramePr>
            <a:graphicFrameLocks noChangeAspect="1"/>
          </p:cNvGraphicFramePr>
          <p:nvPr/>
        </p:nvGraphicFramePr>
        <p:xfrm>
          <a:off x="649288" y="1428750"/>
          <a:ext cx="5197475" cy="187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文档" r:id="rId4" imgW="5198100" imgH="1870001" progId="">
                  <p:embed/>
                </p:oleObj>
              </mc:Choice>
              <mc:Fallback>
                <p:oleObj name="文档" r:id="rId4" imgW="5198100" imgH="1870001" progId="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1428750"/>
                        <a:ext cx="5197475" cy="187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1"/>
          <p:cNvGraphicFramePr>
            <a:graphicFrameLocks noChangeAspect="1"/>
          </p:cNvGraphicFramePr>
          <p:nvPr/>
        </p:nvGraphicFramePr>
        <p:xfrm>
          <a:off x="6877050" y="3387725"/>
          <a:ext cx="271780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文档" r:id="rId6" imgW="2716788" imgH="1301261" progId="">
                  <p:embed/>
                </p:oleObj>
              </mc:Choice>
              <mc:Fallback>
                <p:oleObj name="文档" r:id="rId6" imgW="2716788" imgH="1301261" progId="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3387725"/>
                        <a:ext cx="2717800" cy="1301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2"/>
          <p:cNvGraphicFramePr>
            <a:graphicFrameLocks noChangeAspect="1"/>
          </p:cNvGraphicFramePr>
          <p:nvPr/>
        </p:nvGraphicFramePr>
        <p:xfrm>
          <a:off x="487363" y="3328988"/>
          <a:ext cx="6642100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" name="文档" r:id="rId8" imgW="6642416" imgH="1391972" progId="">
                  <p:embed/>
                </p:oleObj>
              </mc:Choice>
              <mc:Fallback>
                <p:oleObj name="文档" r:id="rId8" imgW="6642416" imgH="1391972" progId="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3328988"/>
                        <a:ext cx="6642100" cy="1390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3"/>
          <p:cNvGraphicFramePr>
            <a:graphicFrameLocks noChangeAspect="1"/>
          </p:cNvGraphicFramePr>
          <p:nvPr/>
        </p:nvGraphicFramePr>
        <p:xfrm>
          <a:off x="582613" y="4635500"/>
          <a:ext cx="8643937" cy="268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" name="文档" r:id="rId10" imgW="8644478" imgH="2687427" progId="">
                  <p:embed/>
                </p:oleObj>
              </mc:Choice>
              <mc:Fallback>
                <p:oleObj name="文档" r:id="rId10" imgW="8644478" imgH="2687427" progId="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4635500"/>
                        <a:ext cx="8643937" cy="2687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4778375" y="3565525"/>
            <a:ext cx="2112963" cy="15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715000" y="4192588"/>
            <a:ext cx="107156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5799138" y="3846513"/>
            <a:ext cx="13620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5EA6"/>
                </a:solidFill>
                <a:latin typeface="微软雅黑" pitchFamily="34" charset="-122"/>
                <a:ea typeface="微软雅黑" pitchFamily="34" charset="-122"/>
              </a:rPr>
              <a:t>简记为</a:t>
            </a: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5283200" y="3197225"/>
            <a:ext cx="1362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5EA6"/>
                </a:solidFill>
                <a:latin typeface="微软雅黑" pitchFamily="34" charset="-122"/>
                <a:ea typeface="微软雅黑" pitchFamily="34" charset="-122"/>
              </a:rPr>
              <a:t>简记为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36" name="Object 16"/>
          <p:cNvGraphicFramePr>
            <a:graphicFrameLocks noChangeAspect="1"/>
          </p:cNvGraphicFramePr>
          <p:nvPr/>
        </p:nvGraphicFramePr>
        <p:xfrm>
          <a:off x="573088" y="1087438"/>
          <a:ext cx="8020050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文档" r:id="rId3" imgW="8019678" imgH="5476096" progId="">
                  <p:embed/>
                </p:oleObj>
              </mc:Choice>
              <mc:Fallback>
                <p:oleObj name="文档" r:id="rId3" imgW="8019678" imgH="5476096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1087438"/>
                        <a:ext cx="8020050" cy="547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7" name="组合 164"/>
          <p:cNvGrpSpPr>
            <a:grpSpLocks/>
          </p:cNvGrpSpPr>
          <p:nvPr/>
        </p:nvGrpSpPr>
        <p:grpSpPr bwMode="auto">
          <a:xfrm>
            <a:off x="0" y="1463675"/>
            <a:ext cx="347663" cy="5707063"/>
            <a:chOff x="5715008" y="1471884"/>
            <a:chExt cx="360448" cy="3419387"/>
          </a:xfrm>
        </p:grpSpPr>
        <p:sp>
          <p:nvSpPr>
            <p:cNvPr id="39956" name="Rectangle 62"/>
            <p:cNvSpPr>
              <a:spLocks noChangeArrowheads="1"/>
            </p:cNvSpPr>
            <p:nvPr/>
          </p:nvSpPr>
          <p:spPr bwMode="auto">
            <a:xfrm>
              <a:off x="5715008" y="4874571"/>
              <a:ext cx="335398" cy="16700"/>
            </a:xfrm>
            <a:prstGeom prst="rect">
              <a:avLst/>
            </a:prstGeom>
            <a:solidFill>
              <a:srgbClr val="5E5F5E"/>
            </a:solidFill>
            <a:ln w="9525">
              <a:noFill/>
              <a:miter lim="800000"/>
              <a:headEnd/>
              <a:tailEnd/>
            </a:ln>
          </p:spPr>
          <p:txBody>
            <a:bodyPr lIns="96435" tIns="48218" rIns="96435" bIns="48218"/>
            <a:lstStyle/>
            <a:p>
              <a:endParaRPr lang="zh-CN" altLang="en-US"/>
            </a:p>
          </p:txBody>
        </p:sp>
        <p:grpSp>
          <p:nvGrpSpPr>
            <p:cNvPr id="39957" name="组合 163"/>
            <p:cNvGrpSpPr>
              <a:grpSpLocks/>
            </p:cNvGrpSpPr>
            <p:nvPr/>
          </p:nvGrpSpPr>
          <p:grpSpPr bwMode="auto">
            <a:xfrm>
              <a:off x="5715008" y="1471884"/>
              <a:ext cx="360448" cy="3411037"/>
              <a:chOff x="5715008" y="1471884"/>
              <a:chExt cx="360448" cy="3411037"/>
            </a:xfrm>
          </p:grpSpPr>
          <p:sp>
            <p:nvSpPr>
              <p:cNvPr id="39958" name="Rectangle 9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16700" cy="3411037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9959" name="Rectangle 10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16700" cy="3411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9960" name="Rectangle 11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335398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9961" name="Rectangle 12"/>
              <p:cNvSpPr>
                <a:spLocks noChangeArrowheads="1"/>
              </p:cNvSpPr>
              <p:nvPr/>
            </p:nvSpPr>
            <p:spPr bwMode="auto">
              <a:xfrm>
                <a:off x="5715008" y="2316641"/>
                <a:ext cx="335398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9962" name="Rectangle 13"/>
              <p:cNvSpPr>
                <a:spLocks noChangeArrowheads="1"/>
              </p:cNvSpPr>
              <p:nvPr/>
            </p:nvSpPr>
            <p:spPr bwMode="auto">
              <a:xfrm>
                <a:off x="5715008" y="1889392"/>
                <a:ext cx="219887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9963" name="Rectangle 14"/>
              <p:cNvSpPr>
                <a:spLocks noChangeArrowheads="1"/>
              </p:cNvSpPr>
              <p:nvPr/>
            </p:nvSpPr>
            <p:spPr bwMode="auto">
              <a:xfrm>
                <a:off x="5715008" y="180310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9964" name="Rectangle 15"/>
              <p:cNvSpPr>
                <a:spLocks noChangeArrowheads="1"/>
              </p:cNvSpPr>
              <p:nvPr/>
            </p:nvSpPr>
            <p:spPr bwMode="auto">
              <a:xfrm>
                <a:off x="5715008" y="1718214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9965" name="Rectangle 16"/>
              <p:cNvSpPr>
                <a:spLocks noChangeArrowheads="1"/>
              </p:cNvSpPr>
              <p:nvPr/>
            </p:nvSpPr>
            <p:spPr bwMode="auto">
              <a:xfrm>
                <a:off x="5715008" y="1644454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9966" name="Rectangle 17"/>
              <p:cNvSpPr>
                <a:spLocks noChangeArrowheads="1"/>
              </p:cNvSpPr>
              <p:nvPr/>
            </p:nvSpPr>
            <p:spPr bwMode="auto">
              <a:xfrm>
                <a:off x="5715008" y="1563736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9967" name="Rectangle 18"/>
              <p:cNvSpPr>
                <a:spLocks noChangeArrowheads="1"/>
              </p:cNvSpPr>
              <p:nvPr/>
            </p:nvSpPr>
            <p:spPr bwMode="auto">
              <a:xfrm>
                <a:off x="5733100" y="2215048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9968" name="Rectangle 19"/>
              <p:cNvSpPr>
                <a:spLocks noChangeArrowheads="1"/>
              </p:cNvSpPr>
              <p:nvPr/>
            </p:nvSpPr>
            <p:spPr bwMode="auto">
              <a:xfrm>
                <a:off x="5733100" y="2128763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9969" name="Rectangle 20"/>
              <p:cNvSpPr>
                <a:spLocks noChangeArrowheads="1"/>
              </p:cNvSpPr>
              <p:nvPr/>
            </p:nvSpPr>
            <p:spPr bwMode="auto">
              <a:xfrm>
                <a:off x="5733100" y="2056395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9970" name="Rectangle 21"/>
              <p:cNvSpPr>
                <a:spLocks noChangeArrowheads="1"/>
              </p:cNvSpPr>
              <p:nvPr/>
            </p:nvSpPr>
            <p:spPr bwMode="auto">
              <a:xfrm>
                <a:off x="5733100" y="1974285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9971" name="Rectangle 22"/>
              <p:cNvSpPr>
                <a:spLocks noChangeArrowheads="1"/>
              </p:cNvSpPr>
              <p:nvPr/>
            </p:nvSpPr>
            <p:spPr bwMode="auto">
              <a:xfrm>
                <a:off x="5715008" y="2753633"/>
                <a:ext cx="219887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9972" name="Rectangle 23"/>
              <p:cNvSpPr>
                <a:spLocks noChangeArrowheads="1"/>
              </p:cNvSpPr>
              <p:nvPr/>
            </p:nvSpPr>
            <p:spPr bwMode="auto">
              <a:xfrm>
                <a:off x="5715008" y="2668739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9973" name="Rectangle 24"/>
              <p:cNvSpPr>
                <a:spLocks noChangeArrowheads="1"/>
              </p:cNvSpPr>
              <p:nvPr/>
            </p:nvSpPr>
            <p:spPr bwMode="auto">
              <a:xfrm>
                <a:off x="5715008" y="2582455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9974" name="Rectangle 25"/>
              <p:cNvSpPr>
                <a:spLocks noChangeArrowheads="1"/>
              </p:cNvSpPr>
              <p:nvPr/>
            </p:nvSpPr>
            <p:spPr bwMode="auto">
              <a:xfrm>
                <a:off x="5715008" y="2510087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9975" name="Rectangle 26"/>
              <p:cNvSpPr>
                <a:spLocks noChangeArrowheads="1"/>
              </p:cNvSpPr>
              <p:nvPr/>
            </p:nvSpPr>
            <p:spPr bwMode="auto">
              <a:xfrm>
                <a:off x="5715008" y="242797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9976" name="Rectangle 27"/>
              <p:cNvSpPr>
                <a:spLocks noChangeArrowheads="1"/>
              </p:cNvSpPr>
              <p:nvPr/>
            </p:nvSpPr>
            <p:spPr bwMode="auto">
              <a:xfrm>
                <a:off x="5733100" y="3079289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9977" name="Rectangle 28"/>
              <p:cNvSpPr>
                <a:spLocks noChangeArrowheads="1"/>
              </p:cNvSpPr>
              <p:nvPr/>
            </p:nvSpPr>
            <p:spPr bwMode="auto">
              <a:xfrm>
                <a:off x="5733100" y="2994395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9978" name="Rectangle 29"/>
              <p:cNvSpPr>
                <a:spLocks noChangeArrowheads="1"/>
              </p:cNvSpPr>
              <p:nvPr/>
            </p:nvSpPr>
            <p:spPr bwMode="auto">
              <a:xfrm>
                <a:off x="5733100" y="2920636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9979" name="Rectangle 30"/>
              <p:cNvSpPr>
                <a:spLocks noChangeArrowheads="1"/>
              </p:cNvSpPr>
              <p:nvPr/>
            </p:nvSpPr>
            <p:spPr bwMode="auto">
              <a:xfrm>
                <a:off x="5733100" y="2839918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9980" name="Rectangle 31"/>
              <p:cNvSpPr>
                <a:spLocks noChangeArrowheads="1"/>
              </p:cNvSpPr>
              <p:nvPr/>
            </p:nvSpPr>
            <p:spPr bwMode="auto">
              <a:xfrm>
                <a:off x="5724750" y="3606740"/>
                <a:ext cx="218496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9981" name="Rectangle 32"/>
              <p:cNvSpPr>
                <a:spLocks noChangeArrowheads="1"/>
              </p:cNvSpPr>
              <p:nvPr/>
            </p:nvSpPr>
            <p:spPr bwMode="auto">
              <a:xfrm>
                <a:off x="5724750" y="3606740"/>
                <a:ext cx="218496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9982" name="Rectangle 33"/>
              <p:cNvSpPr>
                <a:spLocks noChangeArrowheads="1"/>
              </p:cNvSpPr>
              <p:nvPr/>
            </p:nvSpPr>
            <p:spPr bwMode="auto">
              <a:xfrm>
                <a:off x="5724750" y="3520455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9983" name="Rectangle 34"/>
              <p:cNvSpPr>
                <a:spLocks noChangeArrowheads="1"/>
              </p:cNvSpPr>
              <p:nvPr/>
            </p:nvSpPr>
            <p:spPr bwMode="auto">
              <a:xfrm>
                <a:off x="5724750" y="3520455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9984" name="Rectangle 35"/>
              <p:cNvSpPr>
                <a:spLocks noChangeArrowheads="1"/>
              </p:cNvSpPr>
              <p:nvPr/>
            </p:nvSpPr>
            <p:spPr bwMode="auto">
              <a:xfrm>
                <a:off x="5724750" y="3435562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9985" name="Rectangle 36"/>
              <p:cNvSpPr>
                <a:spLocks noChangeArrowheads="1"/>
              </p:cNvSpPr>
              <p:nvPr/>
            </p:nvSpPr>
            <p:spPr bwMode="auto">
              <a:xfrm>
                <a:off x="5724750" y="3435562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9986" name="Rectangle 37"/>
              <p:cNvSpPr>
                <a:spLocks noChangeArrowheads="1"/>
              </p:cNvSpPr>
              <p:nvPr/>
            </p:nvSpPr>
            <p:spPr bwMode="auto">
              <a:xfrm>
                <a:off x="5724750" y="3361802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9987" name="Rectangle 38"/>
              <p:cNvSpPr>
                <a:spLocks noChangeArrowheads="1"/>
              </p:cNvSpPr>
              <p:nvPr/>
            </p:nvSpPr>
            <p:spPr bwMode="auto">
              <a:xfrm>
                <a:off x="5724750" y="3361802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9988" name="Rectangle 39"/>
              <p:cNvSpPr>
                <a:spLocks noChangeArrowheads="1"/>
              </p:cNvSpPr>
              <p:nvPr/>
            </p:nvSpPr>
            <p:spPr bwMode="auto">
              <a:xfrm>
                <a:off x="5724750" y="3281084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9989" name="Rectangle 40"/>
              <p:cNvSpPr>
                <a:spLocks noChangeArrowheads="1"/>
              </p:cNvSpPr>
              <p:nvPr/>
            </p:nvSpPr>
            <p:spPr bwMode="auto">
              <a:xfrm>
                <a:off x="5724750" y="3281084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9990" name="Rectangle 41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9991" name="Rectangle 42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9992" name="Rectangle 43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9993" name="Rectangle 44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9994" name="Rectangle 45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9995" name="Rectangle 46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9996" name="Rectangle 47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9997" name="Rectangle 48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9998" name="Rectangle 49"/>
              <p:cNvSpPr>
                <a:spLocks noChangeArrowheads="1"/>
              </p:cNvSpPr>
              <p:nvPr/>
            </p:nvSpPr>
            <p:spPr bwMode="auto">
              <a:xfrm>
                <a:off x="5733100" y="4466805"/>
                <a:ext cx="218496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9999" name="Rectangle 50"/>
              <p:cNvSpPr>
                <a:spLocks noChangeArrowheads="1"/>
              </p:cNvSpPr>
              <p:nvPr/>
            </p:nvSpPr>
            <p:spPr bwMode="auto">
              <a:xfrm>
                <a:off x="5733100" y="4381912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0000" name="Rectangle 51"/>
              <p:cNvSpPr>
                <a:spLocks noChangeArrowheads="1"/>
              </p:cNvSpPr>
              <p:nvPr/>
            </p:nvSpPr>
            <p:spPr bwMode="auto">
              <a:xfrm>
                <a:off x="5733100" y="429562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0001" name="Rectangle 52"/>
              <p:cNvSpPr>
                <a:spLocks noChangeArrowheads="1"/>
              </p:cNvSpPr>
              <p:nvPr/>
            </p:nvSpPr>
            <p:spPr bwMode="auto">
              <a:xfrm>
                <a:off x="5733100" y="4221868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0002" name="Rectangle 53"/>
              <p:cNvSpPr>
                <a:spLocks noChangeArrowheads="1"/>
              </p:cNvSpPr>
              <p:nvPr/>
            </p:nvSpPr>
            <p:spPr bwMode="auto">
              <a:xfrm>
                <a:off x="5733100" y="4141149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0003" name="Rectangle 54"/>
              <p:cNvSpPr>
                <a:spLocks noChangeArrowheads="1"/>
              </p:cNvSpPr>
              <p:nvPr/>
            </p:nvSpPr>
            <p:spPr bwMode="auto">
              <a:xfrm>
                <a:off x="5734492" y="4792461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0004" name="Rectangle 55"/>
              <p:cNvSpPr>
                <a:spLocks noChangeArrowheads="1"/>
              </p:cNvSpPr>
              <p:nvPr/>
            </p:nvSpPr>
            <p:spPr bwMode="auto">
              <a:xfrm>
                <a:off x="5734492" y="4707568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0005" name="Rectangle 56"/>
              <p:cNvSpPr>
                <a:spLocks noChangeArrowheads="1"/>
              </p:cNvSpPr>
              <p:nvPr/>
            </p:nvSpPr>
            <p:spPr bwMode="auto">
              <a:xfrm>
                <a:off x="5734492" y="4633808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0006" name="Rectangle 57"/>
              <p:cNvSpPr>
                <a:spLocks noChangeArrowheads="1"/>
              </p:cNvSpPr>
              <p:nvPr/>
            </p:nvSpPr>
            <p:spPr bwMode="auto">
              <a:xfrm>
                <a:off x="5734492" y="4551699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0007" name="Rectangle 58"/>
              <p:cNvSpPr>
                <a:spLocks noChangeArrowheads="1"/>
              </p:cNvSpPr>
              <p:nvPr/>
            </p:nvSpPr>
            <p:spPr bwMode="auto">
              <a:xfrm>
                <a:off x="5715008" y="3186449"/>
                <a:ext cx="335398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0008" name="Rectangle 59"/>
              <p:cNvSpPr>
                <a:spLocks noChangeArrowheads="1"/>
              </p:cNvSpPr>
              <p:nvPr/>
            </p:nvSpPr>
            <p:spPr bwMode="auto">
              <a:xfrm>
                <a:off x="5715008" y="3186449"/>
                <a:ext cx="335398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0009" name="Rectangle 60"/>
              <p:cNvSpPr>
                <a:spLocks noChangeArrowheads="1"/>
              </p:cNvSpPr>
              <p:nvPr/>
            </p:nvSpPr>
            <p:spPr bwMode="auto">
              <a:xfrm>
                <a:off x="5723358" y="4039556"/>
                <a:ext cx="335398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0010" name="Rectangle 61"/>
              <p:cNvSpPr>
                <a:spLocks noChangeArrowheads="1"/>
              </p:cNvSpPr>
              <p:nvPr/>
            </p:nvSpPr>
            <p:spPr bwMode="auto">
              <a:xfrm>
                <a:off x="5723358" y="4039556"/>
                <a:ext cx="335398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0011" name="Freeform 72"/>
              <p:cNvSpPr>
                <a:spLocks noEditPoints="1"/>
              </p:cNvSpPr>
              <p:nvPr/>
            </p:nvSpPr>
            <p:spPr bwMode="auto">
              <a:xfrm>
                <a:off x="5731708" y="3173924"/>
                <a:ext cx="343748" cy="873982"/>
              </a:xfrm>
              <a:custGeom>
                <a:avLst/>
                <a:gdLst>
                  <a:gd name="T0" fmla="*/ 2147483647 w 247"/>
                  <a:gd name="T1" fmla="*/ 2147483647 h 628"/>
                  <a:gd name="T2" fmla="*/ 2147483647 w 247"/>
                  <a:gd name="T3" fmla="*/ 2147483647 h 628"/>
                  <a:gd name="T4" fmla="*/ 2147483647 w 247"/>
                  <a:gd name="T5" fmla="*/ 2147483647 h 628"/>
                  <a:gd name="T6" fmla="*/ 2147483647 w 247"/>
                  <a:gd name="T7" fmla="*/ 2147483647 h 628"/>
                  <a:gd name="T8" fmla="*/ 2147483647 w 247"/>
                  <a:gd name="T9" fmla="*/ 2147483647 h 628"/>
                  <a:gd name="T10" fmla="*/ 2147483647 w 247"/>
                  <a:gd name="T11" fmla="*/ 2147483647 h 628"/>
                  <a:gd name="T12" fmla="*/ 2147483647 w 247"/>
                  <a:gd name="T13" fmla="*/ 2147483647 h 628"/>
                  <a:gd name="T14" fmla="*/ 2147483647 w 247"/>
                  <a:gd name="T15" fmla="*/ 2147483647 h 628"/>
                  <a:gd name="T16" fmla="*/ 2147483647 w 247"/>
                  <a:gd name="T17" fmla="*/ 2147483647 h 628"/>
                  <a:gd name="T18" fmla="*/ 2147483647 w 247"/>
                  <a:gd name="T19" fmla="*/ 2147483647 h 628"/>
                  <a:gd name="T20" fmla="*/ 2147483647 w 247"/>
                  <a:gd name="T21" fmla="*/ 2147483647 h 628"/>
                  <a:gd name="T22" fmla="*/ 2147483647 w 247"/>
                  <a:gd name="T23" fmla="*/ 2147483647 h 628"/>
                  <a:gd name="T24" fmla="*/ 2147483647 w 247"/>
                  <a:gd name="T25" fmla="*/ 2147483647 h 628"/>
                  <a:gd name="T26" fmla="*/ 2147483647 w 247"/>
                  <a:gd name="T27" fmla="*/ 2147483647 h 628"/>
                  <a:gd name="T28" fmla="*/ 2147483647 w 247"/>
                  <a:gd name="T29" fmla="*/ 2147483647 h 628"/>
                  <a:gd name="T30" fmla="*/ 2147483647 w 247"/>
                  <a:gd name="T31" fmla="*/ 2147483647 h 628"/>
                  <a:gd name="T32" fmla="*/ 2147483647 w 247"/>
                  <a:gd name="T33" fmla="*/ 2147483647 h 628"/>
                  <a:gd name="T34" fmla="*/ 2147483647 w 247"/>
                  <a:gd name="T35" fmla="*/ 2147483647 h 628"/>
                  <a:gd name="T36" fmla="*/ 2147483647 w 247"/>
                  <a:gd name="T37" fmla="*/ 2147483647 h 628"/>
                  <a:gd name="T38" fmla="*/ 2147483647 w 247"/>
                  <a:gd name="T39" fmla="*/ 2147483647 h 628"/>
                  <a:gd name="T40" fmla="*/ 2147483647 w 247"/>
                  <a:gd name="T41" fmla="*/ 0 h 628"/>
                  <a:gd name="T42" fmla="*/ 0 w 247"/>
                  <a:gd name="T43" fmla="*/ 0 h 628"/>
                  <a:gd name="T44" fmla="*/ 0 w 247"/>
                  <a:gd name="T45" fmla="*/ 2147483647 h 628"/>
                  <a:gd name="T46" fmla="*/ 2147483647 w 247"/>
                  <a:gd name="T47" fmla="*/ 2147483647 h 628"/>
                  <a:gd name="T48" fmla="*/ 2147483647 w 247"/>
                  <a:gd name="T49" fmla="*/ 2147483647 h 628"/>
                  <a:gd name="T50" fmla="*/ 0 w 247"/>
                  <a:gd name="T51" fmla="*/ 2147483647 h 628"/>
                  <a:gd name="T52" fmla="*/ 0 w 247"/>
                  <a:gd name="T53" fmla="*/ 2147483647 h 628"/>
                  <a:gd name="T54" fmla="*/ 2147483647 w 247"/>
                  <a:gd name="T55" fmla="*/ 2147483647 h 628"/>
                  <a:gd name="T56" fmla="*/ 2147483647 w 247"/>
                  <a:gd name="T57" fmla="*/ 2147483647 h 628"/>
                  <a:gd name="T58" fmla="*/ 0 w 247"/>
                  <a:gd name="T59" fmla="*/ 2147483647 h 628"/>
                  <a:gd name="T60" fmla="*/ 0 w 247"/>
                  <a:gd name="T61" fmla="*/ 2147483647 h 628"/>
                  <a:gd name="T62" fmla="*/ 2147483647 w 247"/>
                  <a:gd name="T63" fmla="*/ 2147483647 h 628"/>
                  <a:gd name="T64" fmla="*/ 2147483647 w 247"/>
                  <a:gd name="T65" fmla="*/ 2147483647 h 628"/>
                  <a:gd name="T66" fmla="*/ 0 w 247"/>
                  <a:gd name="T67" fmla="*/ 2147483647 h 628"/>
                  <a:gd name="T68" fmla="*/ 0 w 247"/>
                  <a:gd name="T69" fmla="*/ 2147483647 h 628"/>
                  <a:gd name="T70" fmla="*/ 2147483647 w 247"/>
                  <a:gd name="T71" fmla="*/ 2147483647 h 628"/>
                  <a:gd name="T72" fmla="*/ 2147483647 w 247"/>
                  <a:gd name="T73" fmla="*/ 2147483647 h 628"/>
                  <a:gd name="T74" fmla="*/ 0 w 247"/>
                  <a:gd name="T75" fmla="*/ 2147483647 h 628"/>
                  <a:gd name="T76" fmla="*/ 0 w 247"/>
                  <a:gd name="T77" fmla="*/ 2147483647 h 628"/>
                  <a:gd name="T78" fmla="*/ 2147483647 w 247"/>
                  <a:gd name="T79" fmla="*/ 2147483647 h 628"/>
                  <a:gd name="T80" fmla="*/ 2147483647 w 247"/>
                  <a:gd name="T81" fmla="*/ 2147483647 h 628"/>
                  <a:gd name="T82" fmla="*/ 0 w 247"/>
                  <a:gd name="T83" fmla="*/ 2147483647 h 628"/>
                  <a:gd name="T84" fmla="*/ 0 w 247"/>
                  <a:gd name="T85" fmla="*/ 2147483647 h 628"/>
                  <a:gd name="T86" fmla="*/ 2147483647 w 247"/>
                  <a:gd name="T87" fmla="*/ 2147483647 h 628"/>
                  <a:gd name="T88" fmla="*/ 2147483647 w 247"/>
                  <a:gd name="T89" fmla="*/ 2147483647 h 628"/>
                  <a:gd name="T90" fmla="*/ 0 w 247"/>
                  <a:gd name="T91" fmla="*/ 2147483647 h 628"/>
                  <a:gd name="T92" fmla="*/ 0 w 247"/>
                  <a:gd name="T93" fmla="*/ 2147483647 h 628"/>
                  <a:gd name="T94" fmla="*/ 2147483647 w 247"/>
                  <a:gd name="T95" fmla="*/ 2147483647 h 628"/>
                  <a:gd name="T96" fmla="*/ 2147483647 w 247"/>
                  <a:gd name="T97" fmla="*/ 2147483647 h 628"/>
                  <a:gd name="T98" fmla="*/ 2147483647 w 247"/>
                  <a:gd name="T99" fmla="*/ 2147483647 h 628"/>
                  <a:gd name="T100" fmla="*/ 2147483647 w 247"/>
                  <a:gd name="T101" fmla="*/ 0 h 62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47"/>
                  <a:gd name="T154" fmla="*/ 0 h 628"/>
                  <a:gd name="T155" fmla="*/ 247 w 247"/>
                  <a:gd name="T156" fmla="*/ 628 h 62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47" h="628">
                    <a:moveTo>
                      <a:pt x="2" y="557"/>
                    </a:moveTo>
                    <a:lnTo>
                      <a:pt x="2" y="545"/>
                    </a:lnTo>
                    <a:lnTo>
                      <a:pt x="123" y="545"/>
                    </a:lnTo>
                    <a:lnTo>
                      <a:pt x="123" y="557"/>
                    </a:lnTo>
                    <a:lnTo>
                      <a:pt x="2" y="557"/>
                    </a:lnTo>
                    <a:close/>
                    <a:moveTo>
                      <a:pt x="2" y="495"/>
                    </a:moveTo>
                    <a:lnTo>
                      <a:pt x="2" y="483"/>
                    </a:lnTo>
                    <a:lnTo>
                      <a:pt x="123" y="483"/>
                    </a:lnTo>
                    <a:lnTo>
                      <a:pt x="123" y="495"/>
                    </a:lnTo>
                    <a:lnTo>
                      <a:pt x="2" y="495"/>
                    </a:lnTo>
                    <a:close/>
                    <a:moveTo>
                      <a:pt x="2" y="442"/>
                    </a:moveTo>
                    <a:lnTo>
                      <a:pt x="2" y="431"/>
                    </a:lnTo>
                    <a:lnTo>
                      <a:pt x="123" y="431"/>
                    </a:lnTo>
                    <a:lnTo>
                      <a:pt x="123" y="442"/>
                    </a:lnTo>
                    <a:lnTo>
                      <a:pt x="2" y="442"/>
                    </a:lnTo>
                    <a:close/>
                    <a:moveTo>
                      <a:pt x="2" y="384"/>
                    </a:moveTo>
                    <a:lnTo>
                      <a:pt x="2" y="372"/>
                    </a:lnTo>
                    <a:lnTo>
                      <a:pt x="123" y="372"/>
                    </a:lnTo>
                    <a:lnTo>
                      <a:pt x="123" y="384"/>
                    </a:lnTo>
                    <a:lnTo>
                      <a:pt x="2" y="384"/>
                    </a:lnTo>
                    <a:close/>
                    <a:moveTo>
                      <a:pt x="247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229" y="9"/>
                    </a:lnTo>
                    <a:lnTo>
                      <a:pt x="229" y="21"/>
                    </a:lnTo>
                    <a:lnTo>
                      <a:pt x="0" y="21"/>
                    </a:lnTo>
                    <a:lnTo>
                      <a:pt x="0" y="77"/>
                    </a:lnTo>
                    <a:lnTo>
                      <a:pt x="116" y="77"/>
                    </a:lnTo>
                    <a:lnTo>
                      <a:pt x="116" y="88"/>
                    </a:lnTo>
                    <a:lnTo>
                      <a:pt x="0" y="88"/>
                    </a:lnTo>
                    <a:lnTo>
                      <a:pt x="0" y="135"/>
                    </a:lnTo>
                    <a:lnTo>
                      <a:pt x="116" y="135"/>
                    </a:lnTo>
                    <a:lnTo>
                      <a:pt x="116" y="147"/>
                    </a:lnTo>
                    <a:lnTo>
                      <a:pt x="0" y="147"/>
                    </a:lnTo>
                    <a:lnTo>
                      <a:pt x="0" y="188"/>
                    </a:lnTo>
                    <a:lnTo>
                      <a:pt x="116" y="188"/>
                    </a:lnTo>
                    <a:lnTo>
                      <a:pt x="116" y="199"/>
                    </a:lnTo>
                    <a:lnTo>
                      <a:pt x="0" y="199"/>
                    </a:lnTo>
                    <a:lnTo>
                      <a:pt x="0" y="249"/>
                    </a:lnTo>
                    <a:lnTo>
                      <a:pt x="116" y="249"/>
                    </a:lnTo>
                    <a:lnTo>
                      <a:pt x="116" y="261"/>
                    </a:lnTo>
                    <a:lnTo>
                      <a:pt x="0" y="261"/>
                    </a:lnTo>
                    <a:lnTo>
                      <a:pt x="0" y="311"/>
                    </a:lnTo>
                    <a:lnTo>
                      <a:pt x="152" y="311"/>
                    </a:lnTo>
                    <a:lnTo>
                      <a:pt x="152" y="322"/>
                    </a:lnTo>
                    <a:lnTo>
                      <a:pt x="0" y="322"/>
                    </a:lnTo>
                    <a:lnTo>
                      <a:pt x="0" y="622"/>
                    </a:lnTo>
                    <a:lnTo>
                      <a:pt x="235" y="622"/>
                    </a:lnTo>
                    <a:lnTo>
                      <a:pt x="235" y="628"/>
                    </a:lnTo>
                    <a:lnTo>
                      <a:pt x="247" y="628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ABF3E0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0012" name="Freeform 73"/>
              <p:cNvSpPr>
                <a:spLocks noEditPoints="1"/>
              </p:cNvSpPr>
              <p:nvPr/>
            </p:nvSpPr>
            <p:spPr bwMode="auto">
              <a:xfrm>
                <a:off x="5731708" y="3173924"/>
                <a:ext cx="343748" cy="873982"/>
              </a:xfrm>
              <a:custGeom>
                <a:avLst/>
                <a:gdLst>
                  <a:gd name="T0" fmla="*/ 2147483647 w 247"/>
                  <a:gd name="T1" fmla="*/ 2147483647 h 628"/>
                  <a:gd name="T2" fmla="*/ 2147483647 w 247"/>
                  <a:gd name="T3" fmla="*/ 2147483647 h 628"/>
                  <a:gd name="T4" fmla="*/ 2147483647 w 247"/>
                  <a:gd name="T5" fmla="*/ 2147483647 h 628"/>
                  <a:gd name="T6" fmla="*/ 2147483647 w 247"/>
                  <a:gd name="T7" fmla="*/ 2147483647 h 628"/>
                  <a:gd name="T8" fmla="*/ 2147483647 w 247"/>
                  <a:gd name="T9" fmla="*/ 2147483647 h 628"/>
                  <a:gd name="T10" fmla="*/ 2147483647 w 247"/>
                  <a:gd name="T11" fmla="*/ 2147483647 h 628"/>
                  <a:gd name="T12" fmla="*/ 2147483647 w 247"/>
                  <a:gd name="T13" fmla="*/ 2147483647 h 628"/>
                  <a:gd name="T14" fmla="*/ 2147483647 w 247"/>
                  <a:gd name="T15" fmla="*/ 2147483647 h 628"/>
                  <a:gd name="T16" fmla="*/ 2147483647 w 247"/>
                  <a:gd name="T17" fmla="*/ 2147483647 h 628"/>
                  <a:gd name="T18" fmla="*/ 2147483647 w 247"/>
                  <a:gd name="T19" fmla="*/ 2147483647 h 628"/>
                  <a:gd name="T20" fmla="*/ 2147483647 w 247"/>
                  <a:gd name="T21" fmla="*/ 2147483647 h 628"/>
                  <a:gd name="T22" fmla="*/ 2147483647 w 247"/>
                  <a:gd name="T23" fmla="*/ 2147483647 h 628"/>
                  <a:gd name="T24" fmla="*/ 2147483647 w 247"/>
                  <a:gd name="T25" fmla="*/ 2147483647 h 628"/>
                  <a:gd name="T26" fmla="*/ 2147483647 w 247"/>
                  <a:gd name="T27" fmla="*/ 2147483647 h 628"/>
                  <a:gd name="T28" fmla="*/ 2147483647 w 247"/>
                  <a:gd name="T29" fmla="*/ 2147483647 h 628"/>
                  <a:gd name="T30" fmla="*/ 2147483647 w 247"/>
                  <a:gd name="T31" fmla="*/ 2147483647 h 628"/>
                  <a:gd name="T32" fmla="*/ 2147483647 w 247"/>
                  <a:gd name="T33" fmla="*/ 2147483647 h 628"/>
                  <a:gd name="T34" fmla="*/ 2147483647 w 247"/>
                  <a:gd name="T35" fmla="*/ 2147483647 h 628"/>
                  <a:gd name="T36" fmla="*/ 2147483647 w 247"/>
                  <a:gd name="T37" fmla="*/ 2147483647 h 628"/>
                  <a:gd name="T38" fmla="*/ 2147483647 w 247"/>
                  <a:gd name="T39" fmla="*/ 2147483647 h 628"/>
                  <a:gd name="T40" fmla="*/ 2147483647 w 247"/>
                  <a:gd name="T41" fmla="*/ 0 h 628"/>
                  <a:gd name="T42" fmla="*/ 0 w 247"/>
                  <a:gd name="T43" fmla="*/ 0 h 628"/>
                  <a:gd name="T44" fmla="*/ 0 w 247"/>
                  <a:gd name="T45" fmla="*/ 2147483647 h 628"/>
                  <a:gd name="T46" fmla="*/ 2147483647 w 247"/>
                  <a:gd name="T47" fmla="*/ 2147483647 h 628"/>
                  <a:gd name="T48" fmla="*/ 2147483647 w 247"/>
                  <a:gd name="T49" fmla="*/ 2147483647 h 628"/>
                  <a:gd name="T50" fmla="*/ 0 w 247"/>
                  <a:gd name="T51" fmla="*/ 2147483647 h 628"/>
                  <a:gd name="T52" fmla="*/ 0 w 247"/>
                  <a:gd name="T53" fmla="*/ 2147483647 h 628"/>
                  <a:gd name="T54" fmla="*/ 2147483647 w 247"/>
                  <a:gd name="T55" fmla="*/ 2147483647 h 628"/>
                  <a:gd name="T56" fmla="*/ 2147483647 w 247"/>
                  <a:gd name="T57" fmla="*/ 2147483647 h 628"/>
                  <a:gd name="T58" fmla="*/ 0 w 247"/>
                  <a:gd name="T59" fmla="*/ 2147483647 h 628"/>
                  <a:gd name="T60" fmla="*/ 0 w 247"/>
                  <a:gd name="T61" fmla="*/ 2147483647 h 628"/>
                  <a:gd name="T62" fmla="*/ 2147483647 w 247"/>
                  <a:gd name="T63" fmla="*/ 2147483647 h 628"/>
                  <a:gd name="T64" fmla="*/ 2147483647 w 247"/>
                  <a:gd name="T65" fmla="*/ 2147483647 h 628"/>
                  <a:gd name="T66" fmla="*/ 0 w 247"/>
                  <a:gd name="T67" fmla="*/ 2147483647 h 628"/>
                  <a:gd name="T68" fmla="*/ 0 w 247"/>
                  <a:gd name="T69" fmla="*/ 2147483647 h 628"/>
                  <a:gd name="T70" fmla="*/ 2147483647 w 247"/>
                  <a:gd name="T71" fmla="*/ 2147483647 h 628"/>
                  <a:gd name="T72" fmla="*/ 2147483647 w 247"/>
                  <a:gd name="T73" fmla="*/ 2147483647 h 628"/>
                  <a:gd name="T74" fmla="*/ 0 w 247"/>
                  <a:gd name="T75" fmla="*/ 2147483647 h 628"/>
                  <a:gd name="T76" fmla="*/ 0 w 247"/>
                  <a:gd name="T77" fmla="*/ 2147483647 h 628"/>
                  <a:gd name="T78" fmla="*/ 2147483647 w 247"/>
                  <a:gd name="T79" fmla="*/ 2147483647 h 628"/>
                  <a:gd name="T80" fmla="*/ 2147483647 w 247"/>
                  <a:gd name="T81" fmla="*/ 2147483647 h 628"/>
                  <a:gd name="T82" fmla="*/ 0 w 247"/>
                  <a:gd name="T83" fmla="*/ 2147483647 h 628"/>
                  <a:gd name="T84" fmla="*/ 0 w 247"/>
                  <a:gd name="T85" fmla="*/ 2147483647 h 628"/>
                  <a:gd name="T86" fmla="*/ 2147483647 w 247"/>
                  <a:gd name="T87" fmla="*/ 2147483647 h 628"/>
                  <a:gd name="T88" fmla="*/ 2147483647 w 247"/>
                  <a:gd name="T89" fmla="*/ 2147483647 h 628"/>
                  <a:gd name="T90" fmla="*/ 0 w 247"/>
                  <a:gd name="T91" fmla="*/ 2147483647 h 628"/>
                  <a:gd name="T92" fmla="*/ 0 w 247"/>
                  <a:gd name="T93" fmla="*/ 2147483647 h 628"/>
                  <a:gd name="T94" fmla="*/ 2147483647 w 247"/>
                  <a:gd name="T95" fmla="*/ 2147483647 h 628"/>
                  <a:gd name="T96" fmla="*/ 2147483647 w 247"/>
                  <a:gd name="T97" fmla="*/ 2147483647 h 628"/>
                  <a:gd name="T98" fmla="*/ 2147483647 w 247"/>
                  <a:gd name="T99" fmla="*/ 2147483647 h 628"/>
                  <a:gd name="T100" fmla="*/ 2147483647 w 247"/>
                  <a:gd name="T101" fmla="*/ 0 h 62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47"/>
                  <a:gd name="T154" fmla="*/ 0 h 628"/>
                  <a:gd name="T155" fmla="*/ 247 w 247"/>
                  <a:gd name="T156" fmla="*/ 628 h 62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47" h="628">
                    <a:moveTo>
                      <a:pt x="2" y="557"/>
                    </a:moveTo>
                    <a:lnTo>
                      <a:pt x="2" y="545"/>
                    </a:lnTo>
                    <a:lnTo>
                      <a:pt x="123" y="545"/>
                    </a:lnTo>
                    <a:lnTo>
                      <a:pt x="123" y="557"/>
                    </a:lnTo>
                    <a:lnTo>
                      <a:pt x="2" y="557"/>
                    </a:lnTo>
                    <a:moveTo>
                      <a:pt x="2" y="495"/>
                    </a:moveTo>
                    <a:lnTo>
                      <a:pt x="2" y="483"/>
                    </a:lnTo>
                    <a:lnTo>
                      <a:pt x="123" y="483"/>
                    </a:lnTo>
                    <a:lnTo>
                      <a:pt x="123" y="495"/>
                    </a:lnTo>
                    <a:lnTo>
                      <a:pt x="2" y="495"/>
                    </a:lnTo>
                    <a:moveTo>
                      <a:pt x="2" y="442"/>
                    </a:moveTo>
                    <a:lnTo>
                      <a:pt x="2" y="431"/>
                    </a:lnTo>
                    <a:lnTo>
                      <a:pt x="123" y="431"/>
                    </a:lnTo>
                    <a:lnTo>
                      <a:pt x="123" y="442"/>
                    </a:lnTo>
                    <a:lnTo>
                      <a:pt x="2" y="442"/>
                    </a:lnTo>
                    <a:moveTo>
                      <a:pt x="2" y="384"/>
                    </a:moveTo>
                    <a:lnTo>
                      <a:pt x="2" y="372"/>
                    </a:lnTo>
                    <a:lnTo>
                      <a:pt x="123" y="372"/>
                    </a:lnTo>
                    <a:lnTo>
                      <a:pt x="123" y="384"/>
                    </a:lnTo>
                    <a:lnTo>
                      <a:pt x="2" y="384"/>
                    </a:lnTo>
                    <a:moveTo>
                      <a:pt x="247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229" y="9"/>
                    </a:lnTo>
                    <a:lnTo>
                      <a:pt x="229" y="21"/>
                    </a:lnTo>
                    <a:lnTo>
                      <a:pt x="0" y="21"/>
                    </a:lnTo>
                    <a:lnTo>
                      <a:pt x="0" y="77"/>
                    </a:lnTo>
                    <a:lnTo>
                      <a:pt x="116" y="77"/>
                    </a:lnTo>
                    <a:lnTo>
                      <a:pt x="116" y="88"/>
                    </a:lnTo>
                    <a:lnTo>
                      <a:pt x="0" y="88"/>
                    </a:lnTo>
                    <a:lnTo>
                      <a:pt x="0" y="135"/>
                    </a:lnTo>
                    <a:lnTo>
                      <a:pt x="116" y="135"/>
                    </a:lnTo>
                    <a:lnTo>
                      <a:pt x="116" y="147"/>
                    </a:lnTo>
                    <a:lnTo>
                      <a:pt x="0" y="147"/>
                    </a:lnTo>
                    <a:lnTo>
                      <a:pt x="0" y="188"/>
                    </a:lnTo>
                    <a:lnTo>
                      <a:pt x="116" y="188"/>
                    </a:lnTo>
                    <a:lnTo>
                      <a:pt x="116" y="199"/>
                    </a:lnTo>
                    <a:lnTo>
                      <a:pt x="0" y="199"/>
                    </a:lnTo>
                    <a:lnTo>
                      <a:pt x="0" y="249"/>
                    </a:lnTo>
                    <a:lnTo>
                      <a:pt x="116" y="249"/>
                    </a:lnTo>
                    <a:lnTo>
                      <a:pt x="116" y="261"/>
                    </a:lnTo>
                    <a:lnTo>
                      <a:pt x="0" y="261"/>
                    </a:lnTo>
                    <a:lnTo>
                      <a:pt x="0" y="311"/>
                    </a:lnTo>
                    <a:lnTo>
                      <a:pt x="152" y="311"/>
                    </a:lnTo>
                    <a:lnTo>
                      <a:pt x="152" y="322"/>
                    </a:lnTo>
                    <a:lnTo>
                      <a:pt x="0" y="322"/>
                    </a:lnTo>
                    <a:lnTo>
                      <a:pt x="0" y="622"/>
                    </a:lnTo>
                    <a:lnTo>
                      <a:pt x="235" y="622"/>
                    </a:lnTo>
                    <a:lnTo>
                      <a:pt x="235" y="628"/>
                    </a:lnTo>
                    <a:lnTo>
                      <a:pt x="247" y="628"/>
                    </a:lnTo>
                    <a:lnTo>
                      <a:pt x="24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0013" name="Freeform 74"/>
              <p:cNvSpPr>
                <a:spLocks noEditPoints="1"/>
              </p:cNvSpPr>
              <p:nvPr/>
            </p:nvSpPr>
            <p:spPr bwMode="auto">
              <a:xfrm>
                <a:off x="5726142" y="3173924"/>
                <a:ext cx="5567" cy="865632"/>
              </a:xfrm>
              <a:custGeom>
                <a:avLst/>
                <a:gdLst>
                  <a:gd name="T0" fmla="*/ 2147483647 w 4"/>
                  <a:gd name="T1" fmla="*/ 2147483647 h 622"/>
                  <a:gd name="T2" fmla="*/ 0 w 4"/>
                  <a:gd name="T3" fmla="*/ 2147483647 h 622"/>
                  <a:gd name="T4" fmla="*/ 0 w 4"/>
                  <a:gd name="T5" fmla="*/ 2147483647 h 622"/>
                  <a:gd name="T6" fmla="*/ 2147483647 w 4"/>
                  <a:gd name="T7" fmla="*/ 2147483647 h 622"/>
                  <a:gd name="T8" fmla="*/ 2147483647 w 4"/>
                  <a:gd name="T9" fmla="*/ 2147483647 h 622"/>
                  <a:gd name="T10" fmla="*/ 2147483647 w 4"/>
                  <a:gd name="T11" fmla="*/ 2147483647 h 622"/>
                  <a:gd name="T12" fmla="*/ 0 w 4"/>
                  <a:gd name="T13" fmla="*/ 2147483647 h 622"/>
                  <a:gd name="T14" fmla="*/ 0 w 4"/>
                  <a:gd name="T15" fmla="*/ 2147483647 h 622"/>
                  <a:gd name="T16" fmla="*/ 2147483647 w 4"/>
                  <a:gd name="T17" fmla="*/ 2147483647 h 622"/>
                  <a:gd name="T18" fmla="*/ 2147483647 w 4"/>
                  <a:gd name="T19" fmla="*/ 2147483647 h 622"/>
                  <a:gd name="T20" fmla="*/ 2147483647 w 4"/>
                  <a:gd name="T21" fmla="*/ 2147483647 h 622"/>
                  <a:gd name="T22" fmla="*/ 0 w 4"/>
                  <a:gd name="T23" fmla="*/ 2147483647 h 622"/>
                  <a:gd name="T24" fmla="*/ 0 w 4"/>
                  <a:gd name="T25" fmla="*/ 2147483647 h 622"/>
                  <a:gd name="T26" fmla="*/ 2147483647 w 4"/>
                  <a:gd name="T27" fmla="*/ 2147483647 h 622"/>
                  <a:gd name="T28" fmla="*/ 2147483647 w 4"/>
                  <a:gd name="T29" fmla="*/ 2147483647 h 622"/>
                  <a:gd name="T30" fmla="*/ 2147483647 w 4"/>
                  <a:gd name="T31" fmla="*/ 2147483647 h 622"/>
                  <a:gd name="T32" fmla="*/ 0 w 4"/>
                  <a:gd name="T33" fmla="*/ 2147483647 h 622"/>
                  <a:gd name="T34" fmla="*/ 0 w 4"/>
                  <a:gd name="T35" fmla="*/ 2147483647 h 622"/>
                  <a:gd name="T36" fmla="*/ 2147483647 w 4"/>
                  <a:gd name="T37" fmla="*/ 2147483647 h 622"/>
                  <a:gd name="T38" fmla="*/ 2147483647 w 4"/>
                  <a:gd name="T39" fmla="*/ 2147483647 h 622"/>
                  <a:gd name="T40" fmla="*/ 2147483647 w 4"/>
                  <a:gd name="T41" fmla="*/ 2147483647 h 622"/>
                  <a:gd name="T42" fmla="*/ 0 w 4"/>
                  <a:gd name="T43" fmla="*/ 2147483647 h 622"/>
                  <a:gd name="T44" fmla="*/ 0 w 4"/>
                  <a:gd name="T45" fmla="*/ 2147483647 h 622"/>
                  <a:gd name="T46" fmla="*/ 2147483647 w 4"/>
                  <a:gd name="T47" fmla="*/ 2147483647 h 622"/>
                  <a:gd name="T48" fmla="*/ 2147483647 w 4"/>
                  <a:gd name="T49" fmla="*/ 2147483647 h 622"/>
                  <a:gd name="T50" fmla="*/ 2147483647 w 4"/>
                  <a:gd name="T51" fmla="*/ 2147483647 h 622"/>
                  <a:gd name="T52" fmla="*/ 0 w 4"/>
                  <a:gd name="T53" fmla="*/ 2147483647 h 622"/>
                  <a:gd name="T54" fmla="*/ 0 w 4"/>
                  <a:gd name="T55" fmla="*/ 2147483647 h 622"/>
                  <a:gd name="T56" fmla="*/ 2147483647 w 4"/>
                  <a:gd name="T57" fmla="*/ 2147483647 h 622"/>
                  <a:gd name="T58" fmla="*/ 2147483647 w 4"/>
                  <a:gd name="T59" fmla="*/ 2147483647 h 622"/>
                  <a:gd name="T60" fmla="*/ 2147483647 w 4"/>
                  <a:gd name="T61" fmla="*/ 0 h 622"/>
                  <a:gd name="T62" fmla="*/ 0 w 4"/>
                  <a:gd name="T63" fmla="*/ 0 h 622"/>
                  <a:gd name="T64" fmla="*/ 0 w 4"/>
                  <a:gd name="T65" fmla="*/ 2147483647 h 622"/>
                  <a:gd name="T66" fmla="*/ 2147483647 w 4"/>
                  <a:gd name="T67" fmla="*/ 2147483647 h 622"/>
                  <a:gd name="T68" fmla="*/ 2147483647 w 4"/>
                  <a:gd name="T69" fmla="*/ 0 h 6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"/>
                  <a:gd name="T106" fmla="*/ 0 h 622"/>
                  <a:gd name="T107" fmla="*/ 4 w 4"/>
                  <a:gd name="T108" fmla="*/ 622 h 62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" h="622">
                    <a:moveTo>
                      <a:pt x="4" y="322"/>
                    </a:moveTo>
                    <a:lnTo>
                      <a:pt x="0" y="322"/>
                    </a:lnTo>
                    <a:lnTo>
                      <a:pt x="0" y="622"/>
                    </a:lnTo>
                    <a:lnTo>
                      <a:pt x="4" y="622"/>
                    </a:lnTo>
                    <a:lnTo>
                      <a:pt x="4" y="322"/>
                    </a:lnTo>
                    <a:close/>
                    <a:moveTo>
                      <a:pt x="4" y="261"/>
                    </a:moveTo>
                    <a:lnTo>
                      <a:pt x="0" y="261"/>
                    </a:lnTo>
                    <a:lnTo>
                      <a:pt x="0" y="311"/>
                    </a:lnTo>
                    <a:lnTo>
                      <a:pt x="4" y="311"/>
                    </a:lnTo>
                    <a:lnTo>
                      <a:pt x="4" y="261"/>
                    </a:lnTo>
                    <a:close/>
                    <a:moveTo>
                      <a:pt x="4" y="199"/>
                    </a:moveTo>
                    <a:lnTo>
                      <a:pt x="0" y="199"/>
                    </a:lnTo>
                    <a:lnTo>
                      <a:pt x="0" y="249"/>
                    </a:lnTo>
                    <a:lnTo>
                      <a:pt x="4" y="249"/>
                    </a:lnTo>
                    <a:lnTo>
                      <a:pt x="4" y="199"/>
                    </a:lnTo>
                    <a:close/>
                    <a:moveTo>
                      <a:pt x="4" y="147"/>
                    </a:moveTo>
                    <a:lnTo>
                      <a:pt x="0" y="147"/>
                    </a:lnTo>
                    <a:lnTo>
                      <a:pt x="0" y="188"/>
                    </a:lnTo>
                    <a:lnTo>
                      <a:pt x="4" y="188"/>
                    </a:lnTo>
                    <a:lnTo>
                      <a:pt x="4" y="147"/>
                    </a:lnTo>
                    <a:close/>
                    <a:moveTo>
                      <a:pt x="4" y="88"/>
                    </a:moveTo>
                    <a:lnTo>
                      <a:pt x="0" y="88"/>
                    </a:lnTo>
                    <a:lnTo>
                      <a:pt x="0" y="135"/>
                    </a:lnTo>
                    <a:lnTo>
                      <a:pt x="4" y="135"/>
                    </a:lnTo>
                    <a:lnTo>
                      <a:pt x="4" y="88"/>
                    </a:lnTo>
                    <a:close/>
                    <a:moveTo>
                      <a:pt x="4" y="21"/>
                    </a:moveTo>
                    <a:lnTo>
                      <a:pt x="0" y="21"/>
                    </a:lnTo>
                    <a:lnTo>
                      <a:pt x="0" y="77"/>
                    </a:lnTo>
                    <a:lnTo>
                      <a:pt x="4" y="77"/>
                    </a:lnTo>
                    <a:lnTo>
                      <a:pt x="4" y="21"/>
                    </a:lnTo>
                    <a:close/>
                    <a:moveTo>
                      <a:pt x="4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0014" name="Freeform 75"/>
              <p:cNvSpPr>
                <a:spLocks noEditPoints="1"/>
              </p:cNvSpPr>
              <p:nvPr/>
            </p:nvSpPr>
            <p:spPr bwMode="auto">
              <a:xfrm>
                <a:off x="5726142" y="3173924"/>
                <a:ext cx="5567" cy="865632"/>
              </a:xfrm>
              <a:custGeom>
                <a:avLst/>
                <a:gdLst>
                  <a:gd name="T0" fmla="*/ 2147483647 w 4"/>
                  <a:gd name="T1" fmla="*/ 2147483647 h 622"/>
                  <a:gd name="T2" fmla="*/ 0 w 4"/>
                  <a:gd name="T3" fmla="*/ 2147483647 h 622"/>
                  <a:gd name="T4" fmla="*/ 0 w 4"/>
                  <a:gd name="T5" fmla="*/ 2147483647 h 622"/>
                  <a:gd name="T6" fmla="*/ 2147483647 w 4"/>
                  <a:gd name="T7" fmla="*/ 2147483647 h 622"/>
                  <a:gd name="T8" fmla="*/ 2147483647 w 4"/>
                  <a:gd name="T9" fmla="*/ 2147483647 h 622"/>
                  <a:gd name="T10" fmla="*/ 2147483647 w 4"/>
                  <a:gd name="T11" fmla="*/ 2147483647 h 622"/>
                  <a:gd name="T12" fmla="*/ 0 w 4"/>
                  <a:gd name="T13" fmla="*/ 2147483647 h 622"/>
                  <a:gd name="T14" fmla="*/ 0 w 4"/>
                  <a:gd name="T15" fmla="*/ 2147483647 h 622"/>
                  <a:gd name="T16" fmla="*/ 2147483647 w 4"/>
                  <a:gd name="T17" fmla="*/ 2147483647 h 622"/>
                  <a:gd name="T18" fmla="*/ 2147483647 w 4"/>
                  <a:gd name="T19" fmla="*/ 2147483647 h 622"/>
                  <a:gd name="T20" fmla="*/ 2147483647 w 4"/>
                  <a:gd name="T21" fmla="*/ 2147483647 h 622"/>
                  <a:gd name="T22" fmla="*/ 0 w 4"/>
                  <a:gd name="T23" fmla="*/ 2147483647 h 622"/>
                  <a:gd name="T24" fmla="*/ 0 w 4"/>
                  <a:gd name="T25" fmla="*/ 2147483647 h 622"/>
                  <a:gd name="T26" fmla="*/ 2147483647 w 4"/>
                  <a:gd name="T27" fmla="*/ 2147483647 h 622"/>
                  <a:gd name="T28" fmla="*/ 2147483647 w 4"/>
                  <a:gd name="T29" fmla="*/ 2147483647 h 622"/>
                  <a:gd name="T30" fmla="*/ 2147483647 w 4"/>
                  <a:gd name="T31" fmla="*/ 2147483647 h 622"/>
                  <a:gd name="T32" fmla="*/ 0 w 4"/>
                  <a:gd name="T33" fmla="*/ 2147483647 h 622"/>
                  <a:gd name="T34" fmla="*/ 0 w 4"/>
                  <a:gd name="T35" fmla="*/ 2147483647 h 622"/>
                  <a:gd name="T36" fmla="*/ 2147483647 w 4"/>
                  <a:gd name="T37" fmla="*/ 2147483647 h 622"/>
                  <a:gd name="T38" fmla="*/ 2147483647 w 4"/>
                  <a:gd name="T39" fmla="*/ 2147483647 h 622"/>
                  <a:gd name="T40" fmla="*/ 2147483647 w 4"/>
                  <a:gd name="T41" fmla="*/ 2147483647 h 622"/>
                  <a:gd name="T42" fmla="*/ 0 w 4"/>
                  <a:gd name="T43" fmla="*/ 2147483647 h 622"/>
                  <a:gd name="T44" fmla="*/ 0 w 4"/>
                  <a:gd name="T45" fmla="*/ 2147483647 h 622"/>
                  <a:gd name="T46" fmla="*/ 2147483647 w 4"/>
                  <a:gd name="T47" fmla="*/ 2147483647 h 622"/>
                  <a:gd name="T48" fmla="*/ 2147483647 w 4"/>
                  <a:gd name="T49" fmla="*/ 2147483647 h 622"/>
                  <a:gd name="T50" fmla="*/ 2147483647 w 4"/>
                  <a:gd name="T51" fmla="*/ 2147483647 h 622"/>
                  <a:gd name="T52" fmla="*/ 0 w 4"/>
                  <a:gd name="T53" fmla="*/ 2147483647 h 622"/>
                  <a:gd name="T54" fmla="*/ 0 w 4"/>
                  <a:gd name="T55" fmla="*/ 2147483647 h 622"/>
                  <a:gd name="T56" fmla="*/ 2147483647 w 4"/>
                  <a:gd name="T57" fmla="*/ 2147483647 h 622"/>
                  <a:gd name="T58" fmla="*/ 2147483647 w 4"/>
                  <a:gd name="T59" fmla="*/ 2147483647 h 622"/>
                  <a:gd name="T60" fmla="*/ 2147483647 w 4"/>
                  <a:gd name="T61" fmla="*/ 0 h 622"/>
                  <a:gd name="T62" fmla="*/ 0 w 4"/>
                  <a:gd name="T63" fmla="*/ 0 h 622"/>
                  <a:gd name="T64" fmla="*/ 0 w 4"/>
                  <a:gd name="T65" fmla="*/ 2147483647 h 622"/>
                  <a:gd name="T66" fmla="*/ 2147483647 w 4"/>
                  <a:gd name="T67" fmla="*/ 2147483647 h 622"/>
                  <a:gd name="T68" fmla="*/ 2147483647 w 4"/>
                  <a:gd name="T69" fmla="*/ 0 h 6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"/>
                  <a:gd name="T106" fmla="*/ 0 h 622"/>
                  <a:gd name="T107" fmla="*/ 4 w 4"/>
                  <a:gd name="T108" fmla="*/ 622 h 62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" h="622">
                    <a:moveTo>
                      <a:pt x="4" y="322"/>
                    </a:moveTo>
                    <a:lnTo>
                      <a:pt x="0" y="322"/>
                    </a:lnTo>
                    <a:lnTo>
                      <a:pt x="0" y="622"/>
                    </a:lnTo>
                    <a:lnTo>
                      <a:pt x="4" y="622"/>
                    </a:lnTo>
                    <a:lnTo>
                      <a:pt x="4" y="322"/>
                    </a:lnTo>
                    <a:moveTo>
                      <a:pt x="4" y="261"/>
                    </a:moveTo>
                    <a:lnTo>
                      <a:pt x="0" y="261"/>
                    </a:lnTo>
                    <a:lnTo>
                      <a:pt x="0" y="311"/>
                    </a:lnTo>
                    <a:lnTo>
                      <a:pt x="4" y="311"/>
                    </a:lnTo>
                    <a:lnTo>
                      <a:pt x="4" y="261"/>
                    </a:lnTo>
                    <a:moveTo>
                      <a:pt x="4" y="199"/>
                    </a:moveTo>
                    <a:lnTo>
                      <a:pt x="0" y="199"/>
                    </a:lnTo>
                    <a:lnTo>
                      <a:pt x="0" y="249"/>
                    </a:lnTo>
                    <a:lnTo>
                      <a:pt x="4" y="249"/>
                    </a:lnTo>
                    <a:lnTo>
                      <a:pt x="4" y="199"/>
                    </a:lnTo>
                    <a:moveTo>
                      <a:pt x="4" y="147"/>
                    </a:moveTo>
                    <a:lnTo>
                      <a:pt x="0" y="147"/>
                    </a:lnTo>
                    <a:lnTo>
                      <a:pt x="0" y="188"/>
                    </a:lnTo>
                    <a:lnTo>
                      <a:pt x="4" y="188"/>
                    </a:lnTo>
                    <a:lnTo>
                      <a:pt x="4" y="147"/>
                    </a:lnTo>
                    <a:moveTo>
                      <a:pt x="4" y="88"/>
                    </a:moveTo>
                    <a:lnTo>
                      <a:pt x="0" y="88"/>
                    </a:lnTo>
                    <a:lnTo>
                      <a:pt x="0" y="135"/>
                    </a:lnTo>
                    <a:lnTo>
                      <a:pt x="4" y="135"/>
                    </a:lnTo>
                    <a:lnTo>
                      <a:pt x="4" y="88"/>
                    </a:lnTo>
                    <a:moveTo>
                      <a:pt x="4" y="21"/>
                    </a:moveTo>
                    <a:lnTo>
                      <a:pt x="0" y="21"/>
                    </a:lnTo>
                    <a:lnTo>
                      <a:pt x="0" y="77"/>
                    </a:lnTo>
                    <a:lnTo>
                      <a:pt x="4" y="77"/>
                    </a:lnTo>
                    <a:lnTo>
                      <a:pt x="4" y="21"/>
                    </a:lnTo>
                    <a:moveTo>
                      <a:pt x="4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0015" name="Freeform 76"/>
              <p:cNvSpPr>
                <a:spLocks/>
              </p:cNvSpPr>
              <p:nvPr/>
            </p:nvSpPr>
            <p:spPr bwMode="auto">
              <a:xfrm>
                <a:off x="5726142" y="3606740"/>
                <a:ext cx="217104" cy="15309"/>
              </a:xfrm>
              <a:custGeom>
                <a:avLst/>
                <a:gdLst>
                  <a:gd name="T0" fmla="*/ 2147483647 w 156"/>
                  <a:gd name="T1" fmla="*/ 0 h 11"/>
                  <a:gd name="T2" fmla="*/ 2147483647 w 156"/>
                  <a:gd name="T3" fmla="*/ 0 h 11"/>
                  <a:gd name="T4" fmla="*/ 0 w 156"/>
                  <a:gd name="T5" fmla="*/ 0 h 11"/>
                  <a:gd name="T6" fmla="*/ 0 w 156"/>
                  <a:gd name="T7" fmla="*/ 2147483647 h 11"/>
                  <a:gd name="T8" fmla="*/ 2147483647 w 156"/>
                  <a:gd name="T9" fmla="*/ 2147483647 h 11"/>
                  <a:gd name="T10" fmla="*/ 2147483647 w 156"/>
                  <a:gd name="T11" fmla="*/ 2147483647 h 11"/>
                  <a:gd name="T12" fmla="*/ 2147483647 w 156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6"/>
                  <a:gd name="T22" fmla="*/ 0 h 11"/>
                  <a:gd name="T23" fmla="*/ 156 w 156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6" h="11">
                    <a:moveTo>
                      <a:pt x="156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56" y="11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0016" name="Freeform 77"/>
              <p:cNvSpPr>
                <a:spLocks/>
              </p:cNvSpPr>
              <p:nvPr/>
            </p:nvSpPr>
            <p:spPr bwMode="auto">
              <a:xfrm>
                <a:off x="5726142" y="3606740"/>
                <a:ext cx="217104" cy="15309"/>
              </a:xfrm>
              <a:custGeom>
                <a:avLst/>
                <a:gdLst>
                  <a:gd name="T0" fmla="*/ 2147483647 w 156"/>
                  <a:gd name="T1" fmla="*/ 0 h 11"/>
                  <a:gd name="T2" fmla="*/ 2147483647 w 156"/>
                  <a:gd name="T3" fmla="*/ 0 h 11"/>
                  <a:gd name="T4" fmla="*/ 0 w 156"/>
                  <a:gd name="T5" fmla="*/ 0 h 11"/>
                  <a:gd name="T6" fmla="*/ 0 w 156"/>
                  <a:gd name="T7" fmla="*/ 2147483647 h 11"/>
                  <a:gd name="T8" fmla="*/ 2147483647 w 156"/>
                  <a:gd name="T9" fmla="*/ 2147483647 h 11"/>
                  <a:gd name="T10" fmla="*/ 2147483647 w 156"/>
                  <a:gd name="T11" fmla="*/ 2147483647 h 11"/>
                  <a:gd name="T12" fmla="*/ 2147483647 w 156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6"/>
                  <a:gd name="T22" fmla="*/ 0 h 11"/>
                  <a:gd name="T23" fmla="*/ 156 w 156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6" h="11">
                    <a:moveTo>
                      <a:pt x="156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56" y="11"/>
                    </a:lnTo>
                    <a:lnTo>
                      <a:pt x="15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0017" name="Freeform 78"/>
              <p:cNvSpPr>
                <a:spLocks/>
              </p:cNvSpPr>
              <p:nvPr/>
            </p:nvSpPr>
            <p:spPr bwMode="auto">
              <a:xfrm>
                <a:off x="5726142" y="3520455"/>
                <a:ext cx="167003" cy="16700"/>
              </a:xfrm>
              <a:custGeom>
                <a:avLst/>
                <a:gdLst>
                  <a:gd name="T0" fmla="*/ 2147483647 w 120"/>
                  <a:gd name="T1" fmla="*/ 0 h 12"/>
                  <a:gd name="T2" fmla="*/ 2147483647 w 120"/>
                  <a:gd name="T3" fmla="*/ 0 h 12"/>
                  <a:gd name="T4" fmla="*/ 0 w 120"/>
                  <a:gd name="T5" fmla="*/ 0 h 12"/>
                  <a:gd name="T6" fmla="*/ 0 w 120"/>
                  <a:gd name="T7" fmla="*/ 2147483647 h 12"/>
                  <a:gd name="T8" fmla="*/ 2147483647 w 120"/>
                  <a:gd name="T9" fmla="*/ 2147483647 h 12"/>
                  <a:gd name="T10" fmla="*/ 2147483647 w 120"/>
                  <a:gd name="T11" fmla="*/ 2147483647 h 12"/>
                  <a:gd name="T12" fmla="*/ 2147483647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0018" name="Freeform 79"/>
              <p:cNvSpPr>
                <a:spLocks/>
              </p:cNvSpPr>
              <p:nvPr/>
            </p:nvSpPr>
            <p:spPr bwMode="auto">
              <a:xfrm>
                <a:off x="5726142" y="3520455"/>
                <a:ext cx="167003" cy="16700"/>
              </a:xfrm>
              <a:custGeom>
                <a:avLst/>
                <a:gdLst>
                  <a:gd name="T0" fmla="*/ 2147483647 w 120"/>
                  <a:gd name="T1" fmla="*/ 0 h 12"/>
                  <a:gd name="T2" fmla="*/ 2147483647 w 120"/>
                  <a:gd name="T3" fmla="*/ 0 h 12"/>
                  <a:gd name="T4" fmla="*/ 0 w 120"/>
                  <a:gd name="T5" fmla="*/ 0 h 12"/>
                  <a:gd name="T6" fmla="*/ 0 w 120"/>
                  <a:gd name="T7" fmla="*/ 2147483647 h 12"/>
                  <a:gd name="T8" fmla="*/ 2147483647 w 120"/>
                  <a:gd name="T9" fmla="*/ 2147483647 h 12"/>
                  <a:gd name="T10" fmla="*/ 2147483647 w 120"/>
                  <a:gd name="T11" fmla="*/ 2147483647 h 12"/>
                  <a:gd name="T12" fmla="*/ 2147483647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0019" name="Freeform 80"/>
              <p:cNvSpPr>
                <a:spLocks/>
              </p:cNvSpPr>
              <p:nvPr/>
            </p:nvSpPr>
            <p:spPr bwMode="auto">
              <a:xfrm>
                <a:off x="5726142" y="3435562"/>
                <a:ext cx="167003" cy="15309"/>
              </a:xfrm>
              <a:custGeom>
                <a:avLst/>
                <a:gdLst>
                  <a:gd name="T0" fmla="*/ 2147483647 w 120"/>
                  <a:gd name="T1" fmla="*/ 0 h 11"/>
                  <a:gd name="T2" fmla="*/ 2147483647 w 120"/>
                  <a:gd name="T3" fmla="*/ 0 h 11"/>
                  <a:gd name="T4" fmla="*/ 0 w 120"/>
                  <a:gd name="T5" fmla="*/ 0 h 11"/>
                  <a:gd name="T6" fmla="*/ 0 w 120"/>
                  <a:gd name="T7" fmla="*/ 2147483647 h 11"/>
                  <a:gd name="T8" fmla="*/ 2147483647 w 120"/>
                  <a:gd name="T9" fmla="*/ 2147483647 h 11"/>
                  <a:gd name="T10" fmla="*/ 2147483647 w 120"/>
                  <a:gd name="T11" fmla="*/ 2147483647 h 11"/>
                  <a:gd name="T12" fmla="*/ 2147483647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0020" name="Freeform 81"/>
              <p:cNvSpPr>
                <a:spLocks/>
              </p:cNvSpPr>
              <p:nvPr/>
            </p:nvSpPr>
            <p:spPr bwMode="auto">
              <a:xfrm>
                <a:off x="5726142" y="3435562"/>
                <a:ext cx="167003" cy="15309"/>
              </a:xfrm>
              <a:custGeom>
                <a:avLst/>
                <a:gdLst>
                  <a:gd name="T0" fmla="*/ 2147483647 w 120"/>
                  <a:gd name="T1" fmla="*/ 0 h 11"/>
                  <a:gd name="T2" fmla="*/ 2147483647 w 120"/>
                  <a:gd name="T3" fmla="*/ 0 h 11"/>
                  <a:gd name="T4" fmla="*/ 0 w 120"/>
                  <a:gd name="T5" fmla="*/ 0 h 11"/>
                  <a:gd name="T6" fmla="*/ 0 w 120"/>
                  <a:gd name="T7" fmla="*/ 2147483647 h 11"/>
                  <a:gd name="T8" fmla="*/ 2147483647 w 120"/>
                  <a:gd name="T9" fmla="*/ 2147483647 h 11"/>
                  <a:gd name="T10" fmla="*/ 2147483647 w 120"/>
                  <a:gd name="T11" fmla="*/ 2147483647 h 11"/>
                  <a:gd name="T12" fmla="*/ 2147483647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0021" name="Freeform 82"/>
              <p:cNvSpPr>
                <a:spLocks/>
              </p:cNvSpPr>
              <p:nvPr/>
            </p:nvSpPr>
            <p:spPr bwMode="auto">
              <a:xfrm>
                <a:off x="5726142" y="3361802"/>
                <a:ext cx="167003" cy="16700"/>
              </a:xfrm>
              <a:custGeom>
                <a:avLst/>
                <a:gdLst>
                  <a:gd name="T0" fmla="*/ 2147483647 w 120"/>
                  <a:gd name="T1" fmla="*/ 0 h 12"/>
                  <a:gd name="T2" fmla="*/ 2147483647 w 120"/>
                  <a:gd name="T3" fmla="*/ 0 h 12"/>
                  <a:gd name="T4" fmla="*/ 0 w 120"/>
                  <a:gd name="T5" fmla="*/ 0 h 12"/>
                  <a:gd name="T6" fmla="*/ 0 w 120"/>
                  <a:gd name="T7" fmla="*/ 2147483647 h 12"/>
                  <a:gd name="T8" fmla="*/ 2147483647 w 120"/>
                  <a:gd name="T9" fmla="*/ 2147483647 h 12"/>
                  <a:gd name="T10" fmla="*/ 2147483647 w 120"/>
                  <a:gd name="T11" fmla="*/ 2147483647 h 12"/>
                  <a:gd name="T12" fmla="*/ 2147483647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0022" name="Freeform 83"/>
              <p:cNvSpPr>
                <a:spLocks/>
              </p:cNvSpPr>
              <p:nvPr/>
            </p:nvSpPr>
            <p:spPr bwMode="auto">
              <a:xfrm>
                <a:off x="5726142" y="3361802"/>
                <a:ext cx="167003" cy="16700"/>
              </a:xfrm>
              <a:custGeom>
                <a:avLst/>
                <a:gdLst>
                  <a:gd name="T0" fmla="*/ 2147483647 w 120"/>
                  <a:gd name="T1" fmla="*/ 0 h 12"/>
                  <a:gd name="T2" fmla="*/ 2147483647 w 120"/>
                  <a:gd name="T3" fmla="*/ 0 h 12"/>
                  <a:gd name="T4" fmla="*/ 0 w 120"/>
                  <a:gd name="T5" fmla="*/ 0 h 12"/>
                  <a:gd name="T6" fmla="*/ 0 w 120"/>
                  <a:gd name="T7" fmla="*/ 2147483647 h 12"/>
                  <a:gd name="T8" fmla="*/ 2147483647 w 120"/>
                  <a:gd name="T9" fmla="*/ 2147483647 h 12"/>
                  <a:gd name="T10" fmla="*/ 2147483647 w 120"/>
                  <a:gd name="T11" fmla="*/ 2147483647 h 12"/>
                  <a:gd name="T12" fmla="*/ 2147483647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0023" name="Freeform 84"/>
              <p:cNvSpPr>
                <a:spLocks/>
              </p:cNvSpPr>
              <p:nvPr/>
            </p:nvSpPr>
            <p:spPr bwMode="auto">
              <a:xfrm>
                <a:off x="5726142" y="3281084"/>
                <a:ext cx="167003" cy="15309"/>
              </a:xfrm>
              <a:custGeom>
                <a:avLst/>
                <a:gdLst>
                  <a:gd name="T0" fmla="*/ 2147483647 w 120"/>
                  <a:gd name="T1" fmla="*/ 0 h 11"/>
                  <a:gd name="T2" fmla="*/ 2147483647 w 120"/>
                  <a:gd name="T3" fmla="*/ 0 h 11"/>
                  <a:gd name="T4" fmla="*/ 0 w 120"/>
                  <a:gd name="T5" fmla="*/ 0 h 11"/>
                  <a:gd name="T6" fmla="*/ 0 w 120"/>
                  <a:gd name="T7" fmla="*/ 2147483647 h 11"/>
                  <a:gd name="T8" fmla="*/ 2147483647 w 120"/>
                  <a:gd name="T9" fmla="*/ 2147483647 h 11"/>
                  <a:gd name="T10" fmla="*/ 2147483647 w 120"/>
                  <a:gd name="T11" fmla="*/ 2147483647 h 11"/>
                  <a:gd name="T12" fmla="*/ 2147483647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0024" name="Freeform 85"/>
              <p:cNvSpPr>
                <a:spLocks/>
              </p:cNvSpPr>
              <p:nvPr/>
            </p:nvSpPr>
            <p:spPr bwMode="auto">
              <a:xfrm>
                <a:off x="5726142" y="3281084"/>
                <a:ext cx="167003" cy="15309"/>
              </a:xfrm>
              <a:custGeom>
                <a:avLst/>
                <a:gdLst>
                  <a:gd name="T0" fmla="*/ 2147483647 w 120"/>
                  <a:gd name="T1" fmla="*/ 0 h 11"/>
                  <a:gd name="T2" fmla="*/ 2147483647 w 120"/>
                  <a:gd name="T3" fmla="*/ 0 h 11"/>
                  <a:gd name="T4" fmla="*/ 0 w 120"/>
                  <a:gd name="T5" fmla="*/ 0 h 11"/>
                  <a:gd name="T6" fmla="*/ 0 w 120"/>
                  <a:gd name="T7" fmla="*/ 2147483647 h 11"/>
                  <a:gd name="T8" fmla="*/ 2147483647 w 120"/>
                  <a:gd name="T9" fmla="*/ 2147483647 h 11"/>
                  <a:gd name="T10" fmla="*/ 2147483647 w 120"/>
                  <a:gd name="T11" fmla="*/ 2147483647 h 11"/>
                  <a:gd name="T12" fmla="*/ 2147483647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0025" name="Rectangle 86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0026" name="Rectangle 87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0027" name="Rectangle 88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0028" name="Rectangle 89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0029" name="Rectangle 90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0030" name="Rectangle 91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0031" name="Rectangle 92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0032" name="Rectangle 93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0033" name="Freeform 94"/>
              <p:cNvSpPr>
                <a:spLocks/>
              </p:cNvSpPr>
              <p:nvPr/>
            </p:nvSpPr>
            <p:spPr bwMode="auto">
              <a:xfrm>
                <a:off x="5726142" y="3186449"/>
                <a:ext cx="324264" cy="16700"/>
              </a:xfrm>
              <a:custGeom>
                <a:avLst/>
                <a:gdLst>
                  <a:gd name="T0" fmla="*/ 2147483647 w 233"/>
                  <a:gd name="T1" fmla="*/ 0 h 12"/>
                  <a:gd name="T2" fmla="*/ 2147483647 w 233"/>
                  <a:gd name="T3" fmla="*/ 0 h 12"/>
                  <a:gd name="T4" fmla="*/ 0 w 233"/>
                  <a:gd name="T5" fmla="*/ 0 h 12"/>
                  <a:gd name="T6" fmla="*/ 0 w 233"/>
                  <a:gd name="T7" fmla="*/ 2147483647 h 12"/>
                  <a:gd name="T8" fmla="*/ 2147483647 w 233"/>
                  <a:gd name="T9" fmla="*/ 2147483647 h 12"/>
                  <a:gd name="T10" fmla="*/ 2147483647 w 233"/>
                  <a:gd name="T11" fmla="*/ 2147483647 h 12"/>
                  <a:gd name="T12" fmla="*/ 2147483647 w 233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3"/>
                  <a:gd name="T22" fmla="*/ 0 h 12"/>
                  <a:gd name="T23" fmla="*/ 233 w 23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3" h="12">
                    <a:moveTo>
                      <a:pt x="233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233" y="12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0034" name="Freeform 95"/>
              <p:cNvSpPr>
                <a:spLocks/>
              </p:cNvSpPr>
              <p:nvPr/>
            </p:nvSpPr>
            <p:spPr bwMode="auto">
              <a:xfrm>
                <a:off x="5726142" y="3186449"/>
                <a:ext cx="324264" cy="16700"/>
              </a:xfrm>
              <a:custGeom>
                <a:avLst/>
                <a:gdLst>
                  <a:gd name="T0" fmla="*/ 2147483647 w 233"/>
                  <a:gd name="T1" fmla="*/ 0 h 12"/>
                  <a:gd name="T2" fmla="*/ 2147483647 w 233"/>
                  <a:gd name="T3" fmla="*/ 0 h 12"/>
                  <a:gd name="T4" fmla="*/ 0 w 233"/>
                  <a:gd name="T5" fmla="*/ 0 h 12"/>
                  <a:gd name="T6" fmla="*/ 0 w 233"/>
                  <a:gd name="T7" fmla="*/ 2147483647 h 12"/>
                  <a:gd name="T8" fmla="*/ 2147483647 w 233"/>
                  <a:gd name="T9" fmla="*/ 2147483647 h 12"/>
                  <a:gd name="T10" fmla="*/ 2147483647 w 233"/>
                  <a:gd name="T11" fmla="*/ 2147483647 h 12"/>
                  <a:gd name="T12" fmla="*/ 2147483647 w 233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3"/>
                  <a:gd name="T22" fmla="*/ 0 h 12"/>
                  <a:gd name="T23" fmla="*/ 233 w 23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3" h="12">
                    <a:moveTo>
                      <a:pt x="233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233" y="12"/>
                    </a:lnTo>
                    <a:lnTo>
                      <a:pt x="23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0035" name="Freeform 96"/>
              <p:cNvSpPr>
                <a:spLocks/>
              </p:cNvSpPr>
              <p:nvPr/>
            </p:nvSpPr>
            <p:spPr bwMode="auto">
              <a:xfrm>
                <a:off x="5726142" y="4039556"/>
                <a:ext cx="332614" cy="8350"/>
              </a:xfrm>
              <a:custGeom>
                <a:avLst/>
                <a:gdLst>
                  <a:gd name="T0" fmla="*/ 2147483647 w 239"/>
                  <a:gd name="T1" fmla="*/ 0 h 6"/>
                  <a:gd name="T2" fmla="*/ 2147483647 w 239"/>
                  <a:gd name="T3" fmla="*/ 0 h 6"/>
                  <a:gd name="T4" fmla="*/ 0 w 239"/>
                  <a:gd name="T5" fmla="*/ 0 h 6"/>
                  <a:gd name="T6" fmla="*/ 0 w 239"/>
                  <a:gd name="T7" fmla="*/ 2147483647 h 6"/>
                  <a:gd name="T8" fmla="*/ 2147483647 w 239"/>
                  <a:gd name="T9" fmla="*/ 2147483647 h 6"/>
                  <a:gd name="T10" fmla="*/ 2147483647 w 239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9"/>
                  <a:gd name="T19" fmla="*/ 0 h 6"/>
                  <a:gd name="T20" fmla="*/ 239 w 23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9" h="6">
                    <a:moveTo>
                      <a:pt x="239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39" y="6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0036" name="Freeform 97"/>
              <p:cNvSpPr>
                <a:spLocks/>
              </p:cNvSpPr>
              <p:nvPr/>
            </p:nvSpPr>
            <p:spPr bwMode="auto">
              <a:xfrm>
                <a:off x="5726142" y="4039556"/>
                <a:ext cx="332614" cy="8350"/>
              </a:xfrm>
              <a:custGeom>
                <a:avLst/>
                <a:gdLst>
                  <a:gd name="T0" fmla="*/ 2147483647 w 239"/>
                  <a:gd name="T1" fmla="*/ 0 h 6"/>
                  <a:gd name="T2" fmla="*/ 2147483647 w 239"/>
                  <a:gd name="T3" fmla="*/ 0 h 6"/>
                  <a:gd name="T4" fmla="*/ 0 w 239"/>
                  <a:gd name="T5" fmla="*/ 0 h 6"/>
                  <a:gd name="T6" fmla="*/ 0 w 239"/>
                  <a:gd name="T7" fmla="*/ 2147483647 h 6"/>
                  <a:gd name="T8" fmla="*/ 2147483647 w 239"/>
                  <a:gd name="T9" fmla="*/ 2147483647 h 6"/>
                  <a:gd name="T10" fmla="*/ 2147483647 w 239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9"/>
                  <a:gd name="T19" fmla="*/ 0 h 6"/>
                  <a:gd name="T20" fmla="*/ 239 w 23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9" h="6">
                    <a:moveTo>
                      <a:pt x="239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39" y="6"/>
                    </a:lnTo>
                    <a:lnTo>
                      <a:pt x="23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</p:grpSp>
      </p:grpSp>
      <p:cxnSp>
        <p:nvCxnSpPr>
          <p:cNvPr id="3" name="直接连接符 2"/>
          <p:cNvCxnSpPr/>
          <p:nvPr/>
        </p:nvCxnSpPr>
        <p:spPr bwMode="auto">
          <a:xfrm flipH="1">
            <a:off x="788988" y="1346200"/>
            <a:ext cx="7073900" cy="0"/>
          </a:xfrm>
          <a:prstGeom prst="line">
            <a:avLst/>
          </a:prstGeom>
          <a:ln w="28575">
            <a:solidFill>
              <a:srgbClr val="007DDD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 bwMode="auto">
          <a:xfrm flipH="1">
            <a:off x="788988" y="1433513"/>
            <a:ext cx="7073900" cy="0"/>
          </a:xfrm>
          <a:prstGeom prst="line">
            <a:avLst/>
          </a:prstGeom>
          <a:ln w="57150">
            <a:solidFill>
              <a:srgbClr val="005EA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940" name="组合 13"/>
          <p:cNvGrpSpPr>
            <a:grpSpLocks/>
          </p:cNvGrpSpPr>
          <p:nvPr/>
        </p:nvGrpSpPr>
        <p:grpSpPr bwMode="auto">
          <a:xfrm>
            <a:off x="215900" y="376238"/>
            <a:ext cx="1517650" cy="1784350"/>
            <a:chOff x="1174421" y="1862469"/>
            <a:chExt cx="1439003" cy="1692392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 rot="10800000">
              <a:off x="1174421" y="1890349"/>
              <a:ext cx="1131727" cy="100304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lIns="72326" tIns="36164" rIns="72326" bIns="36164"/>
            <a:lstStyle/>
            <a:p>
              <a:pPr>
                <a:defRPr/>
              </a:pPr>
              <a:endParaRPr lang="zh-CN" altLang="en-US" sz="1068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 rot="2760000">
              <a:off x="1212324" y="2153761"/>
              <a:ext cx="1692392" cy="110980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68">
                <a:solidFill>
                  <a:prstClr val="white"/>
                </a:solidFill>
              </a:endParaRPr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 rot="10800000">
              <a:off x="1299356" y="2000992"/>
              <a:ext cx="880561" cy="7799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25400">
              <a:solidFill>
                <a:schemeClr val="accent6"/>
              </a:soli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lIns="72326" tIns="36164" rIns="72326" bIns="36164"/>
            <a:lstStyle/>
            <a:p>
              <a:pPr>
                <a:defRPr/>
              </a:pPr>
              <a:endParaRPr lang="zh-CN" altLang="en-US" sz="1068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文本框 12"/>
            <p:cNvSpPr txBox="1">
              <a:spLocks noChangeArrowheads="1"/>
            </p:cNvSpPr>
            <p:nvPr/>
          </p:nvSpPr>
          <p:spPr bwMode="auto">
            <a:xfrm>
              <a:off x="1310704" y="2098809"/>
              <a:ext cx="1013350" cy="496565"/>
            </a:xfrm>
            <a:prstGeom prst="rect">
              <a:avLst/>
            </a:prstGeom>
            <a:noFill/>
            <a:ln>
              <a:noFill/>
            </a:ln>
          </p:spPr>
          <p:txBody>
            <a:bodyPr lIns="68576" tIns="34287" rIns="68576" bIns="34287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pPr>
                <a:defRPr/>
              </a:pPr>
              <a:r>
                <a:rPr lang="zh-CN" altLang="en-US" sz="2953" b="1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菱心" pitchFamily="49" charset="-122"/>
                  <a:ea typeface="迷你简菱心" pitchFamily="49" charset="-122"/>
                  <a:sym typeface="Arial" panose="020B0604020202020204" pitchFamily="34" charset="0"/>
                </a:rPr>
                <a:t>小结</a:t>
              </a:r>
            </a:p>
          </p:txBody>
        </p:sp>
      </p:grpSp>
      <p:sp>
        <p:nvSpPr>
          <p:cNvPr id="52" name="Rectangle 11"/>
          <p:cNvSpPr>
            <a:spLocks noChangeArrowheads="1"/>
          </p:cNvSpPr>
          <p:nvPr/>
        </p:nvSpPr>
        <p:spPr bwMode="auto">
          <a:xfrm rot="10800000">
            <a:off x="0" y="7175500"/>
            <a:ext cx="4781550" cy="58738"/>
          </a:xfrm>
          <a:prstGeom prst="rect">
            <a:avLst/>
          </a:prstGeom>
          <a:solidFill>
            <a:srgbClr val="4DD0E1"/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3" name="Rectangle 12"/>
          <p:cNvSpPr>
            <a:spLocks noChangeArrowheads="1"/>
          </p:cNvSpPr>
          <p:nvPr/>
        </p:nvSpPr>
        <p:spPr bwMode="auto">
          <a:xfrm rot="10800000">
            <a:off x="0" y="7148513"/>
            <a:ext cx="3457575" cy="904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4" name="Rectangle 13"/>
          <p:cNvSpPr>
            <a:spLocks noChangeArrowheads="1"/>
          </p:cNvSpPr>
          <p:nvPr/>
        </p:nvSpPr>
        <p:spPr bwMode="auto">
          <a:xfrm rot="10800000">
            <a:off x="0" y="7107238"/>
            <a:ext cx="1954213" cy="12858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39944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5100" y="2379663"/>
            <a:ext cx="715963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99"/>
          <p:cNvSpPr txBox="1">
            <a:spLocks noChangeArrowheads="1"/>
          </p:cNvSpPr>
          <p:nvPr/>
        </p:nvSpPr>
        <p:spPr bwMode="auto">
          <a:xfrm>
            <a:off x="1451888" y="539373"/>
            <a:ext cx="7042551" cy="684797"/>
          </a:xfrm>
          <a:prstGeom prst="rect">
            <a:avLst/>
          </a:prstGeom>
          <a:noFill/>
          <a:ln>
            <a:noFill/>
          </a:ln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en-US" altLang="zh-CN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32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迷你简菱心" pitchFamily="49" charset="-122"/>
                <a:sym typeface="Arial" panose="020B0604020202020204" pitchFamily="34" charset="0"/>
              </a:rPr>
              <a:t>随机变量</a:t>
            </a:r>
            <a:endParaRPr lang="zh-CN" altLang="en-US" sz="32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9946" name="Picture 1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86650" y="0"/>
            <a:ext cx="2287588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" name="MH_Text_1"/>
          <p:cNvSpPr/>
          <p:nvPr>
            <p:custDataLst>
              <p:tags r:id="rId1"/>
            </p:custDataLst>
          </p:nvPr>
        </p:nvSpPr>
        <p:spPr>
          <a:xfrm>
            <a:off x="2190750" y="2614613"/>
            <a:ext cx="3567113" cy="496887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zh-CN" altLang="en-US" sz="3234" b="1" dirty="0">
                <a:solidFill>
                  <a:srgbClr val="005EA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随机变量的概念</a:t>
            </a:r>
            <a:endParaRPr lang="en-US" altLang="zh-CN" sz="3234" b="1" dirty="0">
              <a:solidFill>
                <a:srgbClr val="005EA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B853565-179D-47ED-A22E-592C050F62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46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heme/theme1.xml><?xml version="1.0" encoding="utf-8"?>
<a:theme xmlns:a="http://schemas.openxmlformats.org/drawingml/2006/main" name="1_自定义设计方案">
  <a:themeElements>
    <a:clrScheme name="自定义 3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DD"/>
      </a:accent1>
      <a:accent2>
        <a:srgbClr val="00B0F2"/>
      </a:accent2>
      <a:accent3>
        <a:srgbClr val="007DDD"/>
      </a:accent3>
      <a:accent4>
        <a:srgbClr val="00B0F2"/>
      </a:accent4>
      <a:accent5>
        <a:srgbClr val="007DDD"/>
      </a:accent5>
      <a:accent6>
        <a:srgbClr val="00B0F2"/>
      </a:accent6>
      <a:hlink>
        <a:srgbClr val="007DDD"/>
      </a:hlink>
      <a:folHlink>
        <a:srgbClr val="00B0F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b="1" dirty="0" smtClean="0">
            <a:latin typeface="Times New Roman" pitchFamily="18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</Words>
  <Application>Microsoft Office PowerPoint</Application>
  <PresentationFormat>自定义</PresentationFormat>
  <Paragraphs>23</Paragraphs>
  <Slides>10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方正舒体</vt:lpstr>
      <vt:lpstr>华文新魏</vt:lpstr>
      <vt:lpstr>华文行楷</vt:lpstr>
      <vt:lpstr>迷你简菱心</vt:lpstr>
      <vt:lpstr>宋体</vt:lpstr>
      <vt:lpstr>微软雅黑</vt:lpstr>
      <vt:lpstr>叶根友毛笔行书简体</vt:lpstr>
      <vt:lpstr>Arial</vt:lpstr>
      <vt:lpstr>Calibri</vt:lpstr>
      <vt:lpstr>Calibri Light</vt:lpstr>
      <vt:lpstr>Times New Roman</vt:lpstr>
      <vt:lpstr>1_自定义设计方案</vt:lpstr>
      <vt:lpstr>2_自定义设计方案</vt:lpstr>
      <vt:lpstr>Document</vt:lpstr>
      <vt:lpstr>Equation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bt646.pptx</dc:title>
  <dc:creator/>
  <cp:lastModifiedBy/>
  <cp:revision>3</cp:revision>
  <dcterms:created xsi:type="dcterms:W3CDTF">2016-10-17T14:00:15Z</dcterms:created>
  <dcterms:modified xsi:type="dcterms:W3CDTF">2024-03-21T01:22:21Z</dcterms:modified>
</cp:coreProperties>
</file>