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35"/>
  </p:notesMasterIdLst>
  <p:handoutMasterIdLst>
    <p:handoutMasterId r:id="rId36"/>
  </p:handoutMasterIdLst>
  <p:sldIdLst>
    <p:sldId id="3146" r:id="rId3"/>
    <p:sldId id="3381" r:id="rId4"/>
    <p:sldId id="3362" r:id="rId5"/>
    <p:sldId id="3383" r:id="rId6"/>
    <p:sldId id="3378" r:id="rId7"/>
    <p:sldId id="3384" r:id="rId8"/>
    <p:sldId id="3385" r:id="rId9"/>
    <p:sldId id="3387" r:id="rId10"/>
    <p:sldId id="3388" r:id="rId11"/>
    <p:sldId id="3390" r:id="rId12"/>
    <p:sldId id="3391" r:id="rId13"/>
    <p:sldId id="3386" r:id="rId14"/>
    <p:sldId id="3392" r:id="rId15"/>
    <p:sldId id="3393" r:id="rId16"/>
    <p:sldId id="3396" r:id="rId17"/>
    <p:sldId id="3395" r:id="rId18"/>
    <p:sldId id="3401" r:id="rId19"/>
    <p:sldId id="3400" r:id="rId20"/>
    <p:sldId id="3399" r:id="rId21"/>
    <p:sldId id="3398" r:id="rId22"/>
    <p:sldId id="3397" r:id="rId23"/>
    <p:sldId id="3394" r:id="rId24"/>
    <p:sldId id="3402" r:id="rId25"/>
    <p:sldId id="3409" r:id="rId26"/>
    <p:sldId id="3410" r:id="rId27"/>
    <p:sldId id="3406" r:id="rId28"/>
    <p:sldId id="3405" r:id="rId29"/>
    <p:sldId id="3404" r:id="rId30"/>
    <p:sldId id="3403" r:id="rId31"/>
    <p:sldId id="3407" r:id="rId32"/>
    <p:sldId id="3380" r:id="rId33"/>
    <p:sldId id="3411" r:id="rId34"/>
  </p:sldIdLst>
  <p:sldSz cx="9644063" cy="7232650"/>
  <p:notesSz cx="6858000" cy="9144000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0000"/>
    <a:srgbClr val="007DDD"/>
    <a:srgbClr val="005EA6"/>
    <a:srgbClr val="F2F2F2"/>
    <a:srgbClr val="003399"/>
    <a:srgbClr val="20517E"/>
    <a:srgbClr val="FF9900"/>
    <a:srgbClr val="BE72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424" autoAdjust="0"/>
  </p:normalViewPr>
  <p:slideViewPr>
    <p:cSldViewPr>
      <p:cViewPr varScale="1">
        <p:scale>
          <a:sx n="73" d="100"/>
          <a:sy n="73" d="100"/>
        </p:scale>
        <p:origin x="-594" y="-60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w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4" Type="http://schemas.openxmlformats.org/officeDocument/2006/relationships/image" Target="../media/image100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4" Type="http://schemas.openxmlformats.org/officeDocument/2006/relationships/image" Target="../media/image10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4" Type="http://schemas.openxmlformats.org/officeDocument/2006/relationships/image" Target="../media/image1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12" Type="http://schemas.openxmlformats.org/officeDocument/2006/relationships/image" Target="../media/image36.wmf"/><Relationship Id="rId2" Type="http://schemas.openxmlformats.org/officeDocument/2006/relationships/image" Target="../media/image26.e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e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4.e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38.wmf"/><Relationship Id="rId5" Type="http://schemas.openxmlformats.org/officeDocument/2006/relationships/image" Target="../media/image39.wmf"/><Relationship Id="rId4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2021/3/15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2021/3/15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620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192" y="13447"/>
            <a:ext cx="2517402" cy="985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 userDrawn="1"/>
        </p:nvSpPr>
        <p:spPr bwMode="auto">
          <a:xfrm>
            <a:off x="803816" y="159941"/>
            <a:ext cx="7042551" cy="5616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数学期望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508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506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23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2021/3/15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88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7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8.docx"/><Relationship Id="rId7" Type="http://schemas.openxmlformats.org/officeDocument/2006/relationships/package" Target="../embeddings/Microsoft_Office_Word___2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package" Target="../embeddings/Microsoft_Office_Word___19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package" Target="../embeddings/Microsoft_Office_Word___21.docx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Office_Word___24.docx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package" Target="../embeddings/Microsoft_Office_Word___27.docx"/><Relationship Id="rId4" Type="http://schemas.openxmlformats.org/officeDocument/2006/relationships/package" Target="../embeddings/Microsoft_Office_Word___26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33.docx"/><Relationship Id="rId3" Type="http://schemas.openxmlformats.org/officeDocument/2006/relationships/package" Target="../embeddings/Microsoft_Office_Word___28.docx"/><Relationship Id="rId7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Office_Word___31.docx"/><Relationship Id="rId5" Type="http://schemas.openxmlformats.org/officeDocument/2006/relationships/package" Target="../embeddings/Microsoft_Office_Word___30.docx"/><Relationship Id="rId4" Type="http://schemas.openxmlformats.org/officeDocument/2006/relationships/package" Target="../embeddings/Microsoft_Office_Word___29.docx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package" Target="../embeddings/Microsoft_Office_Word___35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package" Target="../embeddings/Microsoft_Office_Word___38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Office_Word___42.docx"/><Relationship Id="rId5" Type="http://schemas.openxmlformats.org/officeDocument/2006/relationships/package" Target="../embeddings/Microsoft_Office_Word___41.docx"/><Relationship Id="rId4" Type="http://schemas.openxmlformats.org/officeDocument/2006/relationships/package" Target="../embeddings/Microsoft_Office_Word___40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package" Target="../embeddings/Microsoft_Office_Word___45.docx"/><Relationship Id="rId4" Type="http://schemas.openxmlformats.org/officeDocument/2006/relationships/package" Target="../embeddings/Microsoft_Office_Word___44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package" Target="../embeddings/Microsoft_Office_Word___46.docx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package" Target="../embeddings/Microsoft_Office_Word___47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package" Target="../embeddings/Microsoft_Office_Word___48.docx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package" Target="../embeddings/Microsoft_Office_Word___49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Microsoft_Office_Word_97_-_2003___6.doc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Office_Word_97_-_2003___10.doc"/><Relationship Id="rId5" Type="http://schemas.openxmlformats.org/officeDocument/2006/relationships/oleObject" Target="../embeddings/Microsoft_Office_Word_97_-_2003___9.doc"/><Relationship Id="rId4" Type="http://schemas.openxmlformats.org/officeDocument/2006/relationships/oleObject" Target="../embeddings/Microsoft_Office_Word_97_-_2003___8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0.docx"/><Relationship Id="rId7" Type="http://schemas.openxmlformats.org/officeDocument/2006/relationships/package" Target="../embeddings/Microsoft_Office_Word___5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package" Target="../embeddings/Microsoft_Office_Word___53.docx"/><Relationship Id="rId5" Type="http://schemas.openxmlformats.org/officeDocument/2006/relationships/package" Target="../embeddings/Microsoft_Office_Word___52.docx"/><Relationship Id="rId4" Type="http://schemas.openxmlformats.org/officeDocument/2006/relationships/package" Target="../embeddings/Microsoft_Office_Word___5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5" Type="http://schemas.openxmlformats.org/officeDocument/2006/relationships/package" Target="../embeddings/Microsoft_Office_Word___57.docx"/><Relationship Id="rId4" Type="http://schemas.openxmlformats.org/officeDocument/2006/relationships/package" Target="../embeddings/Microsoft_Office_Word___56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5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package" Target="../embeddings/Microsoft_Office_Word___59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27.bin"/><Relationship Id="rId4" Type="http://schemas.openxmlformats.org/officeDocument/2006/relationships/package" Target="../embeddings/Microsoft_Office_Word___61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package" Target="../embeddings/Microsoft_Office_Word___65.docx"/><Relationship Id="rId5" Type="http://schemas.openxmlformats.org/officeDocument/2006/relationships/package" Target="../embeddings/Microsoft_Office_Word___64.docx"/><Relationship Id="rId4" Type="http://schemas.openxmlformats.org/officeDocument/2006/relationships/package" Target="../embeddings/Microsoft_Office_Word___63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package" Target="../embeddings/Microsoft_Office_Word___69.docx"/><Relationship Id="rId5" Type="http://schemas.openxmlformats.org/officeDocument/2006/relationships/package" Target="../embeddings/Microsoft_Office_Word___68.docx"/><Relationship Id="rId4" Type="http://schemas.openxmlformats.org/officeDocument/2006/relationships/package" Target="../embeddings/Microsoft_Office_Word___67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package" Target="../embeddings/Microsoft_Office_Word___73.docx"/><Relationship Id="rId5" Type="http://schemas.openxmlformats.org/officeDocument/2006/relationships/package" Target="../embeddings/Microsoft_Office_Word___72.docx"/><Relationship Id="rId4" Type="http://schemas.openxmlformats.org/officeDocument/2006/relationships/package" Target="../embeddings/Microsoft_Office_Word___71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7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4" Type="http://schemas.openxmlformats.org/officeDocument/2006/relationships/package" Target="../embeddings/Microsoft_Office_Word___75.docx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79.docx"/><Relationship Id="rId3" Type="http://schemas.openxmlformats.org/officeDocument/2006/relationships/image" Target="../media/image115.jpeg"/><Relationship Id="rId7" Type="http://schemas.openxmlformats.org/officeDocument/2006/relationships/package" Target="../embeddings/Microsoft_Office_Word___78.docx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package" Target="../embeddings/Microsoft_Office_Word___77.docx"/><Relationship Id="rId5" Type="http://schemas.openxmlformats.org/officeDocument/2006/relationships/package" Target="../embeddings/Microsoft_Office_Word___76.docx"/><Relationship Id="rId4" Type="http://schemas.openxmlformats.org/officeDocument/2006/relationships/image" Target="../media/image1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3.docx"/><Relationship Id="rId3" Type="http://schemas.openxmlformats.org/officeDocument/2006/relationships/package" Target="../embeddings/Microsoft_Office_Word___1.docx"/><Relationship Id="rId7" Type="http://schemas.openxmlformats.org/officeDocument/2006/relationships/package" Target="../embeddings/Microsoft_Office_Word___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package" Target="../embeddings/Microsoft_Office_Word___5.docx"/><Relationship Id="rId4" Type="http://schemas.openxmlformats.org/officeDocument/2006/relationships/image" Target="../media/image12.png"/><Relationship Id="rId9" Type="http://schemas.openxmlformats.org/officeDocument/2006/relationships/package" Target="../embeddings/Microsoft_Office_Word___4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7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8.docx"/><Relationship Id="rId7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Office_Word___10.docx"/><Relationship Id="rId5" Type="http://schemas.openxmlformats.org/officeDocument/2006/relationships/oleObject" Target="../embeddings/oleObject1.bin"/><Relationship Id="rId4" Type="http://schemas.openxmlformats.org/officeDocument/2006/relationships/package" Target="../embeddings/Microsoft_Office_Word___9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Office_Word_97_-_2003___3.doc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Microsoft_Office_Word_97_-_2003___2.doc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Microsoft_Office_Word_97_-_2003___1.doc"/><Relationship Id="rId9" Type="http://schemas.openxmlformats.org/officeDocument/2006/relationships/oleObject" Target="../embeddings/Microsoft_Office_Word_97_-_2003___4.doc"/><Relationship Id="rId1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6.docx"/><Relationship Id="rId3" Type="http://schemas.openxmlformats.org/officeDocument/2006/relationships/package" Target="../embeddings/Microsoft_Office_Word___15.docx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package" Target="../embeddings/Microsoft_Office_Word___17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29553791"/>
              </p:ext>
            </p:extLst>
          </p:nvPr>
        </p:nvGraphicFramePr>
        <p:xfrm>
          <a:off x="304800" y="1530350"/>
          <a:ext cx="5748338" cy="4535488"/>
        </p:xfrm>
        <a:graphic>
          <a:graphicData uri="http://schemas.openxmlformats.org/presentationml/2006/ole">
            <p:oleObj spid="_x0000_s41046" name="文档" r:id="rId3" imgW="5750990" imgH="4541701" progId="Word.Document.12">
              <p:embed/>
            </p:oleObj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6266964" y="3774532"/>
            <a:ext cx="3240360" cy="1367408"/>
            <a:chOff x="5902151" y="1024037"/>
            <a:chExt cx="3240360" cy="136740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" name="圆角矩形 8"/>
            <p:cNvSpPr/>
            <p:nvPr/>
          </p:nvSpPr>
          <p:spPr>
            <a:xfrm>
              <a:off x="5902151" y="1024037"/>
              <a:ext cx="3240360" cy="93610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6046167" y="1096045"/>
            <a:ext cx="2959100" cy="1295400"/>
          </p:xfrm>
          <a:graphic>
            <a:graphicData uri="http://schemas.openxmlformats.org/presentationml/2006/ole">
              <p:oleObj spid="_x0000_s41047" name="文档" r:id="rId4" imgW="3043549" imgH="1307081" progId="Word.Document.12">
                <p:embed/>
              </p:oleObj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6190183" y="1384821"/>
            <a:ext cx="3240360" cy="2139876"/>
            <a:chOff x="6190183" y="2104157"/>
            <a:chExt cx="3240360" cy="213987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" name="圆角矩形 32"/>
            <p:cNvSpPr/>
            <p:nvPr/>
          </p:nvSpPr>
          <p:spPr>
            <a:xfrm>
              <a:off x="6262191" y="2104157"/>
              <a:ext cx="3168352" cy="194421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30"/>
            <p:cNvGrpSpPr/>
            <p:nvPr/>
          </p:nvGrpSpPr>
          <p:grpSpPr>
            <a:xfrm>
              <a:off x="6406207" y="2392189"/>
              <a:ext cx="2906608" cy="402418"/>
              <a:chOff x="668735" y="5940115"/>
              <a:chExt cx="2906608" cy="402418"/>
            </a:xfrm>
            <a:grpFill/>
          </p:grpSpPr>
          <p:cxnSp>
            <p:nvCxnSpPr>
              <p:cNvPr id="25" name="直接箭头连接符 4"/>
              <p:cNvCxnSpPr/>
              <p:nvPr/>
            </p:nvCxnSpPr>
            <p:spPr>
              <a:xfrm>
                <a:off x="668735" y="6136605"/>
                <a:ext cx="504056" cy="0"/>
              </a:xfrm>
              <a:prstGeom prst="straightConnector1">
                <a:avLst/>
              </a:prstGeom>
              <a:grpFill/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1172791" y="5940115"/>
                <a:ext cx="720080" cy="38766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70541923"/>
                  </p:ext>
                </p:extLst>
              </p:nvPr>
            </p:nvGraphicFramePr>
            <p:xfrm>
              <a:off x="1355725" y="5940425"/>
              <a:ext cx="371475" cy="387350"/>
            </p:xfrm>
            <a:graphic>
              <a:graphicData uri="http://schemas.openxmlformats.org/presentationml/2006/ole">
                <p:oleObj spid="_x0000_s41048" name="Equation" r:id="rId5" imgW="368300" imgH="381000" progId="Equation.DSMT4">
                  <p:embed/>
                </p:oleObj>
              </a:graphicData>
            </a:graphic>
          </p:graphicFrame>
          <p:cxnSp>
            <p:nvCxnSpPr>
              <p:cNvPr id="28" name="直接连接符 27"/>
              <p:cNvCxnSpPr>
                <a:stCxn id="26" idx="3"/>
              </p:cNvCxnSpPr>
              <p:nvPr/>
            </p:nvCxnSpPr>
            <p:spPr>
              <a:xfrm>
                <a:off x="1892871" y="6133945"/>
                <a:ext cx="432048" cy="2660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2340923" y="5954872"/>
                <a:ext cx="720080" cy="387660"/>
              </a:xfrm>
              <a:prstGeom prst="rect">
                <a:avLst/>
              </a:prstGeom>
              <a:grp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714651953"/>
                  </p:ext>
                </p:extLst>
              </p:nvPr>
            </p:nvGraphicFramePr>
            <p:xfrm>
              <a:off x="2517224" y="5954871"/>
              <a:ext cx="384458" cy="387662"/>
            </p:xfrm>
            <a:graphic>
              <a:graphicData uri="http://schemas.openxmlformats.org/presentationml/2006/ole">
                <p:oleObj spid="_x0000_s41049" name="Equation" r:id="rId6" imgW="380835" imgH="380835" progId="Equation.DSMT4">
                  <p:embed/>
                </p:oleObj>
              </a:graphicData>
            </a:graphic>
          </p:graphicFrame>
          <p:cxnSp>
            <p:nvCxnSpPr>
              <p:cNvPr id="31" name="直接箭头连接符 30"/>
              <p:cNvCxnSpPr/>
              <p:nvPr/>
            </p:nvCxnSpPr>
            <p:spPr>
              <a:xfrm>
                <a:off x="3071287" y="6136605"/>
                <a:ext cx="504056" cy="0"/>
              </a:xfrm>
              <a:prstGeom prst="straightConnector1">
                <a:avLst/>
              </a:prstGeom>
              <a:grpFill/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58044742"/>
                </p:ext>
              </p:extLst>
            </p:nvPr>
          </p:nvGraphicFramePr>
          <p:xfrm>
            <a:off x="6190183" y="2896245"/>
            <a:ext cx="3133725" cy="1347788"/>
          </p:xfrm>
          <a:graphic>
            <a:graphicData uri="http://schemas.openxmlformats.org/presentationml/2006/ole">
              <p:oleObj spid="_x0000_s41050" name="文档" r:id="rId7" imgW="3136248" imgH="1346429" progId="Word.Document.12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27992935"/>
              </p:ext>
            </p:extLst>
          </p:nvPr>
        </p:nvGraphicFramePr>
        <p:xfrm>
          <a:off x="425450" y="1135063"/>
          <a:ext cx="6669088" cy="4319587"/>
        </p:xfrm>
        <a:graphic>
          <a:graphicData uri="http://schemas.openxmlformats.org/presentationml/2006/ole">
            <p:oleObj spid="_x0000_s42087" name="文档" r:id="rId3" imgW="6715667" imgH="4366077" progId="Word.Document.12">
              <p:embed/>
            </p:oleObj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432048" y="5575300"/>
            <a:ext cx="8854479" cy="1739900"/>
            <a:chOff x="144016" y="5575300"/>
            <a:chExt cx="8854479" cy="17399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144016" y="5704557"/>
              <a:ext cx="8854479" cy="136815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241300" y="5575300"/>
            <a:ext cx="8750300" cy="1739900"/>
          </p:xfrm>
          <a:graphic>
            <a:graphicData uri="http://schemas.openxmlformats.org/presentationml/2006/ole">
              <p:oleObj spid="_x0000_s42088" name="文档" r:id="rId4" imgW="8990590" imgH="1807051" progId="Word.Document.12">
                <p:embed/>
              </p:oleObj>
            </a:graphicData>
          </a:graphic>
        </p:graphicFrame>
      </p:grpSp>
      <p:grpSp>
        <p:nvGrpSpPr>
          <p:cNvPr id="40" name="组合 39"/>
          <p:cNvGrpSpPr/>
          <p:nvPr/>
        </p:nvGrpSpPr>
        <p:grpSpPr>
          <a:xfrm>
            <a:off x="6334199" y="1096789"/>
            <a:ext cx="3240360" cy="3743672"/>
            <a:chOff x="6478215" y="736005"/>
            <a:chExt cx="3240360" cy="3743672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6478215" y="3183533"/>
              <a:ext cx="3240360" cy="1296144"/>
              <a:chOff x="6190183" y="663253"/>
              <a:chExt cx="3240360" cy="1296144"/>
            </a:xfrm>
            <a:grpFill/>
          </p:grpSpPr>
          <p:sp>
            <p:nvSpPr>
              <p:cNvPr id="9" name="圆角矩形 8"/>
              <p:cNvSpPr/>
              <p:nvPr/>
            </p:nvSpPr>
            <p:spPr>
              <a:xfrm>
                <a:off x="6190183" y="663253"/>
                <a:ext cx="3240360" cy="936104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4146101972"/>
                  </p:ext>
                </p:extLst>
              </p:nvPr>
            </p:nvGraphicFramePr>
            <p:xfrm>
              <a:off x="6334199" y="663997"/>
              <a:ext cx="2959100" cy="1295400"/>
            </p:xfrm>
            <a:graphic>
              <a:graphicData uri="http://schemas.openxmlformats.org/presentationml/2006/ole">
                <p:oleObj spid="_x0000_s42089" name="文档" r:id="rId5" imgW="3043549" imgH="1307081" progId="Word.Document.12">
                  <p:embed/>
                </p:oleObj>
              </a:graphicData>
            </a:graphic>
          </p:graphicFrame>
        </p:grpSp>
        <p:grpSp>
          <p:nvGrpSpPr>
            <p:cNvPr id="39" name="组合 38"/>
            <p:cNvGrpSpPr/>
            <p:nvPr/>
          </p:nvGrpSpPr>
          <p:grpSpPr>
            <a:xfrm>
              <a:off x="6619875" y="736005"/>
              <a:ext cx="3090863" cy="2623145"/>
              <a:chOff x="6619875" y="736005"/>
              <a:chExt cx="3090863" cy="2623145"/>
            </a:xfrm>
            <a:grpFill/>
          </p:grpSpPr>
          <p:sp>
            <p:nvSpPr>
              <p:cNvPr id="38" name="圆角矩形 37"/>
              <p:cNvSpPr/>
              <p:nvPr/>
            </p:nvSpPr>
            <p:spPr>
              <a:xfrm>
                <a:off x="6694239" y="736005"/>
                <a:ext cx="2880320" cy="216024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387287915"/>
                  </p:ext>
                </p:extLst>
              </p:nvPr>
            </p:nvGraphicFramePr>
            <p:xfrm>
              <a:off x="6619875" y="1816100"/>
              <a:ext cx="3090863" cy="1543050"/>
            </p:xfrm>
            <a:graphic>
              <a:graphicData uri="http://schemas.openxmlformats.org/presentationml/2006/ole">
                <p:oleObj spid="_x0000_s42090" name="文档" r:id="rId6" imgW="3101012" imgH="1544971" progId="Word.Document.12">
                  <p:embed/>
                </p:oleObj>
              </a:graphicData>
            </a:graphic>
          </p:graphicFrame>
          <p:grpSp>
            <p:nvGrpSpPr>
              <p:cNvPr id="17" name="组合 29"/>
              <p:cNvGrpSpPr/>
              <p:nvPr/>
            </p:nvGrpSpPr>
            <p:grpSpPr>
              <a:xfrm>
                <a:off x="6766247" y="808013"/>
                <a:ext cx="2592288" cy="1080120"/>
                <a:chOff x="4269135" y="5488533"/>
                <a:chExt cx="2592288" cy="1080120"/>
              </a:xfrm>
              <a:grpFill/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5205239" y="6180992"/>
                  <a:ext cx="720080" cy="38766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0" name="对象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="" xmlns:p14="http://schemas.microsoft.com/office/powerpoint/2010/main" val="2550006422"/>
                    </p:ext>
                  </p:extLst>
                </p:nvPr>
              </p:nvGraphicFramePr>
              <p:xfrm>
                <a:off x="5381540" y="6180991"/>
                <a:ext cx="384458" cy="387662"/>
              </p:xfrm>
              <a:graphic>
                <a:graphicData uri="http://schemas.openxmlformats.org/presentationml/2006/ole">
                  <p:oleObj spid="_x0000_s42091" name="Equation" r:id="rId7" imgW="380835" imgH="380835" progId="Equation.DSMT4">
                    <p:embed/>
                  </p:oleObj>
                </a:graphicData>
              </a:graphic>
            </p:graphicFrame>
            <p:sp>
              <p:nvSpPr>
                <p:cNvPr id="21" name="矩形 20"/>
                <p:cNvSpPr/>
                <p:nvPr/>
              </p:nvSpPr>
              <p:spPr>
                <a:xfrm>
                  <a:off x="5205239" y="5488533"/>
                  <a:ext cx="720080" cy="38766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22" name="对象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="" xmlns:p14="http://schemas.microsoft.com/office/powerpoint/2010/main" val="1045071761"/>
                    </p:ext>
                  </p:extLst>
                </p:nvPr>
              </p:nvGraphicFramePr>
              <p:xfrm>
                <a:off x="5388173" y="5488843"/>
                <a:ext cx="371475" cy="387350"/>
              </p:xfrm>
              <a:graphic>
                <a:graphicData uri="http://schemas.openxmlformats.org/presentationml/2006/ole">
                  <p:oleObj spid="_x0000_s42092" name="Equation" r:id="rId8" imgW="368300" imgH="381000" progId="Equation.DSMT4">
                    <p:embed/>
                  </p:oleObj>
                </a:graphicData>
              </a:graphic>
            </p:graphicFrame>
            <p:cxnSp>
              <p:nvCxnSpPr>
                <p:cNvPr id="23" name="直接连接符 22"/>
                <p:cNvCxnSpPr>
                  <a:endCxn id="21" idx="1"/>
                </p:cNvCxnSpPr>
                <p:nvPr/>
              </p:nvCxnSpPr>
              <p:spPr>
                <a:xfrm flipV="1">
                  <a:off x="4773191" y="5682363"/>
                  <a:ext cx="432048" cy="0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 flipV="1">
                  <a:off x="5925319" y="5682363"/>
                  <a:ext cx="432048" cy="0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 flipV="1">
                  <a:off x="4773191" y="6342532"/>
                  <a:ext cx="432048" cy="0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5925319" y="6329428"/>
                  <a:ext cx="432048" cy="0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4773191" y="5682363"/>
                  <a:ext cx="0" cy="66016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357367" y="5682363"/>
                  <a:ext cx="0" cy="660169"/>
                </a:xfrm>
                <a:prstGeom prst="line">
                  <a:avLst/>
                </a:prstGeom>
                <a:grpFill/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>
                  <a:off x="4269135" y="5989161"/>
                  <a:ext cx="504056" cy="0"/>
                </a:xfrm>
                <a:prstGeom prst="straightConnector1">
                  <a:avLst/>
                </a:prstGeom>
                <a:grpFill/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6357367" y="5989161"/>
                  <a:ext cx="504056" cy="0"/>
                </a:xfrm>
                <a:prstGeom prst="straightConnector1">
                  <a:avLst/>
                </a:prstGeom>
                <a:grpFill/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=""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49811" y="1028171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19618735"/>
              </p:ext>
            </p:extLst>
          </p:nvPr>
        </p:nvGraphicFramePr>
        <p:xfrm>
          <a:off x="571624" y="1167085"/>
          <a:ext cx="7010400" cy="1765300"/>
        </p:xfrm>
        <a:graphic>
          <a:graphicData uri="http://schemas.openxmlformats.org/presentationml/2006/ole">
            <p:oleObj spid="_x0000_s43061" name="文档" r:id="rId3" imgW="7009601" imgH="1765271" progId="Word.Document.12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55385751"/>
              </p:ext>
            </p:extLst>
          </p:nvPr>
        </p:nvGraphicFramePr>
        <p:xfrm>
          <a:off x="573559" y="2679700"/>
          <a:ext cx="7993063" cy="3421063"/>
        </p:xfrm>
        <a:graphic>
          <a:graphicData uri="http://schemas.openxmlformats.org/presentationml/2006/ole">
            <p:oleObj spid="_x0000_s43062" name="文档" r:id="rId4" imgW="8048938" imgH="3452616" progId="Word.Document.12">
              <p:embed/>
            </p:oleObj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22311" y="6280621"/>
            <a:ext cx="7108032" cy="775183"/>
            <a:chOff x="-1324273" y="6119700"/>
            <a:chExt cx="7108032" cy="77518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圆角矩形 7"/>
            <p:cNvSpPr/>
            <p:nvPr/>
          </p:nvSpPr>
          <p:spPr>
            <a:xfrm>
              <a:off x="-1324273" y="6119700"/>
              <a:ext cx="5256584" cy="57606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0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90783675"/>
                </p:ext>
              </p:extLst>
            </p:nvPr>
          </p:nvGraphicFramePr>
          <p:xfrm>
            <a:off x="-1226641" y="6132883"/>
            <a:ext cx="7010400" cy="762000"/>
          </p:xfrm>
          <a:graphic>
            <a:graphicData uri="http://schemas.openxmlformats.org/presentationml/2006/ole">
              <p:oleObj spid="_x0000_s43063" name="文档" r:id="rId5" imgW="7015212" imgH="771460" progId="Word.Document.12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57706715"/>
              </p:ext>
            </p:extLst>
          </p:nvPr>
        </p:nvGraphicFramePr>
        <p:xfrm>
          <a:off x="661988" y="1177254"/>
          <a:ext cx="8521198" cy="3577752"/>
        </p:xfrm>
        <a:graphic>
          <a:graphicData uri="http://schemas.openxmlformats.org/presentationml/2006/ole">
            <p:oleObj spid="_x0000_s44151" name="文档" r:id="rId3" imgW="8521198" imgH="3577752" progId="Word.Document.12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34640248"/>
              </p:ext>
            </p:extLst>
          </p:nvPr>
        </p:nvGraphicFramePr>
        <p:xfrm>
          <a:off x="2976717" y="2421364"/>
          <a:ext cx="4572000" cy="2019300"/>
        </p:xfrm>
        <a:graphic>
          <a:graphicData uri="http://schemas.openxmlformats.org/presentationml/2006/ole">
            <p:oleObj spid="_x0000_s44152" name="文档" r:id="rId4" imgW="4584942" imgH="2031913" progId="Word.Document.12">
              <p:embed/>
            </p:oleObj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6915272"/>
              </p:ext>
            </p:extLst>
          </p:nvPr>
        </p:nvGraphicFramePr>
        <p:xfrm>
          <a:off x="654361" y="3765253"/>
          <a:ext cx="4407089" cy="838110"/>
        </p:xfrm>
        <a:graphic>
          <a:graphicData uri="http://schemas.openxmlformats.org/presentationml/2006/ole">
            <p:oleObj spid="_x0000_s44153" name="文档" r:id="rId5" imgW="4407089" imgH="838110" progId="Word.Document.12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20596341"/>
              </p:ext>
            </p:extLst>
          </p:nvPr>
        </p:nvGraphicFramePr>
        <p:xfrm>
          <a:off x="3421063" y="3894138"/>
          <a:ext cx="4287837" cy="1812925"/>
        </p:xfrm>
        <a:graphic>
          <a:graphicData uri="http://schemas.openxmlformats.org/presentationml/2006/ole">
            <p:oleObj spid="_x0000_s44154" name="文档" r:id="rId6" imgW="4332689" imgH="1834369" progId="Word.Document.12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91183645"/>
              </p:ext>
            </p:extLst>
          </p:nvPr>
        </p:nvGraphicFramePr>
        <p:xfrm>
          <a:off x="677234" y="5405769"/>
          <a:ext cx="8102600" cy="1544637"/>
        </p:xfrm>
        <a:graphic>
          <a:graphicData uri="http://schemas.openxmlformats.org/presentationml/2006/ole">
            <p:oleObj spid="_x0000_s44155" name="文档" r:id="rId7" imgW="8173842" imgH="1574125" progId="Word.Document.12">
              <p:embed/>
            </p:oleObj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45567" y="6327601"/>
            <a:ext cx="8542908" cy="673100"/>
            <a:chOff x="213519" y="5920581"/>
            <a:chExt cx="8542908" cy="673100"/>
          </a:xfrm>
        </p:grpSpPr>
        <p:sp>
          <p:nvSpPr>
            <p:cNvPr id="11" name="圆角矩形 10"/>
            <p:cNvSpPr/>
            <p:nvPr/>
          </p:nvSpPr>
          <p:spPr>
            <a:xfrm>
              <a:off x="213519" y="5920581"/>
              <a:ext cx="8496944" cy="5760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4039" name="Object 7"/>
            <p:cNvGraphicFramePr>
              <a:graphicFrameLocks noChangeAspect="1"/>
            </p:cNvGraphicFramePr>
            <p:nvPr/>
          </p:nvGraphicFramePr>
          <p:xfrm>
            <a:off x="285527" y="5920581"/>
            <a:ext cx="8470900" cy="673100"/>
          </p:xfrm>
          <a:graphic>
            <a:graphicData uri="http://schemas.openxmlformats.org/presentationml/2006/ole">
              <p:oleObj spid="_x0000_s44156" name="文档" r:id="rId8" imgW="8480105" imgH="685782" progId="Word.Document.12">
                <p:embed/>
              </p:oleObj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6346954" y="2779002"/>
            <a:ext cx="1944216" cy="974818"/>
            <a:chOff x="8293850" y="3572233"/>
            <a:chExt cx="1944216" cy="974818"/>
          </a:xfrm>
        </p:grpSpPr>
        <p:sp>
          <p:nvSpPr>
            <p:cNvPr id="2" name="云形标注 1"/>
            <p:cNvSpPr/>
            <p:nvPr/>
          </p:nvSpPr>
          <p:spPr>
            <a:xfrm>
              <a:off x="8293850" y="3572233"/>
              <a:ext cx="1944216" cy="974818"/>
            </a:xfrm>
            <a:prstGeom prst="cloudCallout">
              <a:avLst>
                <a:gd name="adj1" fmla="val -106127"/>
                <a:gd name="adj2" fmla="val 8664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16646505"/>
                </p:ext>
              </p:extLst>
            </p:nvPr>
          </p:nvGraphicFramePr>
          <p:xfrm>
            <a:off x="8536453" y="3836645"/>
            <a:ext cx="1647825" cy="419100"/>
          </p:xfrm>
          <a:graphic>
            <a:graphicData uri="http://schemas.openxmlformats.org/presentationml/2006/ole">
              <p:oleObj spid="_x0000_s44157" name="Equation" r:id="rId9" imgW="1485255" imgH="406224" progId="Equation.DSMT4">
                <p:embed/>
              </p:oleObj>
            </a:graphicData>
          </a:graphic>
        </p:graphicFrame>
      </p:grpSp>
      <p:sp>
        <p:nvSpPr>
          <p:cNvPr id="9" name="云形标注 8"/>
          <p:cNvSpPr/>
          <p:nvPr/>
        </p:nvSpPr>
        <p:spPr>
          <a:xfrm>
            <a:off x="6924689" y="4857048"/>
            <a:ext cx="2592288" cy="1080120"/>
          </a:xfrm>
          <a:prstGeom prst="cloudCallout">
            <a:avLst>
              <a:gd name="adj1" fmla="val -50920"/>
              <a:gd name="adj2" fmla="val 7495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无需求出</a:t>
            </a:r>
            <a:endParaRPr lang="en-US" altLang="zh-CN" sz="2400" b="1" dirty="0" smtClean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i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的分布</a:t>
            </a:r>
            <a:endParaRPr lang="zh-CN" altLang="en-US" sz="24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56029699"/>
              </p:ext>
            </p:extLst>
          </p:nvPr>
        </p:nvGraphicFramePr>
        <p:xfrm>
          <a:off x="523403" y="1024037"/>
          <a:ext cx="8547100" cy="3759200"/>
        </p:xfrm>
        <a:graphic>
          <a:graphicData uri="http://schemas.openxmlformats.org/presentationml/2006/ole">
            <p:oleObj spid="_x0000_s45090" name="文档" r:id="rId3" imgW="8547115" imgH="3770686" progId="Word.Document.12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216062736"/>
              </p:ext>
            </p:extLst>
          </p:nvPr>
        </p:nvGraphicFramePr>
        <p:xfrm>
          <a:off x="523403" y="4696445"/>
          <a:ext cx="8445500" cy="2171700"/>
        </p:xfrm>
        <a:graphic>
          <a:graphicData uri="http://schemas.openxmlformats.org/presentationml/2006/ole">
            <p:oleObj spid="_x0000_s45091" name="文档" r:id="rId4" imgW="8452744" imgH="2179743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17575" y="1888133"/>
            <a:ext cx="7704856" cy="16561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50913" y="1841500"/>
          <a:ext cx="7302500" cy="2151063"/>
        </p:xfrm>
        <a:graphic>
          <a:graphicData uri="http://schemas.openxmlformats.org/presentationml/2006/ole">
            <p:oleObj spid="_x0000_s46098" name="文档" r:id="rId3" imgW="7321223" imgH="2161023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5286995"/>
              </p:ext>
            </p:extLst>
          </p:nvPr>
        </p:nvGraphicFramePr>
        <p:xfrm>
          <a:off x="514374" y="1121345"/>
          <a:ext cx="8491538" cy="2566988"/>
        </p:xfrm>
        <a:graphic>
          <a:graphicData uri="http://schemas.openxmlformats.org/presentationml/2006/ole">
            <p:oleObj spid="_x0000_s47138" name="文档" r:id="rId3" imgW="8494288" imgH="2578057" progId="Word.Document.12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49985632"/>
              </p:ext>
            </p:extLst>
          </p:nvPr>
        </p:nvGraphicFramePr>
        <p:xfrm>
          <a:off x="504825" y="3373438"/>
          <a:ext cx="9364663" cy="3548062"/>
        </p:xfrm>
        <a:graphic>
          <a:graphicData uri="http://schemas.openxmlformats.org/presentationml/2006/ole">
            <p:oleObj spid="_x0000_s47139" name="文档" r:id="rId4" imgW="9431162" imgH="3582801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02752479"/>
              </p:ext>
            </p:extLst>
          </p:nvPr>
        </p:nvGraphicFramePr>
        <p:xfrm>
          <a:off x="488950" y="993775"/>
          <a:ext cx="8615146" cy="1919602"/>
        </p:xfrm>
        <a:graphic>
          <a:graphicData uri="http://schemas.openxmlformats.org/presentationml/2006/ole">
            <p:oleObj spid="_x0000_s48198" name="文档" r:id="rId3" imgW="8615146" imgH="1919602" progId="Word.Document.12">
              <p:embed/>
            </p:oleObj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48884406"/>
              </p:ext>
            </p:extLst>
          </p:nvPr>
        </p:nvGraphicFramePr>
        <p:xfrm>
          <a:off x="393700" y="2838449"/>
          <a:ext cx="9883265" cy="3162674"/>
        </p:xfrm>
        <a:graphic>
          <a:graphicData uri="http://schemas.openxmlformats.org/presentationml/2006/ole">
            <p:oleObj spid="_x0000_s48199" name="文档" r:id="rId4" imgW="9883265" imgH="3162674" progId="Word.Document.12">
              <p:embed/>
            </p:oleObj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76776920"/>
              </p:ext>
            </p:extLst>
          </p:nvPr>
        </p:nvGraphicFramePr>
        <p:xfrm>
          <a:off x="400039" y="4910885"/>
          <a:ext cx="8559800" cy="1447800"/>
        </p:xfrm>
        <a:graphic>
          <a:graphicData uri="http://schemas.openxmlformats.org/presentationml/2006/ole">
            <p:oleObj spid="_x0000_s48200" name="文档" r:id="rId5" imgW="8567272" imgH="1451438" progId="Word.Document.12">
              <p:embed/>
            </p:oleObj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8875298"/>
              </p:ext>
            </p:extLst>
          </p:nvPr>
        </p:nvGraphicFramePr>
        <p:xfrm>
          <a:off x="425439" y="6231685"/>
          <a:ext cx="8458200" cy="927100"/>
        </p:xfrm>
        <a:graphic>
          <a:graphicData uri="http://schemas.openxmlformats.org/presentationml/2006/ole">
            <p:oleObj spid="_x0000_s48201" name="文档" r:id="rId6" imgW="8582025" imgH="942750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00324115"/>
              </p:ext>
            </p:extLst>
          </p:nvPr>
        </p:nvGraphicFramePr>
        <p:xfrm>
          <a:off x="479817" y="3568220"/>
          <a:ext cx="8843963" cy="3846513"/>
        </p:xfrm>
        <a:graphic>
          <a:graphicData uri="http://schemas.openxmlformats.org/presentationml/2006/ole">
            <p:oleObj spid="_x0000_s49205" name="文档" r:id="rId3" imgW="9068688" imgH="3961817" progId="Word.Document.12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4195079"/>
              </p:ext>
            </p:extLst>
          </p:nvPr>
        </p:nvGraphicFramePr>
        <p:xfrm>
          <a:off x="504825" y="1363779"/>
          <a:ext cx="4194175" cy="2743200"/>
        </p:xfrm>
        <a:graphic>
          <a:graphicData uri="http://schemas.openxmlformats.org/presentationml/2006/ole">
            <p:oleObj spid="_x0000_s49206" name="文档" r:id="rId4" imgW="4227163" imgH="2769559" progId="Word.Document.12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24163114"/>
              </p:ext>
            </p:extLst>
          </p:nvPr>
        </p:nvGraphicFramePr>
        <p:xfrm>
          <a:off x="4697413" y="1339850"/>
          <a:ext cx="5440362" cy="2238375"/>
        </p:xfrm>
        <a:graphic>
          <a:graphicData uri="http://schemas.openxmlformats.org/presentationml/2006/ole">
            <p:oleObj spid="_x0000_s49207" name="文档" r:id="rId5" imgW="5484263" imgH="2264359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73522739"/>
              </p:ext>
            </p:extLst>
          </p:nvPr>
        </p:nvGraphicFramePr>
        <p:xfrm>
          <a:off x="645567" y="1230758"/>
          <a:ext cx="8412163" cy="2176462"/>
        </p:xfrm>
        <a:graphic>
          <a:graphicData uri="http://schemas.openxmlformats.org/presentationml/2006/ole">
            <p:oleObj spid="_x0000_s50286" name="文档" r:id="rId3" imgW="8413787" imgH="2181952" progId="Word.Document.12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23334320"/>
              </p:ext>
            </p:extLst>
          </p:nvPr>
        </p:nvGraphicFramePr>
        <p:xfrm>
          <a:off x="645567" y="4385315"/>
          <a:ext cx="8090931" cy="1860431"/>
        </p:xfrm>
        <a:graphic>
          <a:graphicData uri="http://schemas.openxmlformats.org/presentationml/2006/ole">
            <p:oleObj spid="_x0000_s50287" name="文档" r:id="rId4" imgW="8089613" imgH="1863706" progId="Word.Document.12">
              <p:embed/>
            </p:oleObj>
          </a:graphicData>
        </a:graphic>
      </p:graphicFrame>
      <p:grpSp>
        <p:nvGrpSpPr>
          <p:cNvPr id="13" name="组合 25"/>
          <p:cNvGrpSpPr/>
          <p:nvPr/>
        </p:nvGrpSpPr>
        <p:grpSpPr>
          <a:xfrm>
            <a:off x="6238646" y="2536205"/>
            <a:ext cx="2406168" cy="1759892"/>
            <a:chOff x="6238646" y="2536205"/>
            <a:chExt cx="2406168" cy="1759892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6238646" y="3888994"/>
              <a:ext cx="24061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6916622" y="2567905"/>
              <a:ext cx="0" cy="17281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/>
            <p:cNvSpPr/>
            <p:nvPr/>
          </p:nvSpPr>
          <p:spPr>
            <a:xfrm>
              <a:off x="6901670" y="3011468"/>
              <a:ext cx="1080120" cy="864096"/>
            </a:xfrm>
            <a:prstGeom prst="triangle">
              <a:avLst>
                <a:gd name="adj" fmla="val 98705"/>
              </a:avLst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2090689"/>
                </p:ext>
              </p:extLst>
            </p:nvPr>
          </p:nvGraphicFramePr>
          <p:xfrm>
            <a:off x="6661779" y="3906217"/>
            <a:ext cx="190500" cy="279400"/>
          </p:xfrm>
          <a:graphic>
            <a:graphicData uri="http://schemas.openxmlformats.org/presentationml/2006/ole">
              <p:oleObj spid="_x0000_s50292" name="Equation" r:id="rId5" imgW="190500" imgH="279400" progId="Equation.DSMT4">
                <p:embed/>
              </p:oleObj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63695602"/>
                </p:ext>
              </p:extLst>
            </p:nvPr>
          </p:nvGraphicFramePr>
          <p:xfrm>
            <a:off x="8363579" y="3968130"/>
            <a:ext cx="228600" cy="215900"/>
          </p:xfrm>
          <a:graphic>
            <a:graphicData uri="http://schemas.openxmlformats.org/presentationml/2006/ole">
              <p:oleObj spid="_x0000_s50293" name="Equation" r:id="rId6" imgW="228501" imgH="215806" progId="Equation.DSMT4">
                <p:embed/>
              </p:oleObj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49947727"/>
                </p:ext>
              </p:extLst>
            </p:nvPr>
          </p:nvGraphicFramePr>
          <p:xfrm>
            <a:off x="6661779" y="2536205"/>
            <a:ext cx="228600" cy="279400"/>
          </p:xfrm>
          <a:graphic>
            <a:graphicData uri="http://schemas.openxmlformats.org/presentationml/2006/ole">
              <p:oleObj spid="_x0000_s50294" name="Equation" r:id="rId7" imgW="228600" imgH="279400" progId="Equation.DSMT4">
                <p:embed/>
              </p:oleObj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5003412"/>
                </p:ext>
              </p:extLst>
            </p:nvPr>
          </p:nvGraphicFramePr>
          <p:xfrm>
            <a:off x="8011692" y="2874318"/>
            <a:ext cx="609600" cy="342900"/>
          </p:xfrm>
          <a:graphic>
            <a:graphicData uri="http://schemas.openxmlformats.org/presentationml/2006/ole">
              <p:oleObj spid="_x0000_s50295" name="Equation" r:id="rId8" imgW="609336" imgH="342751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6" name="组合 352"/>
          <p:cNvGrpSpPr/>
          <p:nvPr/>
        </p:nvGrpSpPr>
        <p:grpSpPr>
          <a:xfrm>
            <a:off x="1003724" y="2334017"/>
            <a:ext cx="7198533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7" name="圆角矩形 4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24"/>
          <p:cNvSpPr txBox="1">
            <a:spLocks noChangeArrowheads="1"/>
          </p:cNvSpPr>
          <p:nvPr/>
        </p:nvSpPr>
        <p:spPr bwMode="auto">
          <a:xfrm>
            <a:off x="789583" y="2458193"/>
            <a:ext cx="7626814" cy="80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第</a:t>
            </a:r>
            <a:r>
              <a:rPr lang="en-US" altLang="zh-CN" sz="44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4</a:t>
            </a:r>
            <a:r>
              <a:rPr lang="zh-CN" altLang="en-US" sz="44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章  随机变量的数字特征</a:t>
            </a:r>
            <a:endParaRPr lang="zh-CN" altLang="en-US" sz="4400" b="1" dirty="0">
              <a:solidFill>
                <a:srgbClr val="20517E"/>
              </a:solidFill>
              <a:latin typeface="微软雅黑" pitchFamily="34" charset="-122"/>
              <a:ea typeface="迷你简菱心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234737" y="3794756"/>
            <a:ext cx="4824536" cy="754283"/>
          </a:xfrm>
          <a:prstGeom prst="roundRect">
            <a:avLst/>
          </a:prstGeom>
          <a:solidFill>
            <a:srgbClr val="20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latin typeface="Times New Roman" pitchFamily="18" charset="0"/>
              <a:ea typeface="迷你简菱心"/>
            </a:endParaRPr>
          </a:p>
        </p:txBody>
      </p:sp>
      <p:sp>
        <p:nvSpPr>
          <p:cNvPr id="54" name="TextBox 24"/>
          <p:cNvSpPr txBox="1">
            <a:spLocks noChangeArrowheads="1"/>
          </p:cNvSpPr>
          <p:nvPr/>
        </p:nvSpPr>
        <p:spPr bwMode="auto">
          <a:xfrm>
            <a:off x="2157735" y="3861168"/>
            <a:ext cx="499711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Times New Roman" pitchFamily="18" charset="0"/>
                <a:ea typeface="迷你简菱心"/>
              </a:rPr>
              <a:t>4.1    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itchFamily="18" charset="0"/>
                <a:ea typeface="迷你简菱心"/>
              </a:rPr>
              <a:t>数学期望</a:t>
            </a:r>
            <a:endParaRPr lang="zh-CN" altLang="en-US" sz="3600" b="1" dirty="0">
              <a:solidFill>
                <a:schemeClr val="bg1"/>
              </a:solidFill>
              <a:latin typeface="Times New Roman" pitchFamily="18" charset="0"/>
              <a:ea typeface="迷你简菱心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79578960"/>
              </p:ext>
            </p:extLst>
          </p:nvPr>
        </p:nvGraphicFramePr>
        <p:xfrm>
          <a:off x="429543" y="2104157"/>
          <a:ext cx="8043769" cy="4952750"/>
        </p:xfrm>
        <a:graphic>
          <a:graphicData uri="http://schemas.openxmlformats.org/presentationml/2006/ole">
            <p:oleObj spid="_x0000_s51304" name="文档" r:id="rId3" imgW="8055815" imgH="4944340" progId="Word.Document.12">
              <p:embed/>
            </p:oleObj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789583" y="952029"/>
            <a:ext cx="6411912" cy="1224533"/>
            <a:chOff x="213519" y="952029"/>
            <a:chExt cx="6411912" cy="122453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圆角矩形 13"/>
            <p:cNvSpPr/>
            <p:nvPr/>
          </p:nvSpPr>
          <p:spPr>
            <a:xfrm>
              <a:off x="357535" y="952029"/>
              <a:ext cx="6120680" cy="108012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706357633"/>
                </p:ext>
              </p:extLst>
            </p:nvPr>
          </p:nvGraphicFramePr>
          <p:xfrm>
            <a:off x="213519" y="1024037"/>
            <a:ext cx="6411912" cy="1152525"/>
          </p:xfrm>
          <a:graphic>
            <a:graphicData uri="http://schemas.openxmlformats.org/presentationml/2006/ole">
              <p:oleObj spid="_x0000_s51305" name="文档" r:id="rId4" imgW="6547363" imgH="1172654" progId="Word.Document.12">
                <p:embed/>
              </p:oleObj>
            </a:graphicData>
          </a:graphic>
        </p:graphicFrame>
      </p:grpSp>
      <p:grpSp>
        <p:nvGrpSpPr>
          <p:cNvPr id="16" name="组合 25"/>
          <p:cNvGrpSpPr/>
          <p:nvPr/>
        </p:nvGrpSpPr>
        <p:grpSpPr>
          <a:xfrm>
            <a:off x="6952367" y="2032149"/>
            <a:ext cx="2406168" cy="1759892"/>
            <a:chOff x="6238646" y="2536205"/>
            <a:chExt cx="2406168" cy="1759892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6238646" y="3888994"/>
              <a:ext cx="240616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916622" y="2567905"/>
              <a:ext cx="0" cy="17281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等腰三角形 18"/>
            <p:cNvSpPr/>
            <p:nvPr/>
          </p:nvSpPr>
          <p:spPr>
            <a:xfrm>
              <a:off x="6901670" y="3011468"/>
              <a:ext cx="1080120" cy="864096"/>
            </a:xfrm>
            <a:prstGeom prst="triangle">
              <a:avLst>
                <a:gd name="adj" fmla="val 98705"/>
              </a:avLst>
            </a:prstGeom>
            <a:solidFill>
              <a:srgbClr val="8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2090689"/>
                </p:ext>
              </p:extLst>
            </p:nvPr>
          </p:nvGraphicFramePr>
          <p:xfrm>
            <a:off x="6661779" y="3906217"/>
            <a:ext cx="190500" cy="279400"/>
          </p:xfrm>
          <a:graphic>
            <a:graphicData uri="http://schemas.openxmlformats.org/presentationml/2006/ole">
              <p:oleObj spid="_x0000_s51310" name="Equation" r:id="rId5" imgW="190500" imgH="279400" progId="Equation.DSMT4">
                <p:embed/>
              </p:oleObj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63695602"/>
                </p:ext>
              </p:extLst>
            </p:nvPr>
          </p:nvGraphicFramePr>
          <p:xfrm>
            <a:off x="8363579" y="3968130"/>
            <a:ext cx="228600" cy="215900"/>
          </p:xfrm>
          <a:graphic>
            <a:graphicData uri="http://schemas.openxmlformats.org/presentationml/2006/ole">
              <p:oleObj spid="_x0000_s51311" name="Equation" r:id="rId6" imgW="228501" imgH="215806" progId="Equation.DSMT4">
                <p:embed/>
              </p:oleObj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49947727"/>
                </p:ext>
              </p:extLst>
            </p:nvPr>
          </p:nvGraphicFramePr>
          <p:xfrm>
            <a:off x="6661779" y="2536205"/>
            <a:ext cx="228600" cy="279400"/>
          </p:xfrm>
          <a:graphic>
            <a:graphicData uri="http://schemas.openxmlformats.org/presentationml/2006/ole">
              <p:oleObj spid="_x0000_s51312" name="Equation" r:id="rId7" imgW="228600" imgH="279400" progId="Equation.DSMT4">
                <p:embed/>
              </p:oleObj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5003412"/>
                </p:ext>
              </p:extLst>
            </p:nvPr>
          </p:nvGraphicFramePr>
          <p:xfrm>
            <a:off x="8011692" y="2874318"/>
            <a:ext cx="609600" cy="342900"/>
          </p:xfrm>
          <a:graphic>
            <a:graphicData uri="http://schemas.openxmlformats.org/presentationml/2006/ole">
              <p:oleObj spid="_x0000_s51313" name="Equation" r:id="rId8" imgW="609336" imgH="342751" progId="Equation.DSMT4">
                <p:embed/>
              </p:oleObj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76002437"/>
              </p:ext>
            </p:extLst>
          </p:nvPr>
        </p:nvGraphicFramePr>
        <p:xfrm>
          <a:off x="552450" y="1168053"/>
          <a:ext cx="8646462" cy="3104974"/>
        </p:xfrm>
        <a:graphic>
          <a:graphicData uri="http://schemas.openxmlformats.org/presentationml/2006/ole">
            <p:oleObj spid="_x0000_s52258" name="Document" r:id="rId3" imgW="8646462" imgH="3104974" progId="Word.Document.8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86584982"/>
              </p:ext>
            </p:extLst>
          </p:nvPr>
        </p:nvGraphicFramePr>
        <p:xfrm>
          <a:off x="520699" y="4178299"/>
          <a:ext cx="8647542" cy="2289964"/>
        </p:xfrm>
        <a:graphic>
          <a:graphicData uri="http://schemas.openxmlformats.org/presentationml/2006/ole">
            <p:oleObj spid="_x0000_s52259" name="Document" r:id="rId4" imgW="8647542" imgH="2289964" progId="Word.Document.8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614119" y="1163514"/>
            <a:ext cx="3816424" cy="2236787"/>
            <a:chOff x="5758135" y="950913"/>
            <a:chExt cx="3816424" cy="223678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圆角矩形 4"/>
            <p:cNvSpPr/>
            <p:nvPr/>
          </p:nvSpPr>
          <p:spPr>
            <a:xfrm>
              <a:off x="5758135" y="952029"/>
              <a:ext cx="3816424" cy="223224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8182" name="Object 2"/>
            <p:cNvGraphicFramePr>
              <a:graphicFrameLocks noChangeAspect="1"/>
            </p:cNvGraphicFramePr>
            <p:nvPr/>
          </p:nvGraphicFramePr>
          <p:xfrm>
            <a:off x="5834063" y="950913"/>
            <a:ext cx="3657600" cy="2236787"/>
          </p:xfrm>
          <a:graphic>
            <a:graphicData uri="http://schemas.openxmlformats.org/presentationml/2006/ole">
              <p:oleObj spid="_x0000_s53318" name="Document" r:id="rId3" imgW="3566361" imgH="2175682" progId="Word.Document.8">
                <p:embed/>
              </p:oleObj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37099305"/>
              </p:ext>
            </p:extLst>
          </p:nvPr>
        </p:nvGraphicFramePr>
        <p:xfrm>
          <a:off x="624011" y="1141463"/>
          <a:ext cx="4967287" cy="2206625"/>
        </p:xfrm>
        <a:graphic>
          <a:graphicData uri="http://schemas.openxmlformats.org/presentationml/2006/ole">
            <p:oleObj spid="_x0000_s53319" name="Document" r:id="rId4" imgW="5069575" imgH="2249355" progId="Word.Document.8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6231989"/>
              </p:ext>
            </p:extLst>
          </p:nvPr>
        </p:nvGraphicFramePr>
        <p:xfrm>
          <a:off x="620254" y="3127885"/>
          <a:ext cx="6243638" cy="3097213"/>
        </p:xfrm>
        <a:graphic>
          <a:graphicData uri="http://schemas.openxmlformats.org/presentationml/2006/ole">
            <p:oleObj spid="_x0000_s53320" name="Document" r:id="rId5" imgW="6373351" imgH="3163035" progId="Word.Document.8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19453552"/>
              </p:ext>
            </p:extLst>
          </p:nvPr>
        </p:nvGraphicFramePr>
        <p:xfrm>
          <a:off x="469236" y="6225098"/>
          <a:ext cx="9169400" cy="890587"/>
        </p:xfrm>
        <a:graphic>
          <a:graphicData uri="http://schemas.openxmlformats.org/presentationml/2006/ole">
            <p:oleObj spid="_x0000_s53321" name="Document" r:id="rId6" imgW="9343141" imgH="908403" progId="Word.Document.8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61148723"/>
              </p:ext>
            </p:extLst>
          </p:nvPr>
        </p:nvGraphicFramePr>
        <p:xfrm>
          <a:off x="544018" y="1051112"/>
          <a:ext cx="4572000" cy="850900"/>
        </p:xfrm>
        <a:graphic>
          <a:graphicData uri="http://schemas.openxmlformats.org/presentationml/2006/ole">
            <p:oleObj spid="_x0000_s55380" name="文档" r:id="rId3" imgW="4584942" imgH="851071" progId="Word.Document.12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0132363"/>
              </p:ext>
            </p:extLst>
          </p:nvPr>
        </p:nvGraphicFramePr>
        <p:xfrm>
          <a:off x="572642" y="1555590"/>
          <a:ext cx="8301178" cy="2006947"/>
        </p:xfrm>
        <a:graphic>
          <a:graphicData uri="http://schemas.openxmlformats.org/presentationml/2006/ole">
            <p:oleObj spid="_x0000_s55381" name="文档" r:id="rId4" imgW="8301178" imgH="2006587" progId="Word.Document.12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87119074"/>
              </p:ext>
            </p:extLst>
          </p:nvPr>
        </p:nvGraphicFramePr>
        <p:xfrm>
          <a:off x="361950" y="5297488"/>
          <a:ext cx="8845550" cy="582612"/>
        </p:xfrm>
        <a:graphic>
          <a:graphicData uri="http://schemas.openxmlformats.org/presentationml/2006/ole">
            <p:oleObj spid="_x0000_s55382" name="文档" r:id="rId5" imgW="8911028" imgH="604045" progId="Word.Document.12">
              <p:embed/>
            </p:oleObj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37668" y="3407929"/>
            <a:ext cx="9050338" cy="1810792"/>
            <a:chOff x="222250" y="3461717"/>
            <a:chExt cx="9050338" cy="18107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" name="圆角矩形 9"/>
            <p:cNvSpPr/>
            <p:nvPr/>
          </p:nvSpPr>
          <p:spPr>
            <a:xfrm>
              <a:off x="222250" y="3461717"/>
              <a:ext cx="8992269" cy="1594768"/>
            </a:xfrm>
            <a:prstGeom prst="round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87565111"/>
                </p:ext>
              </p:extLst>
            </p:nvPr>
          </p:nvGraphicFramePr>
          <p:xfrm>
            <a:off x="274638" y="3523084"/>
            <a:ext cx="8997950" cy="1749425"/>
          </p:xfrm>
          <a:graphic>
            <a:graphicData uri="http://schemas.openxmlformats.org/presentationml/2006/ole">
              <p:oleObj spid="_x0000_s55383" name="文档" r:id="rId6" imgW="9000653" imgH="1760504" progId="Word.Document.12">
                <p:embed/>
              </p:oleObj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622631" y="5965578"/>
            <a:ext cx="7552109" cy="1333405"/>
            <a:chOff x="222250" y="6019366"/>
            <a:chExt cx="7552109" cy="133340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222250" y="6064597"/>
              <a:ext cx="7359253" cy="936104"/>
            </a:xfrm>
            <a:prstGeom prst="roundRect">
              <a:avLst/>
            </a:prstGeom>
            <a:grp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43204653"/>
                </p:ext>
              </p:extLst>
            </p:nvPr>
          </p:nvGraphicFramePr>
          <p:xfrm>
            <a:off x="277450" y="6019366"/>
            <a:ext cx="7496909" cy="1333405"/>
          </p:xfrm>
          <a:graphic>
            <a:graphicData uri="http://schemas.openxmlformats.org/presentationml/2006/ole">
              <p:oleObj spid="_x0000_s55384" name="文档" r:id="rId7" imgW="7496909" imgH="1333405" progId="Word.Document.12">
                <p:embed/>
              </p:oleObj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12731642"/>
              </p:ext>
            </p:extLst>
          </p:nvPr>
        </p:nvGraphicFramePr>
        <p:xfrm>
          <a:off x="565631" y="1168971"/>
          <a:ext cx="6432550" cy="1238250"/>
        </p:xfrm>
        <a:graphic>
          <a:graphicData uri="http://schemas.openxmlformats.org/presentationml/2006/ole">
            <p:oleObj spid="_x0000_s61491" name="文档" r:id="rId3" imgW="6432210" imgH="1236983" progId="Word.Document.12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1747630"/>
              </p:ext>
            </p:extLst>
          </p:nvPr>
        </p:nvGraphicFramePr>
        <p:xfrm>
          <a:off x="560635" y="2603301"/>
          <a:ext cx="8283575" cy="1700212"/>
        </p:xfrm>
        <a:graphic>
          <a:graphicData uri="http://schemas.openxmlformats.org/presentationml/2006/ole">
            <p:oleObj spid="_x0000_s61492" name="文档" r:id="rId4" imgW="8315326" imgH="1700223" progId="Word.Document.12">
              <p:embed/>
            </p:oleObj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08059628"/>
              </p:ext>
            </p:extLst>
          </p:nvPr>
        </p:nvGraphicFramePr>
        <p:xfrm>
          <a:off x="529679" y="4475956"/>
          <a:ext cx="9332912" cy="1444625"/>
        </p:xfrm>
        <a:graphic>
          <a:graphicData uri="http://schemas.openxmlformats.org/presentationml/2006/ole">
            <p:oleObj spid="_x0000_s61493" name="文档" r:id="rId5" imgW="9319063" imgH="1448338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14148131"/>
              </p:ext>
            </p:extLst>
          </p:nvPr>
        </p:nvGraphicFramePr>
        <p:xfrm>
          <a:off x="570923" y="1096045"/>
          <a:ext cx="9119802" cy="2908434"/>
        </p:xfrm>
        <a:graphic>
          <a:graphicData uri="http://schemas.openxmlformats.org/presentationml/2006/ole">
            <p:oleObj spid="_x0000_s62498" name="文档" r:id="rId3" imgW="9119802" imgH="2908434" progId="Word.Document.12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8564685"/>
              </p:ext>
            </p:extLst>
          </p:nvPr>
        </p:nvGraphicFramePr>
        <p:xfrm>
          <a:off x="488951" y="3609975"/>
          <a:ext cx="8766327" cy="3571622"/>
        </p:xfrm>
        <a:graphic>
          <a:graphicData uri="http://schemas.openxmlformats.org/presentationml/2006/ole">
            <p:oleObj spid="_x0000_s62499" name="文档" r:id="rId4" imgW="8766327" imgH="3571622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52122193"/>
              </p:ext>
            </p:extLst>
          </p:nvPr>
        </p:nvGraphicFramePr>
        <p:xfrm>
          <a:off x="679769" y="1146175"/>
          <a:ext cx="6716713" cy="658813"/>
        </p:xfrm>
        <a:graphic>
          <a:graphicData uri="http://schemas.openxmlformats.org/presentationml/2006/ole">
            <p:oleObj spid="_x0000_s56373" name="文档" r:id="rId3" imgW="6726135" imgH="659102" progId="Word.Document.12">
              <p:embed/>
            </p:oleObj>
          </a:graphicData>
        </a:graphic>
      </p:graphicFrame>
      <p:grpSp>
        <p:nvGrpSpPr>
          <p:cNvPr id="4" name="组合 13"/>
          <p:cNvGrpSpPr/>
          <p:nvPr/>
        </p:nvGrpSpPr>
        <p:grpSpPr>
          <a:xfrm>
            <a:off x="677863" y="1932467"/>
            <a:ext cx="8402637" cy="5108575"/>
            <a:chOff x="310821" y="1905573"/>
            <a:chExt cx="8402637" cy="5108575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773904048"/>
                </p:ext>
              </p:extLst>
            </p:nvPr>
          </p:nvGraphicFramePr>
          <p:xfrm>
            <a:off x="310821" y="1905573"/>
            <a:ext cx="8402637" cy="5108575"/>
          </p:xfrm>
          <a:graphic>
            <a:graphicData uri="http://schemas.openxmlformats.org/presentationml/2006/ole">
              <p:oleObj spid="_x0000_s56374" name="文档" r:id="rId4" imgW="8466125" imgH="5160532" progId="Word.Document.12">
                <p:embed/>
              </p:oleObj>
            </a:graphicData>
          </a:graphic>
        </p:graphicFrame>
        <p:sp>
          <p:nvSpPr>
            <p:cNvPr id="6" name="圆角矩形 5"/>
            <p:cNvSpPr/>
            <p:nvPr/>
          </p:nvSpPr>
          <p:spPr>
            <a:xfrm>
              <a:off x="2684959" y="3256285"/>
              <a:ext cx="432048" cy="432048"/>
            </a:xfrm>
            <a:prstGeom prst="roundRect">
              <a:avLst/>
            </a:prstGeom>
            <a:noFill/>
            <a:ln w="25400">
              <a:solidFill>
                <a:srgbClr val="005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586622547"/>
                </p:ext>
              </p:extLst>
            </p:nvPr>
          </p:nvGraphicFramePr>
          <p:xfrm>
            <a:off x="6275652" y="3478724"/>
            <a:ext cx="1993900" cy="800100"/>
          </p:xfrm>
          <a:graphic>
            <a:graphicData uri="http://schemas.openxmlformats.org/presentationml/2006/ole">
              <p:oleObj spid="_x0000_s56375" name="Equation" r:id="rId5" imgW="1993900" imgH="800100" progId="Equation.DSMT4">
                <p:embed/>
              </p:oleObj>
            </a:graphicData>
          </a:graphic>
        </p:graphicFrame>
        <p:cxnSp>
          <p:nvCxnSpPr>
            <p:cNvPr id="8" name="直接连接符 7"/>
            <p:cNvCxnSpPr/>
            <p:nvPr/>
          </p:nvCxnSpPr>
          <p:spPr>
            <a:xfrm flipV="1">
              <a:off x="2893666" y="3688333"/>
              <a:ext cx="0" cy="209872"/>
            </a:xfrm>
            <a:prstGeom prst="line">
              <a:avLst/>
            </a:prstGeom>
            <a:ln w="25400">
              <a:solidFill>
                <a:srgbClr val="005E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893666" y="3896618"/>
              <a:ext cx="3381986" cy="1587"/>
            </a:xfrm>
            <a:prstGeom prst="straightConnector1">
              <a:avLst/>
            </a:prstGeom>
            <a:ln w="25400">
              <a:solidFill>
                <a:srgbClr val="005E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>
            <a:xfrm>
              <a:off x="6275652" y="3256285"/>
              <a:ext cx="2169947" cy="1122667"/>
            </a:xfrm>
            <a:prstGeom prst="roundRect">
              <a:avLst/>
            </a:prstGeom>
            <a:noFill/>
            <a:ln w="25400">
              <a:solidFill>
                <a:srgbClr val="005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75999" y="5812133"/>
            <a:ext cx="4752528" cy="12961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47675974"/>
              </p:ext>
            </p:extLst>
          </p:nvPr>
        </p:nvGraphicFramePr>
        <p:xfrm>
          <a:off x="565897" y="1720570"/>
          <a:ext cx="8778565" cy="4373289"/>
        </p:xfrm>
        <a:graphic>
          <a:graphicData uri="http://schemas.openxmlformats.org/presentationml/2006/ole">
            <p:oleObj spid="_x0000_s57414" name="文档" r:id="rId3" imgW="8778565" imgH="4373289" progId="Word.Document.12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61461191"/>
              </p:ext>
            </p:extLst>
          </p:nvPr>
        </p:nvGraphicFramePr>
        <p:xfrm>
          <a:off x="767280" y="5793731"/>
          <a:ext cx="6705600" cy="762000"/>
        </p:xfrm>
        <a:graphic>
          <a:graphicData uri="http://schemas.openxmlformats.org/presentationml/2006/ole">
            <p:oleObj spid="_x0000_s57415" name="文档" r:id="rId4" imgW="6729362" imgH="782620" progId="Word.Document.12">
              <p:embed/>
            </p:oleObj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997356"/>
              </p:ext>
            </p:extLst>
          </p:nvPr>
        </p:nvGraphicFramePr>
        <p:xfrm>
          <a:off x="741880" y="6441431"/>
          <a:ext cx="6705600" cy="596900"/>
        </p:xfrm>
        <a:graphic>
          <a:graphicData uri="http://schemas.openxmlformats.org/presentationml/2006/ole">
            <p:oleObj spid="_x0000_s57416" name="文档" r:id="rId5" imgW="6729362" imgH="614504" progId="Word.Document.12">
              <p:embed/>
            </p:oleObj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01551" y="1050832"/>
            <a:ext cx="4949825" cy="646112"/>
            <a:chOff x="1096342" y="1050832"/>
            <a:chExt cx="4949825" cy="646112"/>
          </a:xfrm>
        </p:grpSpPr>
        <p:sp>
          <p:nvSpPr>
            <p:cNvPr id="8" name="圆角矩形 7"/>
            <p:cNvSpPr/>
            <p:nvPr/>
          </p:nvSpPr>
          <p:spPr>
            <a:xfrm>
              <a:off x="1149623" y="1096045"/>
              <a:ext cx="3600400" cy="5040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734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24173751"/>
                </p:ext>
              </p:extLst>
            </p:nvPr>
          </p:nvGraphicFramePr>
          <p:xfrm>
            <a:off x="1096342" y="1050832"/>
            <a:ext cx="4949825" cy="646112"/>
          </p:xfrm>
          <a:graphic>
            <a:graphicData uri="http://schemas.openxmlformats.org/presentationml/2006/ole">
              <p:oleObj spid="_x0000_s57417" name="文档" r:id="rId6" imgW="4944480" imgH="645804" progId="Word.Document.12">
                <p:embed/>
              </p:oleObj>
            </a:graphicData>
          </a:graphic>
        </p:graphicFrame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16632232"/>
              </p:ext>
            </p:extLst>
          </p:nvPr>
        </p:nvGraphicFramePr>
        <p:xfrm>
          <a:off x="578965" y="1194370"/>
          <a:ext cx="8491538" cy="2493963"/>
        </p:xfrm>
        <a:graphic>
          <a:graphicData uri="http://schemas.openxmlformats.org/presentationml/2006/ole">
            <p:oleObj spid="_x0000_s58434" name="文档" r:id="rId3" imgW="8493569" imgH="2502740" progId="Word.Document.12">
              <p:embed/>
            </p:oleObj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89328916"/>
              </p:ext>
            </p:extLst>
          </p:nvPr>
        </p:nvGraphicFramePr>
        <p:xfrm>
          <a:off x="585538" y="3543300"/>
          <a:ext cx="4077664" cy="678624"/>
        </p:xfrm>
        <a:graphic>
          <a:graphicData uri="http://schemas.openxmlformats.org/presentationml/2006/ole">
            <p:oleObj spid="_x0000_s58435" name="文档" r:id="rId4" imgW="4077664" imgH="678624" progId="Word.Document.12">
              <p:embed/>
            </p:oleObj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6496594"/>
              </p:ext>
            </p:extLst>
          </p:nvPr>
        </p:nvGraphicFramePr>
        <p:xfrm>
          <a:off x="2084138" y="4216400"/>
          <a:ext cx="5105400" cy="1981200"/>
        </p:xfrm>
        <a:graphic>
          <a:graphicData uri="http://schemas.openxmlformats.org/presentationml/2006/ole">
            <p:oleObj spid="_x0000_s58436" name="文档" r:id="rId5" imgW="4527338" imgH="1762263" progId="Word.Document.12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46745905"/>
              </p:ext>
            </p:extLst>
          </p:nvPr>
        </p:nvGraphicFramePr>
        <p:xfrm>
          <a:off x="614363" y="5675313"/>
          <a:ext cx="6826250" cy="1166812"/>
        </p:xfrm>
        <a:graphic>
          <a:graphicData uri="http://schemas.openxmlformats.org/presentationml/2006/ole">
            <p:oleObj spid="_x0000_s58437" name="文档" r:id="rId6" imgW="6888085" imgH="1191142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36783351"/>
              </p:ext>
            </p:extLst>
          </p:nvPr>
        </p:nvGraphicFramePr>
        <p:xfrm>
          <a:off x="361950" y="2399894"/>
          <a:ext cx="9038092" cy="2800607"/>
        </p:xfrm>
        <a:graphic>
          <a:graphicData uri="http://schemas.openxmlformats.org/presentationml/2006/ole">
            <p:oleObj spid="_x0000_s59454" name="文档" r:id="rId3" imgW="9038092" imgH="2800607" progId="Word.Document.12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89211111"/>
              </p:ext>
            </p:extLst>
          </p:nvPr>
        </p:nvGraphicFramePr>
        <p:xfrm>
          <a:off x="393761" y="5370909"/>
          <a:ext cx="4622800" cy="1701800"/>
        </p:xfrm>
        <a:graphic>
          <a:graphicData uri="http://schemas.openxmlformats.org/presentationml/2006/ole">
            <p:oleObj spid="_x0000_s59455" name="文档" r:id="rId4" imgW="4638103" imgH="1715175" progId="Word.Document.12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70687432"/>
              </p:ext>
            </p:extLst>
          </p:nvPr>
        </p:nvGraphicFramePr>
        <p:xfrm>
          <a:off x="4792663" y="5599385"/>
          <a:ext cx="4851400" cy="1257300"/>
        </p:xfrm>
        <a:graphic>
          <a:graphicData uri="http://schemas.openxmlformats.org/presentationml/2006/ole">
            <p:oleObj spid="_x0000_s59456" name="文档" r:id="rId5" imgW="4851722" imgH="1265445" progId="Word.Document.12">
              <p:embed/>
            </p:oleObj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29383110"/>
              </p:ext>
            </p:extLst>
          </p:nvPr>
        </p:nvGraphicFramePr>
        <p:xfrm>
          <a:off x="326014" y="1087438"/>
          <a:ext cx="8754088" cy="1574125"/>
        </p:xfrm>
        <a:graphic>
          <a:graphicData uri="http://schemas.openxmlformats.org/presentationml/2006/ole">
            <p:oleObj spid="_x0000_s59457" name="文档" r:id="rId6" imgW="8754088" imgH="1574125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287" y="904082"/>
              <a:ext cx="2612318" cy="73937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90664" y="2251224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80342" y="1575932"/>
            <a:ext cx="445253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数学期望的定义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3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22414" y="1245097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77815" y="318931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80151" y="426241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Text_1"/>
          <p:cNvSpPr/>
          <p:nvPr>
            <p:custDataLst>
              <p:tags r:id="rId4"/>
            </p:custDataLst>
          </p:nvPr>
        </p:nvSpPr>
        <p:spPr>
          <a:xfrm>
            <a:off x="4029943" y="2536205"/>
            <a:ext cx="5895264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一维随机变量函数的数学期望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Text_1"/>
          <p:cNvSpPr/>
          <p:nvPr>
            <p:custDataLst>
              <p:tags r:id="rId5"/>
            </p:custDataLst>
          </p:nvPr>
        </p:nvSpPr>
        <p:spPr>
          <a:xfrm>
            <a:off x="4029943" y="3483922"/>
            <a:ext cx="5388440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二维随机变量函数的数学期望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Text_1"/>
          <p:cNvSpPr/>
          <p:nvPr>
            <p:custDataLst>
              <p:tags r:id="rId6"/>
            </p:custDataLst>
          </p:nvPr>
        </p:nvSpPr>
        <p:spPr>
          <a:xfrm>
            <a:off x="4101951" y="4552429"/>
            <a:ext cx="3588240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数学期望的性质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96778" y="1320743"/>
            <a:ext cx="8117557" cy="1447577"/>
            <a:chOff x="429543" y="1240061"/>
            <a:chExt cx="8117557" cy="1447577"/>
          </a:xfrm>
        </p:grpSpPr>
        <p:sp>
          <p:nvSpPr>
            <p:cNvPr id="5" name="圆角矩形 4"/>
            <p:cNvSpPr/>
            <p:nvPr/>
          </p:nvSpPr>
          <p:spPr>
            <a:xfrm>
              <a:off x="429543" y="1240061"/>
              <a:ext cx="7920880" cy="10801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0418" name="Object 2"/>
            <p:cNvGraphicFramePr>
              <a:graphicFrameLocks noChangeAspect="1"/>
            </p:cNvGraphicFramePr>
            <p:nvPr/>
          </p:nvGraphicFramePr>
          <p:xfrm>
            <a:off x="517525" y="1311275"/>
            <a:ext cx="8029575" cy="1376363"/>
          </p:xfrm>
          <a:graphic>
            <a:graphicData uri="http://schemas.openxmlformats.org/presentationml/2006/ole">
              <p:oleObj spid="_x0000_s60448" name="文档" r:id="rId3" imgW="8032617" imgH="1383610" progId="Word.Document.12">
                <p:embed/>
              </p:oleObj>
            </a:graphicData>
          </a:graphic>
        </p:graphicFrame>
      </p:grpSp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07224460"/>
              </p:ext>
            </p:extLst>
          </p:nvPr>
        </p:nvGraphicFramePr>
        <p:xfrm>
          <a:off x="550208" y="2601913"/>
          <a:ext cx="8513763" cy="2773362"/>
        </p:xfrm>
        <a:graphic>
          <a:graphicData uri="http://schemas.openxmlformats.org/presentationml/2006/ole">
            <p:oleObj spid="_x0000_s60449" name="文档" r:id="rId4" imgW="8727092" imgH="2862274" progId="Word.Document.12">
              <p:embed/>
            </p:oleObj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>
            <a:spLocks noChangeArrowheads="1"/>
          </p:cNvSpPr>
          <p:nvPr/>
        </p:nvSpPr>
        <p:spPr bwMode="auto">
          <a:xfrm>
            <a:off x="1336474" y="53937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数学期望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03" y="0"/>
            <a:ext cx="2504306" cy="925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2953" y="5219116"/>
            <a:ext cx="955292" cy="1167985"/>
          </a:xfrm>
          <a:prstGeom prst="rect">
            <a:avLst/>
          </a:prstGeom>
          <a:noFill/>
        </p:spPr>
      </p:pic>
      <p:graphicFrame>
        <p:nvGraphicFramePr>
          <p:cNvPr id="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62549093"/>
              </p:ext>
            </p:extLst>
          </p:nvPr>
        </p:nvGraphicFramePr>
        <p:xfrm>
          <a:off x="1778094" y="5415535"/>
          <a:ext cx="4772025" cy="1050925"/>
        </p:xfrm>
        <a:graphic>
          <a:graphicData uri="http://schemas.openxmlformats.org/presentationml/2006/ole">
            <p:oleObj spid="_x0000_s63554" name="文档" r:id="rId5" imgW="4846682" imgH="1066358" progId="Word.Document.12">
              <p:embed/>
            </p:oleObj>
          </a:graphicData>
        </a:graphic>
      </p:graphicFrame>
      <p:pic>
        <p:nvPicPr>
          <p:cNvPr id="109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1749" y="1782454"/>
            <a:ext cx="955292" cy="1167985"/>
          </a:xfrm>
          <a:prstGeom prst="rect">
            <a:avLst/>
          </a:prstGeom>
          <a:noFill/>
        </p:spPr>
      </p:pic>
      <p:graphicFrame>
        <p:nvGraphicFramePr>
          <p:cNvPr id="1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10485777"/>
              </p:ext>
            </p:extLst>
          </p:nvPr>
        </p:nvGraphicFramePr>
        <p:xfrm>
          <a:off x="1766890" y="1978873"/>
          <a:ext cx="4772025" cy="1050925"/>
        </p:xfrm>
        <a:graphic>
          <a:graphicData uri="http://schemas.openxmlformats.org/presentationml/2006/ole">
            <p:oleObj spid="_x0000_s63555" name="文档" r:id="rId6" imgW="4846682" imgH="1066718" progId="Word.Document.12">
              <p:embed/>
            </p:oleObj>
          </a:graphicData>
        </a:graphic>
      </p:graphicFrame>
      <p:pic>
        <p:nvPicPr>
          <p:cNvPr id="111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998" y="2862574"/>
            <a:ext cx="955292" cy="1167985"/>
          </a:xfrm>
          <a:prstGeom prst="rect">
            <a:avLst/>
          </a:prstGeom>
          <a:noFill/>
        </p:spPr>
      </p:pic>
      <p:graphicFrame>
        <p:nvGraphicFramePr>
          <p:cNvPr id="1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07196971"/>
              </p:ext>
            </p:extLst>
          </p:nvPr>
        </p:nvGraphicFramePr>
        <p:xfrm>
          <a:off x="1728499" y="3028962"/>
          <a:ext cx="6159500" cy="889000"/>
        </p:xfrm>
        <a:graphic>
          <a:graphicData uri="http://schemas.openxmlformats.org/presentationml/2006/ole">
            <p:oleObj spid="_x0000_s63556" name="文档" r:id="rId7" imgW="6343068" imgH="912936" progId="Word.Document.12">
              <p:embed/>
            </p:oleObj>
          </a:graphicData>
        </a:graphic>
      </p:graphicFrame>
      <p:pic>
        <p:nvPicPr>
          <p:cNvPr id="113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998" y="4014702"/>
            <a:ext cx="955292" cy="1167985"/>
          </a:xfrm>
          <a:prstGeom prst="rect">
            <a:avLst/>
          </a:prstGeom>
          <a:noFill/>
        </p:spPr>
      </p:pic>
      <p:graphicFrame>
        <p:nvGraphicFramePr>
          <p:cNvPr id="1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2276637"/>
              </p:ext>
            </p:extLst>
          </p:nvPr>
        </p:nvGraphicFramePr>
        <p:xfrm>
          <a:off x="1728499" y="4181090"/>
          <a:ext cx="6159500" cy="889000"/>
        </p:xfrm>
        <a:graphic>
          <a:graphicData uri="http://schemas.openxmlformats.org/presentationml/2006/ole">
            <p:oleObj spid="_x0000_s63557" name="文档" r:id="rId8" imgW="6343068" imgH="91293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030712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68431181"/>
              </p:ext>
            </p:extLst>
          </p:nvPr>
        </p:nvGraphicFramePr>
        <p:xfrm>
          <a:off x="165100" y="990600"/>
          <a:ext cx="6781800" cy="3060700"/>
        </p:xfrm>
        <a:graphic>
          <a:graphicData uri="http://schemas.openxmlformats.org/presentationml/2006/ole">
            <p:oleObj spid="_x0000_s1110" name="文档" r:id="rId3" imgW="6789098" imgH="3069272" progId="Word.Document.12">
              <p:embed/>
            </p:oleObj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130763" y="1746899"/>
            <a:ext cx="2026192" cy="1440160"/>
            <a:chOff x="7130763" y="1746899"/>
            <a:chExt cx="2026192" cy="1440160"/>
          </a:xfrm>
        </p:grpSpPr>
        <p:sp>
          <p:nvSpPr>
            <p:cNvPr id="11" name="矩形 10"/>
            <p:cNvSpPr/>
            <p:nvPr/>
          </p:nvSpPr>
          <p:spPr>
            <a:xfrm>
              <a:off x="7130763" y="1746899"/>
              <a:ext cx="1656184" cy="14401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490803" y="2063281"/>
              <a:ext cx="1008112" cy="86409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" name="矩形 16"/>
                <p:cNvSpPr/>
                <p:nvPr/>
              </p:nvSpPr>
              <p:spPr>
                <a:xfrm>
                  <a:off x="7994859" y="2466979"/>
                  <a:ext cx="451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4859" y="2466979"/>
                  <a:ext cx="451983" cy="369332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" name="矩形 17"/>
                <p:cNvSpPr/>
                <p:nvPr/>
              </p:nvSpPr>
              <p:spPr>
                <a:xfrm>
                  <a:off x="8301621" y="2783924"/>
                  <a:ext cx="4466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21" y="2783924"/>
                  <a:ext cx="446661" cy="369332"/>
                </a:xfrm>
                <a:prstGeom prst="rect">
                  <a:avLst/>
                </a:prstGeom>
                <a:blipFill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5" name="矩形 18"/>
                <p:cNvSpPr/>
                <p:nvPr/>
              </p:nvSpPr>
              <p:spPr>
                <a:xfrm>
                  <a:off x="8704972" y="2525981"/>
                  <a:ext cx="451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972" y="2525981"/>
                  <a:ext cx="451983" cy="369332"/>
                </a:xfrm>
                <a:prstGeom prst="rect">
                  <a:avLst/>
                </a:prstGeom>
                <a:blipFill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84409253"/>
              </p:ext>
            </p:extLst>
          </p:nvPr>
        </p:nvGraphicFramePr>
        <p:xfrm>
          <a:off x="166688" y="3992562"/>
          <a:ext cx="8706168" cy="1239454"/>
        </p:xfrm>
        <a:graphic>
          <a:graphicData uri="http://schemas.openxmlformats.org/presentationml/2006/ole">
            <p:oleObj spid="_x0000_s1111" name="文档" r:id="rId7" imgW="8706168" imgH="1239454" progId="Word.Document.12">
              <p:embed/>
            </p:oleObj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04860776"/>
              </p:ext>
            </p:extLst>
          </p:nvPr>
        </p:nvGraphicFramePr>
        <p:xfrm>
          <a:off x="1820863" y="6214023"/>
          <a:ext cx="3864888" cy="1042237"/>
        </p:xfrm>
        <a:graphic>
          <a:graphicData uri="http://schemas.openxmlformats.org/presentationml/2006/ole">
            <p:oleObj spid="_x0000_s1112" name="文档" r:id="rId8" imgW="3864888" imgH="1042237" progId="Word.Document.12">
              <p:embed/>
            </p:oleObj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028775" y="5088325"/>
            <a:ext cx="6804925" cy="1266410"/>
            <a:chOff x="1028775" y="5088325"/>
            <a:chExt cx="6804925" cy="1266410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84852527"/>
                </p:ext>
              </p:extLst>
            </p:nvPr>
          </p:nvGraphicFramePr>
          <p:xfrm>
            <a:off x="1028775" y="5271816"/>
            <a:ext cx="3828166" cy="1082919"/>
          </p:xfrm>
          <a:graphic>
            <a:graphicData uri="http://schemas.openxmlformats.org/presentationml/2006/ole">
              <p:oleObj spid="_x0000_s1113" name="文档" r:id="rId9" imgW="3828166" imgH="1082919" progId="Word.Document.12">
                <p:embed/>
              </p:oleObj>
            </a:graphicData>
          </a:graphic>
        </p:graphicFrame>
        <p:sp>
          <p:nvSpPr>
            <p:cNvPr id="20" name="椭圆 19"/>
            <p:cNvSpPr/>
            <p:nvPr/>
          </p:nvSpPr>
          <p:spPr>
            <a:xfrm>
              <a:off x="4493818" y="5284541"/>
              <a:ext cx="366159" cy="792088"/>
            </a:xfrm>
            <a:prstGeom prst="ellipse">
              <a:avLst/>
            </a:prstGeom>
            <a:noFill/>
            <a:ln w="19050">
              <a:solidFill>
                <a:srgbClr val="005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482490613"/>
                </p:ext>
              </p:extLst>
            </p:nvPr>
          </p:nvGraphicFramePr>
          <p:xfrm>
            <a:off x="5414680" y="5088325"/>
            <a:ext cx="2419020" cy="1188763"/>
          </p:xfrm>
          <a:graphic>
            <a:graphicData uri="http://schemas.openxmlformats.org/presentationml/2006/ole">
              <p:oleObj spid="_x0000_s1114" name="文档" r:id="rId10" imgW="2419020" imgH="1188763" progId="Word.Document.12">
                <p:embed/>
              </p:oleObj>
            </a:graphicData>
          </a:graphic>
        </p:graphicFrame>
        <p:cxnSp>
          <p:nvCxnSpPr>
            <p:cNvPr id="22" name="直接箭头连接符 21"/>
            <p:cNvCxnSpPr>
              <a:stCxn id="20" idx="6"/>
            </p:cNvCxnSpPr>
            <p:nvPr/>
          </p:nvCxnSpPr>
          <p:spPr>
            <a:xfrm flipV="1">
              <a:off x="4859977" y="5664948"/>
              <a:ext cx="477597" cy="0"/>
            </a:xfrm>
            <a:prstGeom prst="straightConnector1">
              <a:avLst/>
            </a:prstGeom>
            <a:ln w="19050">
              <a:solidFill>
                <a:srgbClr val="005E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5337574" y="5176889"/>
              <a:ext cx="2496126" cy="1092152"/>
            </a:xfrm>
            <a:prstGeom prst="roundRect">
              <a:avLst/>
            </a:prstGeom>
            <a:noFill/>
            <a:ln w="19050">
              <a:solidFill>
                <a:srgbClr val="005E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955328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8512380"/>
              </p:ext>
            </p:extLst>
          </p:nvPr>
        </p:nvGraphicFramePr>
        <p:xfrm>
          <a:off x="228600" y="914400"/>
          <a:ext cx="8724900" cy="3771900"/>
        </p:xfrm>
        <a:graphic>
          <a:graphicData uri="http://schemas.openxmlformats.org/presentationml/2006/ole">
            <p:oleObj spid="_x0000_s34850" name="文档" r:id="rId3" imgW="8724572" imgH="3786554" progId="Word.Document.12">
              <p:embed/>
            </p:oleObj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77800" y="4483100"/>
          <a:ext cx="8801100" cy="2946400"/>
        </p:xfrm>
        <a:graphic>
          <a:graphicData uri="http://schemas.openxmlformats.org/presentationml/2006/ole">
            <p:oleObj spid="_x0000_s34851" name="文档" r:id="rId4" imgW="8809080" imgH="295695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16285725"/>
              </p:ext>
            </p:extLst>
          </p:nvPr>
        </p:nvGraphicFramePr>
        <p:xfrm>
          <a:off x="563656" y="1270232"/>
          <a:ext cx="6921500" cy="990600"/>
        </p:xfrm>
        <a:graphic>
          <a:graphicData uri="http://schemas.openxmlformats.org/presentationml/2006/ole">
            <p:oleObj spid="_x0000_s35937" name="文档" r:id="rId3" imgW="6928809" imgH="990694" progId="Word.Document.12">
              <p:embed/>
            </p:oleObj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10944" y="5645996"/>
            <a:ext cx="6399319" cy="906826"/>
            <a:chOff x="213519" y="5632549"/>
            <a:chExt cx="6399319" cy="90682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圆角矩形 14"/>
            <p:cNvSpPr/>
            <p:nvPr/>
          </p:nvSpPr>
          <p:spPr>
            <a:xfrm>
              <a:off x="213519" y="5632549"/>
              <a:ext cx="3960440" cy="79208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951309705"/>
                </p:ext>
              </p:extLst>
            </p:nvPr>
          </p:nvGraphicFramePr>
          <p:xfrm>
            <a:off x="368774" y="5704557"/>
            <a:ext cx="6244064" cy="834818"/>
          </p:xfrm>
          <a:graphic>
            <a:graphicData uri="http://schemas.openxmlformats.org/presentationml/2006/ole">
              <p:oleObj spid="_x0000_s35938" name="文档" r:id="rId4" imgW="6244064" imgH="835178" progId="Word.Document.12">
                <p:embed/>
              </p:oleObj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42335463"/>
              </p:ext>
            </p:extLst>
          </p:nvPr>
        </p:nvGraphicFramePr>
        <p:xfrm>
          <a:off x="7090518" y="1146427"/>
          <a:ext cx="2076450" cy="800100"/>
        </p:xfrm>
        <a:graphic>
          <a:graphicData uri="http://schemas.openxmlformats.org/presentationml/2006/ole">
            <p:oleObj spid="_x0000_s35939" name="Equation" r:id="rId5" imgW="2070100" imgH="800100" progId="Equation.DSMT4">
              <p:embed/>
            </p:oleObj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361950" y="2174875"/>
            <a:ext cx="9140601" cy="4367213"/>
            <a:chOff x="361950" y="2174875"/>
            <a:chExt cx="9140601" cy="4367213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55569035"/>
                </p:ext>
              </p:extLst>
            </p:nvPr>
          </p:nvGraphicFramePr>
          <p:xfrm>
            <a:off x="361950" y="2174875"/>
            <a:ext cx="7947025" cy="3721100"/>
          </p:xfrm>
          <a:graphic>
            <a:graphicData uri="http://schemas.openxmlformats.org/presentationml/2006/ole">
              <p:oleObj spid="_x0000_s35940" name="文档" r:id="rId6" imgW="8006463" imgH="3765638" progId="Word.Document.12">
                <p:embed/>
              </p:oleObj>
            </a:graphicData>
          </a:graphic>
        </p:graphicFrame>
        <p:grpSp>
          <p:nvGrpSpPr>
            <p:cNvPr id="22" name="组合 21"/>
            <p:cNvGrpSpPr/>
            <p:nvPr/>
          </p:nvGrpSpPr>
          <p:grpSpPr>
            <a:xfrm>
              <a:off x="4750023" y="3962774"/>
              <a:ext cx="4752528" cy="2579314"/>
              <a:chOff x="4750023" y="3962774"/>
              <a:chExt cx="4752528" cy="2579314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5421088" y="3962774"/>
                <a:ext cx="1475728" cy="91412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1" name="对象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589991379"/>
                  </p:ext>
                </p:extLst>
              </p:nvPr>
            </p:nvGraphicFramePr>
            <p:xfrm>
              <a:off x="4887913" y="5565775"/>
              <a:ext cx="4492625" cy="976313"/>
            </p:xfrm>
            <a:graphic>
              <a:graphicData uri="http://schemas.openxmlformats.org/presentationml/2006/ole">
                <p:oleObj spid="_x0000_s35941" name="文档" r:id="rId7" imgW="4117315" imgH="984164" progId="Word.Document.12">
                  <p:embed/>
                </p:oleObj>
              </a:graphicData>
            </a:graphic>
          </p:graphicFrame>
          <p:sp>
            <p:nvSpPr>
              <p:cNvPr id="12" name="圆角矩形 11"/>
              <p:cNvSpPr/>
              <p:nvPr/>
            </p:nvSpPr>
            <p:spPr>
              <a:xfrm>
                <a:off x="4750023" y="5578617"/>
                <a:ext cx="4752528" cy="912427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/>
              <p:cNvCxnSpPr>
                <a:stCxn id="10" idx="3"/>
              </p:cNvCxnSpPr>
              <p:nvPr/>
            </p:nvCxnSpPr>
            <p:spPr>
              <a:xfrm flipV="1">
                <a:off x="6896816" y="4408413"/>
                <a:ext cx="91724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7803235" y="4408413"/>
                <a:ext cx="0" cy="1166887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64324845"/>
              </p:ext>
            </p:extLst>
          </p:nvPr>
        </p:nvGraphicFramePr>
        <p:xfrm>
          <a:off x="101170" y="1342281"/>
          <a:ext cx="8064500" cy="977900"/>
        </p:xfrm>
        <a:graphic>
          <a:graphicData uri="http://schemas.openxmlformats.org/presentationml/2006/ole">
            <p:oleObj spid="_x0000_s36914" name="文档" r:id="rId3" imgW="8110839" imgH="985777" progId="Word.Document.12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14246466"/>
              </p:ext>
            </p:extLst>
          </p:nvPr>
        </p:nvGraphicFramePr>
        <p:xfrm>
          <a:off x="69503" y="2176165"/>
          <a:ext cx="8039100" cy="2647950"/>
        </p:xfrm>
        <a:graphic>
          <a:graphicData uri="http://schemas.openxmlformats.org/presentationml/2006/ole">
            <p:oleObj spid="_x0000_s36915" name="文档" r:id="rId4" imgW="8101588" imgH="2669828" progId="Word.Document.12">
              <p:embed/>
            </p:oleObj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17575" y="5200501"/>
            <a:ext cx="6350151" cy="936104"/>
            <a:chOff x="717575" y="5200501"/>
            <a:chExt cx="6350151" cy="93610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圆角矩形 6"/>
            <p:cNvSpPr/>
            <p:nvPr/>
          </p:nvSpPr>
          <p:spPr>
            <a:xfrm>
              <a:off x="717575" y="5200501"/>
              <a:ext cx="4608512" cy="93610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491693159"/>
                </p:ext>
              </p:extLst>
            </p:nvPr>
          </p:nvGraphicFramePr>
          <p:xfrm>
            <a:off x="823662" y="5272509"/>
            <a:ext cx="6244064" cy="834818"/>
          </p:xfrm>
          <a:graphic>
            <a:graphicData uri="http://schemas.openxmlformats.org/presentationml/2006/ole">
              <p:oleObj spid="_x0000_s36916" name="文档" r:id="rId5" imgW="6255634" imgH="831963" progId="Word.Document.12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57535" y="1300271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72030687"/>
              </p:ext>
            </p:extLst>
          </p:nvPr>
        </p:nvGraphicFramePr>
        <p:xfrm>
          <a:off x="2423998" y="1799969"/>
          <a:ext cx="3441700" cy="762000"/>
        </p:xfrm>
        <a:graphic>
          <a:graphicData uri="http://schemas.openxmlformats.org/presentationml/2006/ole">
            <p:oleObj spid="_x0000_s38043" name="Equation" r:id="rId3" imgW="3441700" imgH="76200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7729704"/>
              </p:ext>
            </p:extLst>
          </p:nvPr>
        </p:nvGraphicFramePr>
        <p:xfrm>
          <a:off x="583069" y="2592057"/>
          <a:ext cx="6712864" cy="808244"/>
        </p:xfrm>
        <a:graphic>
          <a:graphicData uri="http://schemas.openxmlformats.org/presentationml/2006/ole">
            <p:oleObj spid="_x0000_s38044" name="Document" r:id="rId4" imgW="6712864" imgH="808244" progId="Word.Document.8">
              <p:embed/>
            </p:oleObj>
          </a:graphicData>
        </a:graphic>
      </p:graphicFrame>
      <p:graphicFrame>
        <p:nvGraphicFramePr>
          <p:cNvPr id="1648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21535099"/>
              </p:ext>
            </p:extLst>
          </p:nvPr>
        </p:nvGraphicFramePr>
        <p:xfrm>
          <a:off x="547573" y="1135741"/>
          <a:ext cx="6712864" cy="806806"/>
        </p:xfrm>
        <a:graphic>
          <a:graphicData uri="http://schemas.openxmlformats.org/presentationml/2006/ole">
            <p:oleObj spid="_x0000_s38045" name="Document" r:id="rId5" imgW="6712864" imgH="806806" progId="Word.Document.8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315955" y="4159763"/>
          <a:ext cx="1092200" cy="381000"/>
        </p:xfrm>
        <a:graphic>
          <a:graphicData uri="http://schemas.openxmlformats.org/presentationml/2006/ole">
            <p:oleObj spid="_x0000_s38046" name="Equation" r:id="rId6" imgW="1091726" imgH="380835" progId="Equation.3">
              <p:embed/>
            </p:oleObj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65341494"/>
              </p:ext>
            </p:extLst>
          </p:nvPr>
        </p:nvGraphicFramePr>
        <p:xfrm>
          <a:off x="568326" y="3112269"/>
          <a:ext cx="6641157" cy="1032106"/>
        </p:xfrm>
        <a:graphic>
          <a:graphicData uri="http://schemas.openxmlformats.org/presentationml/2006/ole">
            <p:oleObj spid="_x0000_s38047" name="Document" r:id="rId7" imgW="6641157" imgH="1032106" progId="Word.Document.8">
              <p:embed/>
            </p:oleObj>
          </a:graphicData>
        </a:graphic>
      </p:graphicFrame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581811" y="4027660"/>
            <a:ext cx="4316413" cy="812801"/>
            <a:chOff x="793" y="1900"/>
            <a:chExt cx="2719" cy="512"/>
          </a:xfrm>
        </p:grpSpPr>
        <p:graphicFrame>
          <p:nvGraphicFramePr>
            <p:cNvPr id="1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4038897361"/>
                </p:ext>
              </p:extLst>
            </p:nvPr>
          </p:nvGraphicFramePr>
          <p:xfrm>
            <a:off x="1144" y="1900"/>
            <a:ext cx="2368" cy="512"/>
          </p:xfrm>
          <a:graphic>
            <a:graphicData uri="http://schemas.openxmlformats.org/presentationml/2006/ole">
              <p:oleObj spid="_x0000_s38048" name="Equation" r:id="rId8" imgW="3759120" imgH="812520" progId="Equation.DSMT4">
                <p:embed/>
              </p:oleObj>
            </a:graphicData>
          </a:graphic>
        </p:graphicFrame>
        <p:graphicFrame>
          <p:nvGraphicFramePr>
            <p:cNvPr id="1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48028665"/>
                </p:ext>
              </p:extLst>
            </p:nvPr>
          </p:nvGraphicFramePr>
          <p:xfrm>
            <a:off x="793" y="1955"/>
            <a:ext cx="392" cy="436"/>
          </p:xfrm>
          <a:graphic>
            <a:graphicData uri="http://schemas.openxmlformats.org/presentationml/2006/ole">
              <p:oleObj spid="_x0000_s38049" name="Document" r:id="rId9" imgW="613517" imgH="677070" progId="Word.Document.8">
                <p:embed/>
              </p:oleObj>
            </a:graphicData>
          </a:graphic>
        </p:graphicFrame>
      </p:grpSp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55938758"/>
              </p:ext>
            </p:extLst>
          </p:nvPr>
        </p:nvGraphicFramePr>
        <p:xfrm>
          <a:off x="1897063" y="5849938"/>
          <a:ext cx="3632200" cy="825500"/>
        </p:xfrm>
        <a:graphic>
          <a:graphicData uri="http://schemas.openxmlformats.org/presentationml/2006/ole">
            <p:oleObj spid="_x0000_s38050" name="Equation" r:id="rId10" imgW="3632040" imgH="825480" progId="Equation.DSMT4">
              <p:embed/>
            </p:oleObj>
          </a:graphicData>
        </a:graphic>
      </p:graphicFrame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5670076" y="6177685"/>
            <a:ext cx="1903413" cy="304800"/>
            <a:chOff x="4185" y="3360"/>
            <a:chExt cx="1199" cy="192"/>
          </a:xfrm>
        </p:grpSpPr>
        <p:sp>
          <p:nvSpPr>
            <p:cNvPr id="26" name="AutoShape 11"/>
            <p:cNvSpPr>
              <a:spLocks noChangeArrowheads="1"/>
            </p:cNvSpPr>
            <p:nvPr/>
          </p:nvSpPr>
          <p:spPr bwMode="auto">
            <a:xfrm>
              <a:off x="4185" y="3408"/>
              <a:ext cx="615" cy="72"/>
            </a:xfrm>
            <a:prstGeom prst="rightArrow">
              <a:avLst>
                <a:gd name="adj1" fmla="val 50000"/>
                <a:gd name="adj2" fmla="val 213542"/>
              </a:avLst>
            </a:prstGeom>
            <a:solidFill>
              <a:srgbClr val="007DDD"/>
            </a:solidFill>
            <a:ln w="3175">
              <a:solidFill>
                <a:srgbClr val="00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graphicFrame>
          <p:nvGraphicFramePr>
            <p:cNvPr id="27" name="Object 9"/>
            <p:cNvGraphicFramePr>
              <a:graphicFrameLocks noChangeAspect="1"/>
            </p:cNvGraphicFramePr>
            <p:nvPr/>
          </p:nvGraphicFramePr>
          <p:xfrm>
            <a:off x="4848" y="3360"/>
            <a:ext cx="536" cy="192"/>
          </p:xfrm>
          <a:graphic>
            <a:graphicData uri="http://schemas.openxmlformats.org/presentationml/2006/ole">
              <p:oleObj spid="_x0000_s38051" name="Equation" r:id="rId11" imgW="850531" imgH="304668" progId="Equation.3">
                <p:embed/>
              </p:oleObj>
            </a:graphicData>
          </a:graphic>
        </p:graphicFrame>
      </p:grpSp>
      <p:grpSp>
        <p:nvGrpSpPr>
          <p:cNvPr id="28" name="Group 17"/>
          <p:cNvGrpSpPr>
            <a:grpSpLocks/>
          </p:cNvGrpSpPr>
          <p:nvPr/>
        </p:nvGrpSpPr>
        <p:grpSpPr bwMode="auto">
          <a:xfrm>
            <a:off x="530435" y="4963765"/>
            <a:ext cx="5332413" cy="812800"/>
            <a:chOff x="857" y="2572"/>
            <a:chExt cx="3359" cy="512"/>
          </a:xfrm>
        </p:grpSpPr>
        <p:graphicFrame>
          <p:nvGraphicFramePr>
            <p:cNvPr id="2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117623669"/>
                </p:ext>
              </p:extLst>
            </p:nvPr>
          </p:nvGraphicFramePr>
          <p:xfrm>
            <a:off x="1168" y="2572"/>
            <a:ext cx="3048" cy="512"/>
          </p:xfrm>
          <a:graphic>
            <a:graphicData uri="http://schemas.openxmlformats.org/presentationml/2006/ole">
              <p:oleObj spid="_x0000_s38052" name="Equation" r:id="rId12" imgW="4838400" imgH="812520" progId="Equation.DSMT4">
                <p:embed/>
              </p:oleObj>
            </a:graphicData>
          </a:graphic>
        </p:graphicFrame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857" y="2677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又</a:t>
              </a:r>
              <a:endParaRPr kumimoji="1"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AutoShape 11"/>
          <p:cNvSpPr>
            <a:spLocks noChangeArrowheads="1"/>
          </p:cNvSpPr>
          <p:nvPr/>
        </p:nvSpPr>
        <p:spPr bwMode="auto">
          <a:xfrm>
            <a:off x="5222260" y="4333207"/>
            <a:ext cx="976313" cy="114300"/>
          </a:xfrm>
          <a:prstGeom prst="rightArrow">
            <a:avLst>
              <a:gd name="adj1" fmla="val 50000"/>
              <a:gd name="adj2" fmla="val 213542"/>
            </a:avLst>
          </a:prstGeom>
          <a:solidFill>
            <a:srgbClr val="007DDD"/>
          </a:solidFill>
          <a:ln w="31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5902444" y="5008697"/>
            <a:ext cx="3713163" cy="750165"/>
            <a:chOff x="217878" y="6482485"/>
            <a:chExt cx="3713163" cy="750165"/>
          </a:xfrm>
        </p:grpSpPr>
        <p:sp>
          <p:nvSpPr>
            <p:cNvPr id="2" name="圆角矩形 1"/>
            <p:cNvSpPr/>
            <p:nvPr/>
          </p:nvSpPr>
          <p:spPr>
            <a:xfrm>
              <a:off x="217878" y="6482485"/>
              <a:ext cx="3713163" cy="7501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Group 13"/>
            <p:cNvGrpSpPr>
              <a:grpSpLocks/>
            </p:cNvGrpSpPr>
            <p:nvPr/>
          </p:nvGrpSpPr>
          <p:grpSpPr bwMode="auto">
            <a:xfrm>
              <a:off x="218292" y="6632863"/>
              <a:ext cx="3365500" cy="468313"/>
              <a:chOff x="592" y="3560"/>
              <a:chExt cx="2120" cy="295"/>
            </a:xfrm>
          </p:grpSpPr>
          <p:graphicFrame>
            <p:nvGraphicFramePr>
              <p:cNvPr id="33" name="Object 7"/>
              <p:cNvGraphicFramePr>
                <a:graphicFrameLocks noChangeAspect="1"/>
              </p:cNvGraphicFramePr>
              <p:nvPr/>
            </p:nvGraphicFramePr>
            <p:xfrm>
              <a:off x="592" y="3560"/>
              <a:ext cx="1416" cy="288"/>
            </p:xfrm>
            <a:graphic>
              <a:graphicData uri="http://schemas.openxmlformats.org/presentationml/2006/ole">
                <p:oleObj spid="_x0000_s38053" name="公式" r:id="rId13" imgW="2247900" imgH="457200" progId="Equation.3">
                  <p:embed/>
                </p:oleObj>
              </a:graphicData>
            </a:graphic>
          </p:graphicFrame>
          <p:graphicFrame>
            <p:nvGraphicFramePr>
              <p:cNvPr id="34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67454993"/>
                  </p:ext>
                </p:extLst>
              </p:nvPr>
            </p:nvGraphicFramePr>
            <p:xfrm>
              <a:off x="2149" y="3623"/>
              <a:ext cx="563" cy="194"/>
            </p:xfrm>
            <a:graphic>
              <a:graphicData uri="http://schemas.openxmlformats.org/presentationml/2006/ole">
                <p:oleObj spid="_x0000_s38054" name="Equation" r:id="rId14" imgW="812520" imgH="279360" progId="Equation.DSMT4">
                  <p:embed/>
                </p:oleObj>
              </a:graphicData>
            </a:graphic>
          </p:graphicFrame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796" y="3564"/>
                <a:ext cx="31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微软雅黑" pitchFamily="34" charset="-122"/>
                    <a:ea typeface="微软雅黑" pitchFamily="34" charset="-122"/>
                  </a:rPr>
                  <a:t>即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57837558"/>
              </p:ext>
            </p:extLst>
          </p:nvPr>
        </p:nvGraphicFramePr>
        <p:xfrm>
          <a:off x="560681" y="1240061"/>
          <a:ext cx="8513762" cy="1765300"/>
        </p:xfrm>
        <a:graphic>
          <a:graphicData uri="http://schemas.openxmlformats.org/presentationml/2006/ole">
            <p:oleObj spid="_x0000_s40050" name="文档" r:id="rId3" imgW="8718093" imgH="1825480" progId="Word.Document.12">
              <p:embed/>
            </p:oleObj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38405" y="2821409"/>
            <a:ext cx="8198952" cy="2451100"/>
            <a:chOff x="279400" y="3263900"/>
            <a:chExt cx="8198952" cy="2451100"/>
          </a:xfrm>
        </p:grpSpPr>
        <p:grpSp>
          <p:nvGrpSpPr>
            <p:cNvPr id="8" name="组合 30"/>
            <p:cNvGrpSpPr/>
            <p:nvPr/>
          </p:nvGrpSpPr>
          <p:grpSpPr>
            <a:xfrm>
              <a:off x="5571744" y="3692050"/>
              <a:ext cx="2906608" cy="402418"/>
              <a:chOff x="668735" y="5940115"/>
              <a:chExt cx="2906608" cy="402418"/>
            </a:xfrm>
          </p:grpSpPr>
          <p:cxnSp>
            <p:nvCxnSpPr>
              <p:cNvPr id="23" name="直接箭头连接符 4"/>
              <p:cNvCxnSpPr/>
              <p:nvPr/>
            </p:nvCxnSpPr>
            <p:spPr>
              <a:xfrm>
                <a:off x="668735" y="6136605"/>
                <a:ext cx="5040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1172791" y="5940115"/>
                <a:ext cx="720080" cy="38766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5" name="对象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70541923"/>
                  </p:ext>
                </p:extLst>
              </p:nvPr>
            </p:nvGraphicFramePr>
            <p:xfrm>
              <a:off x="1355725" y="5940425"/>
              <a:ext cx="371475" cy="387350"/>
            </p:xfrm>
            <a:graphic>
              <a:graphicData uri="http://schemas.openxmlformats.org/presentationml/2006/ole">
                <p:oleObj spid="_x0000_s40051" name="Equation" r:id="rId4" imgW="368300" imgH="381000" progId="Equation.DSMT4">
                  <p:embed/>
                </p:oleObj>
              </a:graphicData>
            </a:graphic>
          </p:graphicFrame>
          <p:cxnSp>
            <p:nvCxnSpPr>
              <p:cNvPr id="26" name="直接连接符 25"/>
              <p:cNvCxnSpPr>
                <a:stCxn id="24" idx="3"/>
              </p:cNvCxnSpPr>
              <p:nvPr/>
            </p:nvCxnSpPr>
            <p:spPr>
              <a:xfrm>
                <a:off x="1892871" y="6133945"/>
                <a:ext cx="432048" cy="266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2340923" y="5954872"/>
                <a:ext cx="720080" cy="38766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714651953"/>
                  </p:ext>
                </p:extLst>
              </p:nvPr>
            </p:nvGraphicFramePr>
            <p:xfrm>
              <a:off x="2517224" y="5954871"/>
              <a:ext cx="384458" cy="387662"/>
            </p:xfrm>
            <a:graphic>
              <a:graphicData uri="http://schemas.openxmlformats.org/presentationml/2006/ole">
                <p:oleObj spid="_x0000_s40052" name="Equation" r:id="rId5" imgW="380835" imgH="380835" progId="Equation.DSMT4">
                  <p:embed/>
                </p:oleObj>
              </a:graphicData>
            </a:graphic>
          </p:graphicFrame>
          <p:cxnSp>
            <p:nvCxnSpPr>
              <p:cNvPr id="29" name="直接箭头连接符 28"/>
              <p:cNvCxnSpPr/>
              <p:nvPr/>
            </p:nvCxnSpPr>
            <p:spPr>
              <a:xfrm>
                <a:off x="3071287" y="6136605"/>
                <a:ext cx="5040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29"/>
            <p:cNvGrpSpPr/>
            <p:nvPr/>
          </p:nvGrpSpPr>
          <p:grpSpPr>
            <a:xfrm>
              <a:off x="5644411" y="4525776"/>
              <a:ext cx="2592288" cy="1080120"/>
              <a:chOff x="4269135" y="5488533"/>
              <a:chExt cx="2592288" cy="10801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205239" y="6180992"/>
                <a:ext cx="720080" cy="38766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2550006422"/>
                  </p:ext>
                </p:extLst>
              </p:nvPr>
            </p:nvGraphicFramePr>
            <p:xfrm>
              <a:off x="5381540" y="6180991"/>
              <a:ext cx="384458" cy="387662"/>
            </p:xfrm>
            <a:graphic>
              <a:graphicData uri="http://schemas.openxmlformats.org/presentationml/2006/ole">
                <p:oleObj spid="_x0000_s40053" name="Equation" r:id="rId6" imgW="380835" imgH="380835" progId="Equation.DSMT4">
                  <p:embed/>
                </p:oleObj>
              </a:graphicData>
            </a:graphic>
          </p:graphicFrame>
          <p:sp>
            <p:nvSpPr>
              <p:cNvPr id="13" name="矩形 12"/>
              <p:cNvSpPr/>
              <p:nvPr/>
            </p:nvSpPr>
            <p:spPr>
              <a:xfrm>
                <a:off x="5205239" y="5488533"/>
                <a:ext cx="720080" cy="38766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045071761"/>
                  </p:ext>
                </p:extLst>
              </p:nvPr>
            </p:nvGraphicFramePr>
            <p:xfrm>
              <a:off x="5388173" y="5488843"/>
              <a:ext cx="371475" cy="387350"/>
            </p:xfrm>
            <a:graphic>
              <a:graphicData uri="http://schemas.openxmlformats.org/presentationml/2006/ole">
                <p:oleObj spid="_x0000_s40054" name="Equation" r:id="rId7" imgW="368300" imgH="381000" progId="Equation.DSMT4">
                  <p:embed/>
                </p:oleObj>
              </a:graphicData>
            </a:graphic>
          </p:graphicFrame>
          <p:cxnSp>
            <p:nvCxnSpPr>
              <p:cNvPr id="15" name="直接连接符 14"/>
              <p:cNvCxnSpPr>
                <a:endCxn id="13" idx="1"/>
              </p:cNvCxnSpPr>
              <p:nvPr/>
            </p:nvCxnSpPr>
            <p:spPr>
              <a:xfrm flipV="1">
                <a:off x="4773191" y="5682363"/>
                <a:ext cx="43204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5925319" y="5682363"/>
                <a:ext cx="43204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4773191" y="6342532"/>
                <a:ext cx="43204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5925319" y="6329428"/>
                <a:ext cx="432048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4773191" y="5682363"/>
                <a:ext cx="0" cy="6601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6357367" y="5682363"/>
                <a:ext cx="0" cy="6601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4269135" y="5989161"/>
                <a:ext cx="5040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6357367" y="5989161"/>
                <a:ext cx="5040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387287915"/>
                </p:ext>
              </p:extLst>
            </p:nvPr>
          </p:nvGraphicFramePr>
          <p:xfrm>
            <a:off x="279400" y="3263900"/>
            <a:ext cx="5219700" cy="2451100"/>
          </p:xfrm>
          <a:graphic>
            <a:graphicData uri="http://schemas.openxmlformats.org/presentationml/2006/ole">
              <p:oleObj spid="_x0000_s40055" name="文档" r:id="rId8" imgW="5228310" imgH="2456008" progId="Word.Document.12">
                <p:embed/>
              </p:oleObj>
            </a:graphicData>
          </a:graphic>
        </p:graphicFrame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4439029"/>
              </p:ext>
            </p:extLst>
          </p:nvPr>
        </p:nvGraphicFramePr>
        <p:xfrm>
          <a:off x="651126" y="5509175"/>
          <a:ext cx="8039100" cy="1117600"/>
        </p:xfrm>
        <a:graphic>
          <a:graphicData uri="http://schemas.openxmlformats.org/presentationml/2006/ole">
            <p:oleObj spid="_x0000_s40056" name="文档" r:id="rId9" imgW="8038294" imgH="111551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自定义</PresentationFormat>
  <Paragraphs>38</Paragraphs>
  <Slides>32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1_自定义设计方案</vt:lpstr>
      <vt:lpstr>2_自定义设计方案</vt:lpstr>
      <vt:lpstr>文档</vt:lpstr>
      <vt:lpstr>Equation</vt:lpstr>
      <vt:lpstr>Document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2021-03-15T00:04:23Z</dcterms:modified>
</cp:coreProperties>
</file>