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6"/>
  </p:notesMasterIdLst>
  <p:handoutMasterIdLst>
    <p:handoutMasterId r:id="rId27"/>
  </p:handoutMasterIdLst>
  <p:sldIdLst>
    <p:sldId id="3146" r:id="rId3"/>
    <p:sldId id="3381" r:id="rId4"/>
    <p:sldId id="3362" r:id="rId5"/>
    <p:sldId id="3383" r:id="rId6"/>
    <p:sldId id="3384" r:id="rId7"/>
    <p:sldId id="3396" r:id="rId8"/>
    <p:sldId id="3385" r:id="rId9"/>
    <p:sldId id="3386" r:id="rId10"/>
    <p:sldId id="3387" r:id="rId11"/>
    <p:sldId id="3388" r:id="rId12"/>
    <p:sldId id="3389" r:id="rId13"/>
    <p:sldId id="3390" r:id="rId14"/>
    <p:sldId id="3391" r:id="rId15"/>
    <p:sldId id="3397" r:id="rId16"/>
    <p:sldId id="3398" r:id="rId17"/>
    <p:sldId id="3378" r:id="rId18"/>
    <p:sldId id="3392" r:id="rId19"/>
    <p:sldId id="3401" r:id="rId20"/>
    <p:sldId id="3394" r:id="rId21"/>
    <p:sldId id="3399" r:id="rId22"/>
    <p:sldId id="3395" r:id="rId23"/>
    <p:sldId id="3380" r:id="rId24"/>
    <p:sldId id="3400" r:id="rId25"/>
  </p:sldIdLst>
  <p:sldSz cx="9644063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007DDD"/>
    <a:srgbClr val="F2F2F2"/>
    <a:srgbClr val="003399"/>
    <a:srgbClr val="800000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80" y="13447"/>
            <a:ext cx="2419014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 userDrawn="1"/>
        </p:nvSpPr>
        <p:spPr bwMode="auto">
          <a:xfrm>
            <a:off x="758788" y="34145"/>
            <a:ext cx="4977226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协方差及相关系数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emf"/><Relationship Id="rId5" Type="http://schemas.openxmlformats.org/officeDocument/2006/relationships/image" Target="../media/image23.emf"/><Relationship Id="rId10" Type="http://schemas.openxmlformats.org/officeDocument/2006/relationships/package" Target="../embeddings/Microsoft_Word___18.docx"/><Relationship Id="rId4" Type="http://schemas.openxmlformats.org/officeDocument/2006/relationships/package" Target="../embeddings/Microsoft_Word___16.docx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9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2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33.wmf"/><Relationship Id="rId28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31.bin"/><Relationship Id="rId27" Type="http://schemas.openxmlformats.org/officeDocument/2006/relationships/oleObject" Target="../embeddings/oleObject35.bin"/><Relationship Id="rId30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7.emf"/><Relationship Id="rId5" Type="http://schemas.openxmlformats.org/officeDocument/2006/relationships/image" Target="../media/image35.emf"/><Relationship Id="rId10" Type="http://schemas.openxmlformats.org/officeDocument/2006/relationships/package" Target="../embeddings/Microsoft_Word___21.docx"/><Relationship Id="rId4" Type="http://schemas.openxmlformats.org/officeDocument/2006/relationships/package" Target="../embeddings/Microsoft_Word___19.docx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package" Target="../embeddings/Microsoft_Word___22.docx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__23.docx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0.emf"/><Relationship Id="rId4" Type="http://schemas.openxmlformats.org/officeDocument/2006/relationships/image" Target="../media/image38.emf"/><Relationship Id="rId9" Type="http://schemas.openxmlformats.org/officeDocument/2006/relationships/package" Target="../embeddings/Microsoft_Word___24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__25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__28.docx"/><Relationship Id="rId12" Type="http://schemas.openxmlformats.org/officeDocument/2006/relationships/package" Target="../embeddings/Microsoft_Word___3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43.emf"/><Relationship Id="rId10" Type="http://schemas.openxmlformats.org/officeDocument/2006/relationships/image" Target="../media/image45.emf"/><Relationship Id="rId4" Type="http://schemas.openxmlformats.org/officeDocument/2006/relationships/package" Target="../embeddings/Microsoft_Word___27.docx"/><Relationship Id="rId9" Type="http://schemas.openxmlformats.org/officeDocument/2006/relationships/package" Target="../embeddings/Microsoft_Word___29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__3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0" Type="http://schemas.openxmlformats.org/officeDocument/2006/relationships/package" Target="../embeddings/Microsoft_Word___33.docx"/><Relationship Id="rId4" Type="http://schemas.openxmlformats.org/officeDocument/2006/relationships/package" Target="../embeddings/Microsoft_Word___31.docx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package" Target="../embeddings/Microsoft_Word___37.docx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__35.docx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emf"/><Relationship Id="rId5" Type="http://schemas.openxmlformats.org/officeDocument/2006/relationships/image" Target="../media/image50.emf"/><Relationship Id="rId10" Type="http://schemas.openxmlformats.org/officeDocument/2006/relationships/package" Target="../embeddings/Microsoft_Word___36.docx"/><Relationship Id="rId4" Type="http://schemas.openxmlformats.org/officeDocument/2006/relationships/package" Target="../embeddings/Microsoft_Word___34.docx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package" Target="../embeddings/Microsoft_Word___41.docx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__39.docx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42.docx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60.bin"/><Relationship Id="rId10" Type="http://schemas.openxmlformats.org/officeDocument/2006/relationships/package" Target="../embeddings/Microsoft_Word___40.docx"/><Relationship Id="rId4" Type="http://schemas.openxmlformats.org/officeDocument/2006/relationships/package" Target="../embeddings/Microsoft_Word___38.docx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package" Target="../embeddings/Microsoft_Word___46.docx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__44.docx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1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47.docx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9.emf"/><Relationship Id="rId5" Type="http://schemas.openxmlformats.org/officeDocument/2006/relationships/image" Target="../media/image57.emf"/><Relationship Id="rId15" Type="http://schemas.openxmlformats.org/officeDocument/2006/relationships/oleObject" Target="../embeddings/oleObject65.bin"/><Relationship Id="rId10" Type="http://schemas.openxmlformats.org/officeDocument/2006/relationships/package" Target="../embeddings/Microsoft_Word___45.docx"/><Relationship Id="rId4" Type="http://schemas.openxmlformats.org/officeDocument/2006/relationships/package" Target="../embeddings/Microsoft_Word___43.docx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3.bin"/><Relationship Id="rId7" Type="http://schemas.openxmlformats.org/officeDocument/2006/relationships/package" Target="../embeddings/Microsoft_Word___49.docx"/><Relationship Id="rId12" Type="http://schemas.openxmlformats.org/officeDocument/2006/relationships/image" Target="../media/image65.wmf"/><Relationship Id="rId17" Type="http://schemas.openxmlformats.org/officeDocument/2006/relationships/image" Target="../media/image67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50.docx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69.bin"/><Relationship Id="rId5" Type="http://schemas.openxmlformats.org/officeDocument/2006/relationships/image" Target="../media/image62.emf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19" Type="http://schemas.openxmlformats.org/officeDocument/2006/relationships/package" Target="../embeddings/Microsoft_Word___51.docx"/><Relationship Id="rId4" Type="http://schemas.openxmlformats.org/officeDocument/2006/relationships/package" Target="../embeddings/Microsoft_Word___48.docx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6.wmf"/><Relationship Id="rId22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__5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7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3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package" Target="../embeddings/Microsoft_Word___8.docx"/><Relationship Id="rId1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9.docx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9.bin"/><Relationship Id="rId10" Type="http://schemas.openxmlformats.org/officeDocument/2006/relationships/package" Target="../embeddings/Microsoft_Word___7.docx"/><Relationship Id="rId4" Type="http://schemas.openxmlformats.org/officeDocument/2006/relationships/package" Target="../embeddings/Microsoft_Word___5.docx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0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11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emf"/><Relationship Id="rId5" Type="http://schemas.openxmlformats.org/officeDocument/2006/relationships/image" Target="../media/image20.emf"/><Relationship Id="rId10" Type="http://schemas.openxmlformats.org/officeDocument/2006/relationships/package" Target="../embeddings/Microsoft_Word___15.docx"/><Relationship Id="rId4" Type="http://schemas.openxmlformats.org/officeDocument/2006/relationships/package" Target="../embeddings/Microsoft_Word___13.docx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50498"/>
              </p:ext>
            </p:extLst>
          </p:nvPr>
        </p:nvGraphicFramePr>
        <p:xfrm>
          <a:off x="571962" y="929312"/>
          <a:ext cx="84455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文档" r:id="rId4" imgW="8469131" imgH="4155423" progId="Word.Document.12">
                  <p:embed/>
                </p:oleObj>
              </mc:Choice>
              <mc:Fallback>
                <p:oleObj name="文档" r:id="rId4" imgW="8469131" imgH="415542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62" y="929312"/>
                        <a:ext cx="8445500" cy="414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76634"/>
              </p:ext>
            </p:extLst>
          </p:nvPr>
        </p:nvGraphicFramePr>
        <p:xfrm>
          <a:off x="552450" y="4965700"/>
          <a:ext cx="84185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文档" r:id="rId7" imgW="8482683" imgH="1259660" progId="Word.Document.12">
                  <p:embed/>
                </p:oleObj>
              </mc:Choice>
              <mc:Fallback>
                <p:oleObj name="文档" r:id="rId7" imgW="8482683" imgH="125966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965700"/>
                        <a:ext cx="8418513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00783"/>
              </p:ext>
            </p:extLst>
          </p:nvPr>
        </p:nvGraphicFramePr>
        <p:xfrm>
          <a:off x="1232362" y="5988394"/>
          <a:ext cx="6743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文档" r:id="rId10" imgW="6751682" imgH="1368684" progId="Word.Document.12">
                  <p:embed/>
                </p:oleObj>
              </mc:Choice>
              <mc:Fallback>
                <p:oleObj name="文档" r:id="rId10" imgW="6751682" imgH="136868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362" y="5988394"/>
                        <a:ext cx="67437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9583" y="1549616"/>
            <a:ext cx="2016224" cy="2426203"/>
            <a:chOff x="668735" y="1239838"/>
            <a:chExt cx="2016224" cy="242620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68735" y="2752229"/>
              <a:ext cx="20162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1316807" y="1240061"/>
              <a:ext cx="0" cy="2016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1622847" y="2325048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748398"/>
                </p:ext>
              </p:extLst>
            </p:nvPr>
          </p:nvGraphicFramePr>
          <p:xfrm>
            <a:off x="962291" y="3281866"/>
            <a:ext cx="99218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8" name="Equation" r:id="rId3" imgW="990170" imgH="380835" progId="Equation.DSMT4">
                    <p:embed/>
                  </p:oleObj>
                </mc:Choice>
                <mc:Fallback>
                  <p:oleObj name="Equation" r:id="rId3" imgW="990170" imgH="380835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291" y="3281866"/>
                          <a:ext cx="992188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011832"/>
                </p:ext>
              </p:extLst>
            </p:nvPr>
          </p:nvGraphicFramePr>
          <p:xfrm>
            <a:off x="1114501" y="2777811"/>
            <a:ext cx="1905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9" name="Equation" r:id="rId5" imgW="190500" imgH="279400" progId="Equation.DSMT4">
                    <p:embed/>
                  </p:oleObj>
                </mc:Choice>
                <mc:Fallback>
                  <p:oleObj name="Equation" r:id="rId5" imgW="190500" imgH="2794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501" y="2777811"/>
                          <a:ext cx="1905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747690"/>
                </p:ext>
              </p:extLst>
            </p:nvPr>
          </p:nvGraphicFramePr>
          <p:xfrm>
            <a:off x="2374900" y="2819400"/>
            <a:ext cx="228600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0" name="Equation" r:id="rId7" imgW="228501" imgH="215806" progId="Equation.DSMT4">
                    <p:embed/>
                  </p:oleObj>
                </mc:Choice>
                <mc:Fallback>
                  <p:oleObj name="Equation" r:id="rId7" imgW="228501" imgH="215806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900" y="2819400"/>
                          <a:ext cx="228600" cy="21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218303"/>
                </p:ext>
              </p:extLst>
            </p:nvPr>
          </p:nvGraphicFramePr>
          <p:xfrm>
            <a:off x="1009650" y="1239838"/>
            <a:ext cx="2286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1" name="Equation" r:id="rId9" imgW="228600" imgH="279400" progId="Equation.DSMT4">
                    <p:embed/>
                  </p:oleObj>
                </mc:Choice>
                <mc:Fallback>
                  <p:oleObj name="Equation" r:id="rId9" imgW="228600" imgH="279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650" y="1239838"/>
                          <a:ext cx="2286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椭圆 9"/>
            <p:cNvSpPr/>
            <p:nvPr/>
          </p:nvSpPr>
          <p:spPr>
            <a:xfrm>
              <a:off x="1458385" y="205861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90427" y="172855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404385" y="253863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072903" y="145051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60650" y="208332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06203" y="181609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65350" y="246563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397547" y="2271048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37617" y="146096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03177" y="197532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89200" y="189786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80047" y="255493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741911" y="1527547"/>
            <a:ext cx="2016224" cy="2425477"/>
            <a:chOff x="3333031" y="1240061"/>
            <a:chExt cx="2016224" cy="2425477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333031" y="2752452"/>
              <a:ext cx="20162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3981103" y="1240284"/>
              <a:ext cx="0" cy="2016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751766"/>
                </p:ext>
              </p:extLst>
            </p:nvPr>
          </p:nvGraphicFramePr>
          <p:xfrm>
            <a:off x="3638997" y="3281363"/>
            <a:ext cx="9667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2" name="Equation" r:id="rId11" imgW="965200" imgH="381000" progId="Equation.DSMT4">
                    <p:embed/>
                  </p:oleObj>
                </mc:Choice>
                <mc:Fallback>
                  <p:oleObj name="Equation" r:id="rId11" imgW="965200" imgH="381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997" y="3281363"/>
                          <a:ext cx="96678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079877"/>
                </p:ext>
              </p:extLst>
            </p:nvPr>
          </p:nvGraphicFramePr>
          <p:xfrm>
            <a:off x="3778797" y="2778034"/>
            <a:ext cx="1905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3" name="Equation" r:id="rId13" imgW="190500" imgH="279400" progId="Equation.DSMT4">
                    <p:embed/>
                  </p:oleObj>
                </mc:Choice>
                <mc:Fallback>
                  <p:oleObj name="Equation" r:id="rId13" imgW="190500" imgH="279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797" y="2778034"/>
                          <a:ext cx="1905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34558"/>
                </p:ext>
              </p:extLst>
            </p:nvPr>
          </p:nvGraphicFramePr>
          <p:xfrm>
            <a:off x="5039196" y="2819623"/>
            <a:ext cx="228600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" name="Equation" r:id="rId15" imgW="228501" imgH="215806" progId="Equation.DSMT4">
                    <p:embed/>
                  </p:oleObj>
                </mc:Choice>
                <mc:Fallback>
                  <p:oleObj name="Equation" r:id="rId15" imgW="228501" imgH="215806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196" y="2819623"/>
                          <a:ext cx="228600" cy="21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962150"/>
                </p:ext>
              </p:extLst>
            </p:nvPr>
          </p:nvGraphicFramePr>
          <p:xfrm>
            <a:off x="3673946" y="1240061"/>
            <a:ext cx="2286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5" name="Equation" r:id="rId16" imgW="228600" imgH="279400" progId="Equation.DSMT4">
                    <p:embed/>
                  </p:oleObj>
                </mc:Choice>
                <mc:Fallback>
                  <p:oleObj name="Equation" r:id="rId16" imgW="228600" imgH="279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946" y="1240061"/>
                          <a:ext cx="2286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flipV="1">
              <a:off x="3848906" y="1325993"/>
              <a:ext cx="1492974" cy="12889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245967" y="217616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101951" y="232018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389983" y="203214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029943" y="239218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47509" y="173038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69627" y="188813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53511" y="181612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485743" y="196014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173959" y="224817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317975" y="210415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42496" y="165743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18756" y="151173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931754" y="157890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22231" y="1527547"/>
            <a:ext cx="2016224" cy="2472407"/>
            <a:chOff x="6213351" y="1240061"/>
            <a:chExt cx="2016224" cy="2472407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6213351" y="2752452"/>
              <a:ext cx="20162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6861423" y="1240284"/>
              <a:ext cx="0" cy="2016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9493292"/>
                </p:ext>
              </p:extLst>
            </p:nvPr>
          </p:nvGraphicFramePr>
          <p:xfrm>
            <a:off x="6478215" y="3328293"/>
            <a:ext cx="11572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6" name="Equation" r:id="rId17" imgW="1155700" imgH="381000" progId="Equation.DSMT4">
                    <p:embed/>
                  </p:oleObj>
                </mc:Choice>
                <mc:Fallback>
                  <p:oleObj name="Equation" r:id="rId17" imgW="1155700" imgH="3810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8215" y="3328293"/>
                          <a:ext cx="115728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257344"/>
                </p:ext>
              </p:extLst>
            </p:nvPr>
          </p:nvGraphicFramePr>
          <p:xfrm>
            <a:off x="6659117" y="2778034"/>
            <a:ext cx="1905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7" name="Equation" r:id="rId19" imgW="190500" imgH="279400" progId="Equation.DSMT4">
                    <p:embed/>
                  </p:oleObj>
                </mc:Choice>
                <mc:Fallback>
                  <p:oleObj name="Equation" r:id="rId19" imgW="190500" imgH="2794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117" y="2778034"/>
                          <a:ext cx="1905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7373758"/>
                </p:ext>
              </p:extLst>
            </p:nvPr>
          </p:nvGraphicFramePr>
          <p:xfrm>
            <a:off x="7919516" y="2819623"/>
            <a:ext cx="228600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8" name="Equation" r:id="rId20" imgW="228501" imgH="215806" progId="Equation.DSMT4">
                    <p:embed/>
                  </p:oleObj>
                </mc:Choice>
                <mc:Fallback>
                  <p:oleObj name="Equation" r:id="rId20" imgW="228501" imgH="215806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9516" y="2819623"/>
                          <a:ext cx="228600" cy="21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959384"/>
                </p:ext>
              </p:extLst>
            </p:nvPr>
          </p:nvGraphicFramePr>
          <p:xfrm>
            <a:off x="6554266" y="1240061"/>
            <a:ext cx="2286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9" name="Equation" r:id="rId21" imgW="228600" imgH="279400" progId="Equation.DSMT4">
                    <p:embed/>
                  </p:oleObj>
                </mc:Choice>
                <mc:Fallback>
                  <p:oleObj name="Equation" r:id="rId21" imgW="228600" imgH="279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266" y="1240061"/>
                          <a:ext cx="2286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>
              <a:off x="6364701" y="1522636"/>
              <a:ext cx="1495805" cy="11792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7167463" y="214795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249531" y="221365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634509" y="250229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990081" y="200863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810265" y="187031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531902" y="2428440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907799" y="194361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382016" y="232018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22654" y="2591462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091903" y="2090552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723239" y="178438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555237" y="167638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644780" y="1728142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41711" y="4214638"/>
            <a:ext cx="2016224" cy="2426023"/>
            <a:chOff x="1532831" y="3927152"/>
            <a:chExt cx="2016224" cy="2426023"/>
          </a:xfrm>
        </p:grpSpPr>
        <p:cxnSp>
          <p:nvCxnSpPr>
            <p:cNvPr id="65" name="直接箭头连接符 64"/>
            <p:cNvCxnSpPr/>
            <p:nvPr/>
          </p:nvCxnSpPr>
          <p:spPr>
            <a:xfrm>
              <a:off x="1532831" y="5439543"/>
              <a:ext cx="20162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2180903" y="3927375"/>
              <a:ext cx="0" cy="2016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462509"/>
                </p:ext>
              </p:extLst>
            </p:nvPr>
          </p:nvGraphicFramePr>
          <p:xfrm>
            <a:off x="1649413" y="5969000"/>
            <a:ext cx="13477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0" name="Equation" r:id="rId22" imgW="1346200" imgH="381000" progId="Equation.DSMT4">
                    <p:embed/>
                  </p:oleObj>
                </mc:Choice>
                <mc:Fallback>
                  <p:oleObj name="Equation" r:id="rId22" imgW="1346200" imgH="3810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413" y="5969000"/>
                          <a:ext cx="134778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688592"/>
                </p:ext>
              </p:extLst>
            </p:nvPr>
          </p:nvGraphicFramePr>
          <p:xfrm>
            <a:off x="1978597" y="5465125"/>
            <a:ext cx="1905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1" name="Equation" r:id="rId24" imgW="190500" imgH="279400" progId="Equation.DSMT4">
                    <p:embed/>
                  </p:oleObj>
                </mc:Choice>
                <mc:Fallback>
                  <p:oleObj name="Equation" r:id="rId24" imgW="190500" imgH="2794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597" y="5465125"/>
                          <a:ext cx="1905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960576"/>
                </p:ext>
              </p:extLst>
            </p:nvPr>
          </p:nvGraphicFramePr>
          <p:xfrm>
            <a:off x="3238996" y="5506714"/>
            <a:ext cx="228600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2" name="Equation" r:id="rId25" imgW="228501" imgH="215806" progId="Equation.DSMT4">
                    <p:embed/>
                  </p:oleObj>
                </mc:Choice>
                <mc:Fallback>
                  <p:oleObj name="Equation" r:id="rId25" imgW="228501" imgH="215806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996" y="5506714"/>
                          <a:ext cx="228600" cy="21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069106"/>
                </p:ext>
              </p:extLst>
            </p:nvPr>
          </p:nvGraphicFramePr>
          <p:xfrm>
            <a:off x="1873746" y="3927152"/>
            <a:ext cx="2286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3" name="Equation" r:id="rId26" imgW="228600" imgH="279400" progId="Equation.DSMT4">
                    <p:embed/>
                  </p:oleObj>
                </mc:Choice>
                <mc:Fallback>
                  <p:oleObj name="Equation" r:id="rId26" imgW="228600" imgH="2794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746" y="3927152"/>
                          <a:ext cx="2286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连接符 70"/>
            <p:cNvCxnSpPr/>
            <p:nvPr/>
          </p:nvCxnSpPr>
          <p:spPr>
            <a:xfrm>
              <a:off x="1684181" y="4209727"/>
              <a:ext cx="1495805" cy="11792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2486943" y="483504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677793" y="475798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50734" y="522761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297685" y="467791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183187" y="455740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799475" y="490019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406591" y="444751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2597981" y="508391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809654" y="508822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272025" y="488148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899617" y="459446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4717" y="436347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992015" y="430744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966047" y="4142630"/>
            <a:ext cx="2016224" cy="2477971"/>
            <a:chOff x="4557167" y="3855144"/>
            <a:chExt cx="2016224" cy="2477971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4557167" y="5367535"/>
              <a:ext cx="20162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5205239" y="3855367"/>
              <a:ext cx="0" cy="2016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614450"/>
                </p:ext>
              </p:extLst>
            </p:nvPr>
          </p:nvGraphicFramePr>
          <p:xfrm>
            <a:off x="4885011" y="5948940"/>
            <a:ext cx="11572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4" name="Equation" r:id="rId27" imgW="1155700" imgH="381000" progId="Equation.DSMT4">
                    <p:embed/>
                  </p:oleObj>
                </mc:Choice>
                <mc:Fallback>
                  <p:oleObj name="Equation" r:id="rId27" imgW="1155700" imgH="3810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011" y="5948940"/>
                          <a:ext cx="115728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对象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470579"/>
                </p:ext>
              </p:extLst>
            </p:nvPr>
          </p:nvGraphicFramePr>
          <p:xfrm>
            <a:off x="5002933" y="5393117"/>
            <a:ext cx="1905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Equation" r:id="rId29" imgW="190500" imgH="279400" progId="Equation.DSMT4">
                    <p:embed/>
                  </p:oleObj>
                </mc:Choice>
                <mc:Fallback>
                  <p:oleObj name="Equation" r:id="rId29" imgW="190500" imgH="2794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2933" y="5393117"/>
                          <a:ext cx="1905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5253896"/>
                </p:ext>
              </p:extLst>
            </p:nvPr>
          </p:nvGraphicFramePr>
          <p:xfrm>
            <a:off x="6263332" y="5434706"/>
            <a:ext cx="228600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6" name="Equation" r:id="rId30" imgW="228501" imgH="215806" progId="Equation.DSMT4">
                    <p:embed/>
                  </p:oleObj>
                </mc:Choice>
                <mc:Fallback>
                  <p:oleObj name="Equation" r:id="rId30" imgW="228501" imgH="215806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3332" y="5434706"/>
                          <a:ext cx="228600" cy="21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607340"/>
                </p:ext>
              </p:extLst>
            </p:nvPr>
          </p:nvGraphicFramePr>
          <p:xfrm>
            <a:off x="4898082" y="3855144"/>
            <a:ext cx="2286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7" name="Equation" r:id="rId31" imgW="228600" imgH="279400" progId="Equation.DSMT4">
                    <p:embed/>
                  </p:oleObj>
                </mc:Choice>
                <mc:Fallback>
                  <p:oleObj name="Equation" r:id="rId31" imgW="228600" imgH="2794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082" y="3855144"/>
                          <a:ext cx="228600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" name="直接连接符 91"/>
            <p:cNvCxnSpPr/>
            <p:nvPr/>
          </p:nvCxnSpPr>
          <p:spPr>
            <a:xfrm flipV="1">
              <a:off x="5073042" y="3941076"/>
              <a:ext cx="1492974" cy="12889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5790320" y="4636598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548603" y="495419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077358" y="4242781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321866" y="4745335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961819" y="420882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991605" y="458626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502093" y="4484169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813890" y="4307060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5502093" y="4759986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692341" y="4781044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209849" y="4462537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284458" y="4126818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185358" y="3985233"/>
              <a:ext cx="108000" cy="108000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71913"/>
              </p:ext>
            </p:extLst>
          </p:nvPr>
        </p:nvGraphicFramePr>
        <p:xfrm>
          <a:off x="568325" y="1387475"/>
          <a:ext cx="8482683" cy="143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文档" r:id="rId4" imgW="8482683" imgH="1434563" progId="Word.Document.12">
                  <p:embed/>
                </p:oleObj>
              </mc:Choice>
              <mc:Fallback>
                <p:oleObj name="文档" r:id="rId4" imgW="8482683" imgH="14345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387475"/>
                        <a:ext cx="8482683" cy="143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59413"/>
              </p:ext>
            </p:extLst>
          </p:nvPr>
        </p:nvGraphicFramePr>
        <p:xfrm>
          <a:off x="555339" y="5647239"/>
          <a:ext cx="8445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文档" r:id="rId7" imgW="8469131" imgH="890910" progId="Word.Document.12">
                  <p:embed/>
                </p:oleObj>
              </mc:Choice>
              <mc:Fallback>
                <p:oleObj name="文档" r:id="rId7" imgW="8469131" imgH="8909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39" y="5647239"/>
                        <a:ext cx="8445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164790"/>
              </p:ext>
            </p:extLst>
          </p:nvPr>
        </p:nvGraphicFramePr>
        <p:xfrm>
          <a:off x="552449" y="2741893"/>
          <a:ext cx="8265990" cy="279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文档" r:id="rId10" imgW="8265990" imgH="2798444" progId="Word.Document.12">
                  <p:embed/>
                </p:oleObj>
              </mc:Choice>
              <mc:Fallback>
                <p:oleObj name="文档" r:id="rId10" imgW="8265990" imgH="27984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" y="2741893"/>
                        <a:ext cx="8265990" cy="2798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50070"/>
              </p:ext>
            </p:extLst>
          </p:nvPr>
        </p:nvGraphicFramePr>
        <p:xfrm>
          <a:off x="549275" y="2898775"/>
          <a:ext cx="8460954" cy="397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文档" r:id="rId3" imgW="8460954" imgH="3974425" progId="Word.Document.12">
                  <p:embed/>
                </p:oleObj>
              </mc:Choice>
              <mc:Fallback>
                <p:oleObj name="文档" r:id="rId3" imgW="8460954" imgH="39744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898775"/>
                        <a:ext cx="8460954" cy="397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57031"/>
              </p:ext>
            </p:extLst>
          </p:nvPr>
        </p:nvGraphicFramePr>
        <p:xfrm>
          <a:off x="554467" y="1200592"/>
          <a:ext cx="5183380" cy="237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文档" r:id="rId6" imgW="5183380" imgH="2378846" progId="Word.Document.12">
                  <p:embed/>
                </p:oleObj>
              </mc:Choice>
              <mc:Fallback>
                <p:oleObj name="文档" r:id="rId6" imgW="5183380" imgH="237884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67" y="1200592"/>
                        <a:ext cx="5183380" cy="2378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79979"/>
              </p:ext>
            </p:extLst>
          </p:nvPr>
        </p:nvGraphicFramePr>
        <p:xfrm>
          <a:off x="6111329" y="1240061"/>
          <a:ext cx="375126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文档" r:id="rId9" imgW="3792454" imgH="2645683" progId="Word.Document.12">
                  <p:embed/>
                </p:oleObj>
              </mc:Choice>
              <mc:Fallback>
                <p:oleObj name="文档" r:id="rId9" imgW="3792454" imgH="264568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329" y="1240061"/>
                        <a:ext cx="3751262" cy="261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0344"/>
              </p:ext>
            </p:extLst>
          </p:nvPr>
        </p:nvGraphicFramePr>
        <p:xfrm>
          <a:off x="357535" y="3441514"/>
          <a:ext cx="93472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文档" r:id="rId4" imgW="9413884" imgH="3888250" progId="Word.Document.12">
                  <p:embed/>
                </p:oleObj>
              </mc:Choice>
              <mc:Fallback>
                <p:oleObj name="文档" r:id="rId4" imgW="9413884" imgH="38882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3441514"/>
                        <a:ext cx="9347200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83304"/>
              </p:ext>
            </p:extLst>
          </p:nvPr>
        </p:nvGraphicFramePr>
        <p:xfrm>
          <a:off x="376028" y="946150"/>
          <a:ext cx="7948511" cy="257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文档" r:id="rId7" imgW="7948511" imgH="2579905" progId="Word.Document.12">
                  <p:embed/>
                </p:oleObj>
              </mc:Choice>
              <mc:Fallback>
                <p:oleObj name="文档" r:id="rId7" imgW="7948511" imgH="257990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28" y="946150"/>
                        <a:ext cx="7948511" cy="2579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046167" y="970249"/>
            <a:ext cx="360040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0075"/>
              </p:ext>
            </p:extLst>
          </p:nvPr>
        </p:nvGraphicFramePr>
        <p:xfrm>
          <a:off x="285527" y="1103313"/>
          <a:ext cx="6428424" cy="3482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文档" r:id="rId4" imgW="6428424" imgH="3482548" progId="Word.Document.12">
                  <p:embed/>
                </p:oleObj>
              </mc:Choice>
              <mc:Fallback>
                <p:oleObj name="文档" r:id="rId4" imgW="6428424" imgH="348254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103313"/>
                        <a:ext cx="6428424" cy="3482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18419"/>
              </p:ext>
            </p:extLst>
          </p:nvPr>
        </p:nvGraphicFramePr>
        <p:xfrm>
          <a:off x="6046167" y="1024037"/>
          <a:ext cx="37147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文档" r:id="rId7" imgW="4309170" imgH="1977664" progId="Word.Document.12">
                  <p:embed/>
                </p:oleObj>
              </mc:Choice>
              <mc:Fallback>
                <p:oleObj name="文档" r:id="rId7" imgW="4309170" imgH="197766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167" y="1024037"/>
                        <a:ext cx="371475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38777"/>
              </p:ext>
            </p:extLst>
          </p:nvPr>
        </p:nvGraphicFramePr>
        <p:xfrm>
          <a:off x="328613" y="3181350"/>
          <a:ext cx="9287870" cy="291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文档" r:id="rId9" imgW="9287870" imgH="2912801" progId="Word.Document.12">
                  <p:embed/>
                </p:oleObj>
              </mc:Choice>
              <mc:Fallback>
                <p:oleObj name="文档" r:id="rId9" imgW="9287870" imgH="291280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181350"/>
                        <a:ext cx="9287870" cy="2912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61643"/>
              </p:ext>
            </p:extLst>
          </p:nvPr>
        </p:nvGraphicFramePr>
        <p:xfrm>
          <a:off x="328959" y="5989177"/>
          <a:ext cx="924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文档" r:id="rId12" imgW="9277375" imgH="1076735" progId="Word.Document.12">
                  <p:embed/>
                </p:oleObj>
              </mc:Choice>
              <mc:Fallback>
                <p:oleObj name="文档" r:id="rId12" imgW="9277375" imgH="107673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59" y="5989177"/>
                        <a:ext cx="9245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01950" y="1055481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59630" y="95708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14948"/>
              </p:ext>
            </p:extLst>
          </p:nvPr>
        </p:nvGraphicFramePr>
        <p:xfrm>
          <a:off x="684063" y="1346795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文档" r:id="rId4" imgW="4584942" imgH="851071" progId="Word.Document.12">
                  <p:embed/>
                </p:oleObj>
              </mc:Choice>
              <mc:Fallback>
                <p:oleObj name="文档" r:id="rId4" imgW="4584942" imgH="8510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63" y="1346795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89876"/>
              </p:ext>
            </p:extLst>
          </p:nvPr>
        </p:nvGraphicFramePr>
        <p:xfrm>
          <a:off x="645567" y="2108048"/>
          <a:ext cx="543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文档" r:id="rId7" imgW="5441595" imgH="809259" progId="Word.Document.12">
                  <p:embed/>
                </p:oleObj>
              </mc:Choice>
              <mc:Fallback>
                <p:oleObj name="文档" r:id="rId7" imgW="5441595" imgH="80925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2108048"/>
                        <a:ext cx="5435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7748"/>
              </p:ext>
            </p:extLst>
          </p:nvPr>
        </p:nvGraphicFramePr>
        <p:xfrm>
          <a:off x="646113" y="2963863"/>
          <a:ext cx="7851775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文档" r:id="rId10" imgW="8047138" imgH="3565491" progId="Word.Document.12">
                  <p:embed/>
                </p:oleObj>
              </mc:Choice>
              <mc:Fallback>
                <p:oleObj name="文档" r:id="rId10" imgW="8047138" imgH="356549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963863"/>
                        <a:ext cx="7851775" cy="346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16927"/>
              </p:ext>
            </p:extLst>
          </p:nvPr>
        </p:nvGraphicFramePr>
        <p:xfrm>
          <a:off x="598959" y="1024037"/>
          <a:ext cx="6794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文档" r:id="rId4" imgW="6908288" imgH="1428803" progId="Word.Document.12">
                  <p:embed/>
                </p:oleObj>
              </mc:Choice>
              <mc:Fallback>
                <p:oleObj name="文档" r:id="rId4" imgW="6908288" imgH="142880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59" y="1024037"/>
                        <a:ext cx="67945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58422"/>
              </p:ext>
            </p:extLst>
          </p:nvPr>
        </p:nvGraphicFramePr>
        <p:xfrm>
          <a:off x="598488" y="2430728"/>
          <a:ext cx="4066894" cy="23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文档" r:id="rId7" imgW="4066894" imgH="2374165" progId="Word.Document.12">
                  <p:embed/>
                </p:oleObj>
              </mc:Choice>
              <mc:Fallback>
                <p:oleObj name="文档" r:id="rId7" imgW="4066894" imgH="23741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30728"/>
                        <a:ext cx="4066894" cy="237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2933"/>
              </p:ext>
            </p:extLst>
          </p:nvPr>
        </p:nvGraphicFramePr>
        <p:xfrm>
          <a:off x="5297488" y="2397125"/>
          <a:ext cx="4840287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文档" r:id="rId10" imgW="4967286" imgH="2761637" progId="Word.Document.12">
                  <p:embed/>
                </p:oleObj>
              </mc:Choice>
              <mc:Fallback>
                <p:oleObj name="文档" r:id="rId10" imgW="4967286" imgH="276163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397125"/>
                        <a:ext cx="4840287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25153"/>
              </p:ext>
            </p:extLst>
          </p:nvPr>
        </p:nvGraphicFramePr>
        <p:xfrm>
          <a:off x="573559" y="4377585"/>
          <a:ext cx="84455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文档" r:id="rId13" imgW="8449143" imgH="2575373" progId="Word.Document.12">
                  <p:embed/>
                </p:oleObj>
              </mc:Choice>
              <mc:Fallback>
                <p:oleObj name="文档" r:id="rId13" imgW="8449143" imgH="257537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4377585"/>
                        <a:ext cx="84455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84015"/>
              </p:ext>
            </p:extLst>
          </p:nvPr>
        </p:nvGraphicFramePr>
        <p:xfrm>
          <a:off x="598488" y="1057640"/>
          <a:ext cx="4066894" cy="23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文档" r:id="rId4" imgW="4066894" imgH="2374165" progId="Word.Document.12">
                  <p:embed/>
                </p:oleObj>
              </mc:Choice>
              <mc:Fallback>
                <p:oleObj name="文档" r:id="rId4" imgW="4066894" imgH="237416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057640"/>
                        <a:ext cx="4066894" cy="237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15688"/>
              </p:ext>
            </p:extLst>
          </p:nvPr>
        </p:nvGraphicFramePr>
        <p:xfrm>
          <a:off x="5297488" y="1024037"/>
          <a:ext cx="4840287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文档" r:id="rId7" imgW="4967286" imgH="2761637" progId="Word.Document.12">
                  <p:embed/>
                </p:oleObj>
              </mc:Choice>
              <mc:Fallback>
                <p:oleObj name="文档" r:id="rId7" imgW="4967286" imgH="27616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024037"/>
                        <a:ext cx="4840287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27740"/>
              </p:ext>
            </p:extLst>
          </p:nvPr>
        </p:nvGraphicFramePr>
        <p:xfrm>
          <a:off x="598488" y="3564592"/>
          <a:ext cx="9054650" cy="363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文档" r:id="rId10" imgW="9054650" imgH="3632207" progId="Word.Document.12">
                  <p:embed/>
                </p:oleObj>
              </mc:Choice>
              <mc:Fallback>
                <p:oleObj name="文档" r:id="rId10" imgW="9054650" imgH="363220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564592"/>
                        <a:ext cx="9054650" cy="3632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82852"/>
              </p:ext>
            </p:extLst>
          </p:nvPr>
        </p:nvGraphicFramePr>
        <p:xfrm>
          <a:off x="598488" y="2790359"/>
          <a:ext cx="7384822" cy="101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文档" r:id="rId13" imgW="7384822" imgH="1017321" progId="Word.Document.12">
                  <p:embed/>
                </p:oleObj>
              </mc:Choice>
              <mc:Fallback>
                <p:oleObj name="文档" r:id="rId13" imgW="7384822" imgH="101732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90359"/>
                        <a:ext cx="7384822" cy="1017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>
          <a:xfrm>
            <a:off x="564885" y="5997737"/>
            <a:ext cx="6966556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37800"/>
              </p:ext>
            </p:extLst>
          </p:nvPr>
        </p:nvGraphicFramePr>
        <p:xfrm>
          <a:off x="673224" y="5944110"/>
          <a:ext cx="84661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文档" r:id="rId16" imgW="8535956" imgH="1367126" progId="Word.Document.12">
                  <p:embed/>
                </p:oleObj>
              </mc:Choice>
              <mc:Fallback>
                <p:oleObj name="文档" r:id="rId16" imgW="8535956" imgH="13671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" y="5944110"/>
                        <a:ext cx="8466138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5889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326087" y="4408413"/>
            <a:ext cx="4191623" cy="17432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39240"/>
              </p:ext>
            </p:extLst>
          </p:nvPr>
        </p:nvGraphicFramePr>
        <p:xfrm>
          <a:off x="454602" y="2441204"/>
          <a:ext cx="9066169" cy="480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文档" r:id="rId4" imgW="9066169" imgH="4810366" progId="Word.Document.12">
                  <p:embed/>
                </p:oleObj>
              </mc:Choice>
              <mc:Fallback>
                <p:oleObj name="文档" r:id="rId4" imgW="9066169" imgH="48103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02" y="2441204"/>
                        <a:ext cx="9066169" cy="4802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05293"/>
              </p:ext>
            </p:extLst>
          </p:nvPr>
        </p:nvGraphicFramePr>
        <p:xfrm>
          <a:off x="455957" y="1136386"/>
          <a:ext cx="9163716" cy="141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文档" r:id="rId7" imgW="9163716" imgH="1414729" progId="Word.Document.12">
                  <p:embed/>
                </p:oleObj>
              </mc:Choice>
              <mc:Fallback>
                <p:oleObj name="文档" r:id="rId7" imgW="9163716" imgH="141472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57" y="1136386"/>
                        <a:ext cx="9163716" cy="1414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134620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70510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56730"/>
              </p:ext>
            </p:extLst>
          </p:nvPr>
        </p:nvGraphicFramePr>
        <p:xfrm>
          <a:off x="488950" y="5770563"/>
          <a:ext cx="4608210" cy="1189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文档" r:id="rId10" imgW="4608210" imgH="1189423" progId="Word.Document.12">
                  <p:embed/>
                </p:oleObj>
              </mc:Choice>
              <mc:Fallback>
                <p:oleObj name="文档" r:id="rId10" imgW="4608210" imgH="118942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770563"/>
                        <a:ext cx="4608210" cy="1189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50404"/>
              </p:ext>
            </p:extLst>
          </p:nvPr>
        </p:nvGraphicFramePr>
        <p:xfrm>
          <a:off x="5502275" y="4414838"/>
          <a:ext cx="4820342" cy="18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文档" r:id="rId13" imgW="4820342" imgH="1856336" progId="Word.Document.12">
                  <p:embed/>
                </p:oleObj>
              </mc:Choice>
              <mc:Fallback>
                <p:oleObj name="文档" r:id="rId13" imgW="4820342" imgH="18563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414838"/>
                        <a:ext cx="4820342" cy="1856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50177"/>
              </p:ext>
            </p:extLst>
          </p:nvPr>
        </p:nvGraphicFramePr>
        <p:xfrm>
          <a:off x="3405187" y="6321424"/>
          <a:ext cx="4591642" cy="88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文档" r:id="rId16" imgW="4591642" imgH="887656" progId="Word.Document.12">
                  <p:embed/>
                </p:oleObj>
              </mc:Choice>
              <mc:Fallback>
                <p:oleObj name="文档" r:id="rId16" imgW="4591642" imgH="887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7" y="6321424"/>
                        <a:ext cx="4591642" cy="887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6" name="组合 50"/>
          <p:cNvGrpSpPr/>
          <p:nvPr/>
        </p:nvGrpSpPr>
        <p:grpSpPr>
          <a:xfrm>
            <a:off x="1725687" y="3942162"/>
            <a:ext cx="6624619" cy="754283"/>
            <a:chOff x="4304271" y="3140059"/>
            <a:chExt cx="7406603" cy="1353108"/>
          </a:xfrm>
        </p:grpSpPr>
        <p:sp>
          <p:nvSpPr>
            <p:cNvPr id="47" name="圆角矩形 46"/>
            <p:cNvSpPr/>
            <p:nvPr/>
          </p:nvSpPr>
          <p:spPr>
            <a:xfrm>
              <a:off x="4396367" y="3140059"/>
              <a:ext cx="6281026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50" name="TextBox 24"/>
            <p:cNvSpPr txBox="1">
              <a:spLocks noChangeArrowheads="1"/>
            </p:cNvSpPr>
            <p:nvPr/>
          </p:nvSpPr>
          <p:spPr bwMode="auto">
            <a:xfrm>
              <a:off x="4304271" y="3259195"/>
              <a:ext cx="7406603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4.3    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协方差及相关系数</a:t>
              </a:r>
              <a:endParaRPr lang="zh-CN" altLang="en-US" sz="3600" b="1" dirty="0">
                <a:solidFill>
                  <a:schemeClr val="bg1"/>
                </a:solidFill>
                <a:latin typeface="Times New Roman" pitchFamily="18" charset="0"/>
                <a:ea typeface="迷你简菱心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75732" y="2323571"/>
            <a:ext cx="7198533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861591" y="2447747"/>
            <a:ext cx="7626814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4</a:t>
            </a:r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随机变量的数字特征</a:t>
            </a:r>
            <a:endParaRPr lang="zh-CN" altLang="en-US" sz="4400" b="1" dirty="0">
              <a:solidFill>
                <a:srgbClr val="20517E"/>
              </a:solidFill>
              <a:latin typeface="微软雅黑" pitchFamily="34" charset="-122"/>
              <a:ea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46377"/>
              </p:ext>
            </p:extLst>
          </p:nvPr>
        </p:nvGraphicFramePr>
        <p:xfrm>
          <a:off x="221049" y="989892"/>
          <a:ext cx="331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文档" r:id="rId4" imgW="3331536" imgH="983980" progId="Word.Document.12">
                  <p:embed/>
                </p:oleObj>
              </mc:Choice>
              <mc:Fallback>
                <p:oleObj name="文档" r:id="rId4" imgW="3331536" imgH="98398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49" y="989892"/>
                        <a:ext cx="3314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0682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96661"/>
              </p:ext>
            </p:extLst>
          </p:nvPr>
        </p:nvGraphicFramePr>
        <p:xfrm>
          <a:off x="505533" y="4395821"/>
          <a:ext cx="971232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文档" r:id="rId7" imgW="9778518" imgH="2824409" progId="Word.Document.12">
                  <p:embed/>
                </p:oleObj>
              </mc:Choice>
              <mc:Fallback>
                <p:oleObj name="文档" r:id="rId7" imgW="9778518" imgH="282440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33" y="4395821"/>
                        <a:ext cx="9712325" cy="278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62224"/>
              </p:ext>
            </p:extLst>
          </p:nvPr>
        </p:nvGraphicFramePr>
        <p:xfrm>
          <a:off x="970979" y="1624910"/>
          <a:ext cx="608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Equation" r:id="rId9" imgW="6083280" imgH="596880" progId="Equation.DSMT4">
                  <p:embed/>
                </p:oleObj>
              </mc:Choice>
              <mc:Fallback>
                <p:oleObj name="Equation" r:id="rId9" imgW="608328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979" y="1624910"/>
                        <a:ext cx="608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47420" y="2236259"/>
            <a:ext cx="8815585" cy="1028700"/>
            <a:chOff x="566738" y="2392809"/>
            <a:chExt cx="8815585" cy="1028700"/>
          </a:xfrm>
        </p:grpSpPr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566738" y="2392809"/>
            <a:ext cx="60960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5" name="Equation" r:id="rId11" imgW="6095880" imgH="1028520" progId="Equation.DSMT4">
                    <p:embed/>
                  </p:oleObj>
                </mc:Choice>
                <mc:Fallback>
                  <p:oleObj name="Equation" r:id="rId11" imgW="6095880" imgH="10285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738" y="2392809"/>
                          <a:ext cx="60960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8"/>
            <p:cNvGraphicFramePr>
              <a:graphicFrameLocks noChangeAspect="1"/>
            </p:cNvGraphicFramePr>
            <p:nvPr/>
          </p:nvGraphicFramePr>
          <p:xfrm>
            <a:off x="6550223" y="2464197"/>
            <a:ext cx="28321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6" name="Equation" r:id="rId13" imgW="2831760" imgH="660240" progId="Equation.DSMT4">
                    <p:embed/>
                  </p:oleObj>
                </mc:Choice>
                <mc:Fallback>
                  <p:oleObj name="Equation" r:id="rId13" imgW="2831760" imgH="6602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0223" y="2464197"/>
                          <a:ext cx="2832100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07181"/>
              </p:ext>
            </p:extLst>
          </p:nvPr>
        </p:nvGraphicFramePr>
        <p:xfrm>
          <a:off x="213519" y="1612676"/>
          <a:ext cx="793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文档" r:id="rId16" imgW="802886" imgH="704024" progId="Word.Document.12">
                  <p:embed/>
                </p:oleObj>
              </mc:Choice>
              <mc:Fallback>
                <p:oleObj name="文档" r:id="rId16" imgW="802886" imgH="70402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1612676"/>
                        <a:ext cx="7937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293639" y="3350414"/>
            <a:ext cx="5976664" cy="936104"/>
            <a:chOff x="1293639" y="3616325"/>
            <a:chExt cx="5976664" cy="936104"/>
          </a:xfrm>
        </p:grpSpPr>
        <p:sp>
          <p:nvSpPr>
            <p:cNvPr id="18" name="圆角矩形 17"/>
            <p:cNvSpPr/>
            <p:nvPr/>
          </p:nvSpPr>
          <p:spPr>
            <a:xfrm>
              <a:off x="1293639" y="3616325"/>
              <a:ext cx="5976664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1211" name="Object 11"/>
            <p:cNvGraphicFramePr>
              <a:graphicFrameLocks noChangeAspect="1"/>
            </p:cNvGraphicFramePr>
            <p:nvPr/>
          </p:nvGraphicFramePr>
          <p:xfrm>
            <a:off x="1437655" y="3760341"/>
            <a:ext cx="793750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8" name="文档" r:id="rId19" imgW="802886" imgH="702227" progId="Word.Document.12">
                    <p:embed/>
                  </p:oleObj>
                </mc:Choice>
                <mc:Fallback>
                  <p:oleObj name="文档" r:id="rId19" imgW="802886" imgH="702227" progId="Word.Document.12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655" y="3760341"/>
                          <a:ext cx="793750" cy="698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19430"/>
              </p:ext>
            </p:extLst>
          </p:nvPr>
        </p:nvGraphicFramePr>
        <p:xfrm>
          <a:off x="1815915" y="3382081"/>
          <a:ext cx="528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Equation" r:id="rId21" imgW="5283000" imgH="888840" progId="Equation.DSMT4">
                  <p:embed/>
                </p:oleObj>
              </mc:Choice>
              <mc:Fallback>
                <p:oleObj name="Equation" r:id="rId21" imgW="52830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15" y="3382081"/>
                        <a:ext cx="528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645567" y="1744117"/>
          <a:ext cx="8001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文档" r:id="rId4" imgW="8001287" imgH="3560667" progId="Word.Document.12">
                  <p:embed/>
                </p:oleObj>
              </mc:Choice>
              <mc:Fallback>
                <p:oleObj name="文档" r:id="rId4" imgW="8001287" imgH="356066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1744117"/>
                        <a:ext cx="8001000" cy="35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599" y="1908606"/>
            <a:ext cx="955292" cy="1167985"/>
          </a:xfrm>
          <a:prstGeom prst="rect">
            <a:avLst/>
          </a:prstGeom>
          <a:noFill/>
        </p:spPr>
      </p:pic>
      <p:sp>
        <p:nvSpPr>
          <p:cNvPr id="108" name="MH_Text_1"/>
          <p:cNvSpPr/>
          <p:nvPr>
            <p:custDataLst>
              <p:tags r:id="rId1"/>
            </p:custDataLst>
          </p:nvPr>
        </p:nvSpPr>
        <p:spPr>
          <a:xfrm>
            <a:off x="1958101" y="2283882"/>
            <a:ext cx="3567524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协方差定义与计算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599" y="2850159"/>
            <a:ext cx="955292" cy="1167985"/>
          </a:xfrm>
          <a:prstGeom prst="rect">
            <a:avLst/>
          </a:prstGeom>
          <a:noFill/>
        </p:spPr>
      </p:pic>
      <p:sp>
        <p:nvSpPr>
          <p:cNvPr id="110" name="MH_Text_1"/>
          <p:cNvSpPr/>
          <p:nvPr>
            <p:custDataLst>
              <p:tags r:id="rId2"/>
            </p:custDataLst>
          </p:nvPr>
        </p:nvSpPr>
        <p:spPr>
          <a:xfrm>
            <a:off x="1960234" y="3196814"/>
            <a:ext cx="3989718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相关系数定义与计算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599" y="3817234"/>
            <a:ext cx="955292" cy="1167985"/>
          </a:xfrm>
          <a:prstGeom prst="rect">
            <a:avLst/>
          </a:prstGeom>
          <a:noFill/>
        </p:spPr>
      </p:pic>
      <p:sp>
        <p:nvSpPr>
          <p:cNvPr id="112" name="MH_Text_1"/>
          <p:cNvSpPr/>
          <p:nvPr>
            <p:custDataLst>
              <p:tags r:id="rId3"/>
            </p:custDataLst>
          </p:nvPr>
        </p:nvSpPr>
        <p:spPr>
          <a:xfrm>
            <a:off x="1968653" y="4165211"/>
            <a:ext cx="3989719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不相关的定义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599" y="4821776"/>
            <a:ext cx="955292" cy="1167985"/>
          </a:xfrm>
          <a:prstGeom prst="rect">
            <a:avLst/>
          </a:prstGeom>
          <a:noFill/>
        </p:spPr>
      </p:pic>
      <p:sp>
        <p:nvSpPr>
          <p:cNvPr id="114" name="MH_Text_1"/>
          <p:cNvSpPr/>
          <p:nvPr>
            <p:custDataLst>
              <p:tags r:id="rId4"/>
            </p:custDataLst>
          </p:nvPr>
        </p:nvSpPr>
        <p:spPr>
          <a:xfrm>
            <a:off x="1961418" y="5094956"/>
            <a:ext cx="4876837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不相关与独立的关系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文本框 3"/>
          <p:cNvSpPr txBox="1">
            <a:spLocks noChangeArrowheads="1"/>
          </p:cNvSpPr>
          <p:nvPr/>
        </p:nvSpPr>
        <p:spPr bwMode="auto">
          <a:xfrm>
            <a:off x="1303185" y="488314"/>
            <a:ext cx="4977226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协方差及相关系数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5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0"/>
            <a:ext cx="2504306" cy="9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5758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319" y="904082"/>
              <a:ext cx="2324286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3954372" y="1577846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协方差定义与性质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49823" y="1236525"/>
            <a:ext cx="943767" cy="1153896"/>
          </a:xfrm>
          <a:prstGeom prst="rect">
            <a:avLst/>
          </a:prstGeom>
          <a:noFill/>
        </p:spPr>
      </p:pic>
      <p:sp>
        <p:nvSpPr>
          <p:cNvPr id="30" name="MH_Text_1"/>
          <p:cNvSpPr/>
          <p:nvPr>
            <p:custDataLst>
              <p:tags r:id="rId4"/>
            </p:custDataLst>
          </p:nvPr>
        </p:nvSpPr>
        <p:spPr>
          <a:xfrm>
            <a:off x="3954372" y="2587726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相关系数定义与性质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49823" y="2246405"/>
            <a:ext cx="943767" cy="1153896"/>
          </a:xfrm>
          <a:prstGeom prst="rect">
            <a:avLst/>
          </a:prstGeom>
          <a:noFill/>
        </p:spPr>
      </p:pic>
      <p:sp>
        <p:nvSpPr>
          <p:cNvPr id="32" name="MH_Text_1"/>
          <p:cNvSpPr/>
          <p:nvPr>
            <p:custDataLst>
              <p:tags r:id="rId5"/>
            </p:custDataLst>
          </p:nvPr>
        </p:nvSpPr>
        <p:spPr>
          <a:xfrm>
            <a:off x="3954372" y="3667846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不相关的定义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49823" y="3326525"/>
            <a:ext cx="943767" cy="1153896"/>
          </a:xfrm>
          <a:prstGeom prst="rect">
            <a:avLst/>
          </a:prstGeom>
          <a:noFill/>
        </p:spPr>
      </p:pic>
      <p:sp>
        <p:nvSpPr>
          <p:cNvPr id="34" name="MH_Text_1"/>
          <p:cNvSpPr/>
          <p:nvPr>
            <p:custDataLst>
              <p:tags r:id="rId6"/>
            </p:custDataLst>
          </p:nvPr>
        </p:nvSpPr>
        <p:spPr>
          <a:xfrm>
            <a:off x="3954372" y="4675958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不相关与独立的关系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49823" y="4334637"/>
            <a:ext cx="943767" cy="115389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0029"/>
              </p:ext>
            </p:extLst>
          </p:nvPr>
        </p:nvGraphicFramePr>
        <p:xfrm>
          <a:off x="591219" y="1196305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文档" r:id="rId4" imgW="4584942" imgH="851071" progId="Word.Document.12">
                  <p:embed/>
                </p:oleObj>
              </mc:Choice>
              <mc:Fallback>
                <p:oleObj name="文档" r:id="rId4" imgW="4584942" imgH="85107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19" y="1196305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18593"/>
              </p:ext>
            </p:extLst>
          </p:nvPr>
        </p:nvGraphicFramePr>
        <p:xfrm>
          <a:off x="605772" y="1874686"/>
          <a:ext cx="8513762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文档" r:id="rId7" imgW="8574111" imgH="4180716" progId="Word.Document.12">
                  <p:embed/>
                </p:oleObj>
              </mc:Choice>
              <mc:Fallback>
                <p:oleObj name="文档" r:id="rId7" imgW="8574111" imgH="418071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72" y="1874686"/>
                        <a:ext cx="8513762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41394"/>
              </p:ext>
            </p:extLst>
          </p:nvPr>
        </p:nvGraphicFramePr>
        <p:xfrm>
          <a:off x="584324" y="1212825"/>
          <a:ext cx="81978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文档" r:id="rId4" imgW="8282681" imgH="2966676" progId="Word.Document.12">
                  <p:embed/>
                </p:oleObj>
              </mc:Choice>
              <mc:Fallback>
                <p:oleObj name="文档" r:id="rId4" imgW="8282681" imgH="29666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24" y="1212825"/>
                        <a:ext cx="8197850" cy="294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56454" y="4707287"/>
            <a:ext cx="6790630" cy="736600"/>
            <a:chOff x="285527" y="4656512"/>
            <a:chExt cx="6790630" cy="736600"/>
          </a:xfrm>
        </p:grpSpPr>
        <p:sp>
          <p:nvSpPr>
            <p:cNvPr id="5" name="圆角矩形 4"/>
            <p:cNvSpPr/>
            <p:nvPr/>
          </p:nvSpPr>
          <p:spPr>
            <a:xfrm>
              <a:off x="285527" y="4696445"/>
              <a:ext cx="5616624" cy="504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8102260"/>
                </p:ext>
              </p:extLst>
            </p:nvPr>
          </p:nvGraphicFramePr>
          <p:xfrm>
            <a:off x="402307" y="4656512"/>
            <a:ext cx="667385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9" name="文档" r:id="rId7" imgW="6719824" imgH="741759" progId="Word.Document.12">
                    <p:embed/>
                  </p:oleObj>
                </mc:Choice>
                <mc:Fallback>
                  <p:oleObj name="文档" r:id="rId7" imgW="6719824" imgH="741759" progId="Word.Document.12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07" y="4656512"/>
                          <a:ext cx="667385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44123"/>
              </p:ext>
            </p:extLst>
          </p:nvPr>
        </p:nvGraphicFramePr>
        <p:xfrm>
          <a:off x="428359" y="1156447"/>
          <a:ext cx="2533650" cy="78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文档" r:id="rId4" imgW="2550720" imgH="787041" progId="Word.Document.12">
                  <p:embed/>
                </p:oleObj>
              </mc:Choice>
              <mc:Fallback>
                <p:oleObj name="文档" r:id="rId4" imgW="2550720" imgH="78704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59" y="1156447"/>
                        <a:ext cx="2533650" cy="781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97771"/>
              </p:ext>
            </p:extLst>
          </p:nvPr>
        </p:nvGraphicFramePr>
        <p:xfrm>
          <a:off x="293017" y="1732533"/>
          <a:ext cx="93535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文档" r:id="rId7" imgW="9521394" imgH="1712414" progId="Word.Document.12">
                  <p:embed/>
                </p:oleObj>
              </mc:Choice>
              <mc:Fallback>
                <p:oleObj name="文档" r:id="rId7" imgW="9521394" imgH="171241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17" y="1732533"/>
                        <a:ext cx="93535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70852"/>
              </p:ext>
            </p:extLst>
          </p:nvPr>
        </p:nvGraphicFramePr>
        <p:xfrm>
          <a:off x="293017" y="3100685"/>
          <a:ext cx="79565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文档" r:id="rId10" imgW="8009100" imgH="1656020" progId="Word.Document.12">
                  <p:embed/>
                </p:oleObj>
              </mc:Choice>
              <mc:Fallback>
                <p:oleObj name="文档" r:id="rId10" imgW="8009100" imgH="165602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17" y="3100685"/>
                        <a:ext cx="79565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3974971" y="4475648"/>
            <a:ext cx="4320480" cy="564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18526"/>
              </p:ext>
            </p:extLst>
          </p:nvPr>
        </p:nvGraphicFramePr>
        <p:xfrm>
          <a:off x="437033" y="5044901"/>
          <a:ext cx="903605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文档" r:id="rId13" imgW="9064982" imgH="1982454" progId="Word.Document.12">
                  <p:embed/>
                </p:oleObj>
              </mc:Choice>
              <mc:Fallback>
                <p:oleObj name="文档" r:id="rId13" imgW="9064982" imgH="198245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3" y="5044901"/>
                        <a:ext cx="903605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21078"/>
              </p:ext>
            </p:extLst>
          </p:nvPr>
        </p:nvGraphicFramePr>
        <p:xfrm>
          <a:off x="265886" y="4460875"/>
          <a:ext cx="84820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文档" r:id="rId16" imgW="8686417" imgH="680498" progId="Word.Document.12">
                  <p:embed/>
                </p:oleObj>
              </mc:Choice>
              <mc:Fallback>
                <p:oleObj name="文档" r:id="rId16" imgW="8686417" imgH="6804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86" y="4460875"/>
                        <a:ext cx="8482012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04545" y="1024038"/>
            <a:ext cx="465399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89275"/>
              </p:ext>
            </p:extLst>
          </p:nvPr>
        </p:nvGraphicFramePr>
        <p:xfrm>
          <a:off x="645567" y="1394817"/>
          <a:ext cx="817245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文档" r:id="rId4" imgW="8255192" imgH="3989946" progId="Word.Document.12">
                  <p:embed/>
                </p:oleObj>
              </mc:Choice>
              <mc:Fallback>
                <p:oleObj name="文档" r:id="rId4" imgW="8255192" imgH="398994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1394817"/>
                        <a:ext cx="8172450" cy="394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04725"/>
              </p:ext>
            </p:extLst>
          </p:nvPr>
        </p:nvGraphicFramePr>
        <p:xfrm>
          <a:off x="598488" y="1339850"/>
          <a:ext cx="80406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文档" r:id="rId4" imgW="8104011" imgH="1383354" progId="Word.Document.12">
                  <p:embed/>
                </p:oleObj>
              </mc:Choice>
              <mc:Fallback>
                <p:oleObj name="文档" r:id="rId4" imgW="8104011" imgH="13833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339850"/>
                        <a:ext cx="8040687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39354"/>
              </p:ext>
            </p:extLst>
          </p:nvPr>
        </p:nvGraphicFramePr>
        <p:xfrm>
          <a:off x="603795" y="2897237"/>
          <a:ext cx="83947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文档" r:id="rId7" imgW="8450084" imgH="1748465" progId="Word.Document.12">
                  <p:embed/>
                </p:oleObj>
              </mc:Choice>
              <mc:Fallback>
                <p:oleObj name="文档" r:id="rId7" imgW="8450084" imgH="17484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95" y="2897237"/>
                        <a:ext cx="83947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87208"/>
              </p:ext>
            </p:extLst>
          </p:nvPr>
        </p:nvGraphicFramePr>
        <p:xfrm>
          <a:off x="586903" y="1059605"/>
          <a:ext cx="84836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文档" r:id="rId4" imgW="8469131" imgH="3957323" progId="Word.Document.12">
                  <p:embed/>
                </p:oleObj>
              </mc:Choice>
              <mc:Fallback>
                <p:oleObj name="文档" r:id="rId4" imgW="8469131" imgH="395732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03" y="1059605"/>
                        <a:ext cx="84836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04055"/>
              </p:ext>
            </p:extLst>
          </p:nvPr>
        </p:nvGraphicFramePr>
        <p:xfrm>
          <a:off x="586903" y="4443981"/>
          <a:ext cx="83629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文档" r:id="rId7" imgW="8433553" imgH="1961107" progId="Word.Document.12">
                  <p:embed/>
                </p:oleObj>
              </mc:Choice>
              <mc:Fallback>
                <p:oleObj name="文档" r:id="rId7" imgW="8433553" imgH="19611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03" y="4443981"/>
                        <a:ext cx="836295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66718"/>
              </p:ext>
            </p:extLst>
          </p:nvPr>
        </p:nvGraphicFramePr>
        <p:xfrm>
          <a:off x="586903" y="6172173"/>
          <a:ext cx="834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文档" r:id="rId10" imgW="8417090" imgH="985777" progId="Word.Document.12">
                  <p:embed/>
                </p:oleObj>
              </mc:Choice>
              <mc:Fallback>
                <p:oleObj name="文档" r:id="rId10" imgW="8417090" imgH="9857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03" y="6172173"/>
                        <a:ext cx="8343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自定义</PresentationFormat>
  <Paragraphs>25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2021-04-13T02:22:06Z</dcterms:modified>
</cp:coreProperties>
</file>