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doc" ContentType="application/msword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5"/>
  </p:notesMasterIdLst>
  <p:handoutMasterIdLst>
    <p:handoutMasterId r:id="rId26"/>
  </p:handoutMasterIdLst>
  <p:sldIdLst>
    <p:sldId id="3146" r:id="rId3"/>
    <p:sldId id="3381" r:id="rId4"/>
    <p:sldId id="3362" r:id="rId5"/>
    <p:sldId id="3384" r:id="rId6"/>
    <p:sldId id="3385" r:id="rId7"/>
    <p:sldId id="3388" r:id="rId8"/>
    <p:sldId id="3418" r:id="rId9"/>
    <p:sldId id="3390" r:id="rId10"/>
    <p:sldId id="3391" r:id="rId11"/>
    <p:sldId id="3404" r:id="rId12"/>
    <p:sldId id="3405" r:id="rId13"/>
    <p:sldId id="3399" r:id="rId14"/>
    <p:sldId id="3419" r:id="rId15"/>
    <p:sldId id="3407" r:id="rId16"/>
    <p:sldId id="3408" r:id="rId17"/>
    <p:sldId id="3400" r:id="rId18"/>
    <p:sldId id="3416" r:id="rId19"/>
    <p:sldId id="3409" r:id="rId20"/>
    <p:sldId id="3417" r:id="rId21"/>
    <p:sldId id="3401" r:id="rId22"/>
    <p:sldId id="3380" r:id="rId23"/>
    <p:sldId id="3414" r:id="rId24"/>
  </p:sldIdLst>
  <p:sldSz cx="9644063" cy="7232650"/>
  <p:notesSz cx="6858000" cy="9144000"/>
  <p:custDataLst>
    <p:tags r:id="rId2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7DDD"/>
    <a:srgbClr val="005EA6"/>
    <a:srgbClr val="F2F2F2"/>
    <a:srgbClr val="003399"/>
    <a:srgbClr val="20517E"/>
    <a:srgbClr val="FF9900"/>
    <a:srgbClr val="BE72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78" autoAdjust="0"/>
    <p:restoredTop sz="93608" autoAdjust="0"/>
  </p:normalViewPr>
  <p:slideViewPr>
    <p:cSldViewPr>
      <p:cViewPr varScale="1">
        <p:scale>
          <a:sx n="68" d="100"/>
          <a:sy n="68" d="100"/>
        </p:scale>
        <p:origin x="-1452" y="-108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2021/2/27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986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5239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870987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7926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646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742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 smtClean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73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6204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2021/2/27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3193" y="13447"/>
            <a:ext cx="2517402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 userDrawn="1"/>
        </p:nvSpPr>
        <p:spPr bwMode="auto">
          <a:xfrm>
            <a:off x="918825" y="110897"/>
            <a:ext cx="252561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大数定律</a:t>
            </a:r>
          </a:p>
        </p:txBody>
      </p:sp>
    </p:spTree>
    <p:extLst>
      <p:ext uri="{BB962C8B-B14F-4D97-AF65-F5344CB8AC3E}">
        <p14:creationId xmlns:p14="http://schemas.microsoft.com/office/powerpoint/2010/main" xmlns="" val="243508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506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366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9079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28803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995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2021/2/27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8831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8771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2/27/2021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iming>
    <p:tnLst>
      <p:par>
        <p:cTn id="1" dur="indefinite" restart="never" nodeType="tmRoot"/>
      </p:par>
    </p:tnLst>
  </p:timing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5" Type="http://schemas.openxmlformats.org/officeDocument/2006/relationships/package" Target="../embeddings/Microsoft_Office_Word___14.docx"/><Relationship Id="rId4" Type="http://schemas.openxmlformats.org/officeDocument/2006/relationships/package" Target="../embeddings/Microsoft_Office_Word___13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Office_Word___17.docx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.bin"/><Relationship Id="rId5" Type="http://schemas.openxmlformats.org/officeDocument/2006/relationships/package" Target="../embeddings/Microsoft_Office_Word___16.docx"/><Relationship Id="rId4" Type="http://schemas.openxmlformats.org/officeDocument/2006/relationships/package" Target="../embeddings/Microsoft_Office_Word___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18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19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Office_Word___24.docx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Office_Word___27.docx"/><Relationship Id="rId5" Type="http://schemas.openxmlformats.org/officeDocument/2006/relationships/package" Target="../embeddings/Microsoft_Office_Word___26.docx"/><Relationship Id="rId4" Type="http://schemas.openxmlformats.org/officeDocument/2006/relationships/package" Target="../embeddings/Microsoft_Office_Word___25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Office_Word___30.docx"/><Relationship Id="rId5" Type="http://schemas.openxmlformats.org/officeDocument/2006/relationships/package" Target="../embeddings/Microsoft_Office_Word___29.docx"/><Relationship Id="rId4" Type="http://schemas.openxmlformats.org/officeDocument/2006/relationships/package" Target="../embeddings/Microsoft_Office_Word___28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package" Target="../embeddings/Microsoft_Office_Word___3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Microsoft_Office_Word_97_-_2003___2.doc"/><Relationship Id="rId5" Type="http://schemas.openxmlformats.org/officeDocument/2006/relationships/oleObject" Target="../embeddings/Microsoft_Office_Word_97_-_2003___1.doc"/><Relationship Id="rId4" Type="http://schemas.openxmlformats.org/officeDocument/2006/relationships/package" Target="../embeddings/Microsoft_Office_Word___31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package" Target="../embeddings/Microsoft_Office_Word___34.docx"/><Relationship Id="rId4" Type="http://schemas.openxmlformats.org/officeDocument/2006/relationships/package" Target="../embeddings/Microsoft_Office_Word___33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5" Type="http://schemas.openxmlformats.org/officeDocument/2006/relationships/package" Target="../embeddings/Microsoft_Office_Word___36.docx"/><Relationship Id="rId4" Type="http://schemas.openxmlformats.org/officeDocument/2006/relationships/package" Target="../embeddings/Microsoft_Office_Word___35.doc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45.png"/><Relationship Id="rId5" Type="http://schemas.openxmlformats.org/officeDocument/2006/relationships/image" Target="../media/image44.jpeg"/><Relationship Id="rId4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5.docx"/><Relationship Id="rId4" Type="http://schemas.openxmlformats.org/officeDocument/2006/relationships/package" Target="../embeddings/Microsoft_Office_Word___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.bin"/><Relationship Id="rId4" Type="http://schemas.openxmlformats.org/officeDocument/2006/relationships/package" Target="../embeddings/Microsoft_Office_Word___7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Office_Word___12.docx"/><Relationship Id="rId5" Type="http://schemas.openxmlformats.org/officeDocument/2006/relationships/package" Target="../embeddings/Microsoft_Office_Word___11.docx"/><Relationship Id="rId4" Type="http://schemas.openxmlformats.org/officeDocument/2006/relationships/package" Target="../embeddings/Microsoft_Office_Word___10.docx"/><Relationship Id="rId9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2547217"/>
              </p:ext>
            </p:extLst>
          </p:nvPr>
        </p:nvGraphicFramePr>
        <p:xfrm>
          <a:off x="536575" y="1198563"/>
          <a:ext cx="8323263" cy="1860550"/>
        </p:xfrm>
        <a:graphic>
          <a:graphicData uri="http://schemas.openxmlformats.org/presentationml/2006/ole">
            <p:oleObj spid="_x0000_s59462" name="文档" r:id="rId4" imgW="8394134" imgH="1878131" progId="Word.Document.12">
              <p:embed/>
            </p:oleObj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7300309"/>
              </p:ext>
            </p:extLst>
          </p:nvPr>
        </p:nvGraphicFramePr>
        <p:xfrm>
          <a:off x="532913" y="2788369"/>
          <a:ext cx="8323262" cy="3924300"/>
        </p:xfrm>
        <a:graphic>
          <a:graphicData uri="http://schemas.openxmlformats.org/presentationml/2006/ole">
            <p:oleObj spid="_x0000_s59463" name="文档" r:id="rId5" imgW="8394134" imgH="395352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6019051" y="5960923"/>
            <a:ext cx="3312590" cy="1152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7333411"/>
              </p:ext>
            </p:extLst>
          </p:nvPr>
        </p:nvGraphicFramePr>
        <p:xfrm>
          <a:off x="582613" y="3468688"/>
          <a:ext cx="9002712" cy="3152775"/>
        </p:xfrm>
        <a:graphic>
          <a:graphicData uri="http://schemas.openxmlformats.org/presentationml/2006/ole">
            <p:oleObj spid="_x0000_s61606" name="文档" r:id="rId4" imgW="9064009" imgH="3185393" progId="Word.Document.12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207093"/>
              </p:ext>
            </p:extLst>
          </p:nvPr>
        </p:nvGraphicFramePr>
        <p:xfrm>
          <a:off x="593410" y="2702986"/>
          <a:ext cx="5533217" cy="931492"/>
        </p:xfrm>
        <a:graphic>
          <a:graphicData uri="http://schemas.openxmlformats.org/presentationml/2006/ole">
            <p:oleObj spid="_x0000_s61607" name="文档" r:id="rId5" imgW="5533217" imgH="933656" progId="Word.Document.12">
              <p:embed/>
            </p:oleObj>
          </a:graphicData>
        </a:graphic>
      </p:graphicFrame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271973" y="-56083"/>
            <a:ext cx="964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5195865"/>
              </p:ext>
            </p:extLst>
          </p:nvPr>
        </p:nvGraphicFramePr>
        <p:xfrm>
          <a:off x="6168595" y="6028829"/>
          <a:ext cx="2924175" cy="552450"/>
        </p:xfrm>
        <a:graphic>
          <a:graphicData uri="http://schemas.openxmlformats.org/presentationml/2006/ole">
            <p:oleObj spid="_x0000_s61608" name="Equation" r:id="rId6" imgW="2857500" imgH="546100" progId="Equation.DSMT4">
              <p:embed/>
            </p:oleObj>
          </a:graphicData>
        </a:graphic>
      </p:graphicFrame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0" y="0"/>
            <a:ext cx="964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6883003"/>
              </p:ext>
            </p:extLst>
          </p:nvPr>
        </p:nvGraphicFramePr>
        <p:xfrm>
          <a:off x="6369767" y="6615509"/>
          <a:ext cx="2552700" cy="457200"/>
        </p:xfrm>
        <a:graphic>
          <a:graphicData uri="http://schemas.openxmlformats.org/presentationml/2006/ole">
            <p:oleObj spid="_x0000_s61609" name="Equation" r:id="rId7" imgW="2501900" imgH="457200" progId="Equation.DSMT4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>
            <a:off x="2157735" y="4768453"/>
            <a:ext cx="432048" cy="5040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07903999"/>
              </p:ext>
            </p:extLst>
          </p:nvPr>
        </p:nvGraphicFramePr>
        <p:xfrm>
          <a:off x="536575" y="1198563"/>
          <a:ext cx="8323263" cy="1860550"/>
        </p:xfrm>
        <a:graphic>
          <a:graphicData uri="http://schemas.openxmlformats.org/presentationml/2006/ole">
            <p:oleObj spid="_x0000_s61610" name="文档" r:id="rId8" imgW="8394134" imgH="1878131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715149"/>
              </p:ext>
            </p:extLst>
          </p:nvPr>
        </p:nvGraphicFramePr>
        <p:xfrm>
          <a:off x="563563" y="1050925"/>
          <a:ext cx="8504237" cy="5638800"/>
        </p:xfrm>
        <a:graphic>
          <a:graphicData uri="http://schemas.openxmlformats.org/presentationml/2006/ole">
            <p:oleObj spid="_x0000_s62503" name="文档" r:id="rId4" imgW="8578431" imgH="51763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715149"/>
              </p:ext>
            </p:extLst>
          </p:nvPr>
        </p:nvGraphicFramePr>
        <p:xfrm>
          <a:off x="563563" y="1050925"/>
          <a:ext cx="8504237" cy="5121275"/>
        </p:xfrm>
        <a:graphic>
          <a:graphicData uri="http://schemas.openxmlformats.org/presentationml/2006/ole">
            <p:oleObj spid="_x0000_s87042" name="文档" r:id="rId4" imgW="8578431" imgH="517639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8108298"/>
              </p:ext>
            </p:extLst>
          </p:nvPr>
        </p:nvGraphicFramePr>
        <p:xfrm>
          <a:off x="563563" y="3184525"/>
          <a:ext cx="8702675" cy="4267200"/>
        </p:xfrm>
        <a:graphic>
          <a:graphicData uri="http://schemas.openxmlformats.org/presentationml/2006/ole">
            <p:oleObj spid="_x0000_s65593" name="文档" r:id="rId4" imgW="8923627" imgH="4390599" progId="Word.Document.12">
              <p:embed/>
            </p:oleObj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0170727"/>
              </p:ext>
            </p:extLst>
          </p:nvPr>
        </p:nvGraphicFramePr>
        <p:xfrm>
          <a:off x="568325" y="1055688"/>
          <a:ext cx="8418513" cy="2333625"/>
        </p:xfrm>
        <a:graphic>
          <a:graphicData uri="http://schemas.openxmlformats.org/presentationml/2006/ole">
            <p:oleObj spid="_x0000_s65594" name="文档" r:id="rId5" imgW="8633504" imgH="2401396" progId="Word.Document.12">
              <p:embed/>
            </p:oleObj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4232520" y="2477644"/>
            <a:ext cx="360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61591" y="6843238"/>
            <a:ext cx="36004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9354025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59797303"/>
              </p:ext>
            </p:extLst>
          </p:nvPr>
        </p:nvGraphicFramePr>
        <p:xfrm>
          <a:off x="579438" y="3322638"/>
          <a:ext cx="8167687" cy="1157287"/>
        </p:xfrm>
        <a:graphic>
          <a:graphicData uri="http://schemas.openxmlformats.org/presentationml/2006/ole">
            <p:oleObj spid="_x0000_s66637" name="文档" r:id="rId4" imgW="8519398" imgH="1218188" progId="Word.Document.12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3654715"/>
              </p:ext>
            </p:extLst>
          </p:nvPr>
        </p:nvGraphicFramePr>
        <p:xfrm>
          <a:off x="579438" y="4267200"/>
          <a:ext cx="8107362" cy="2163763"/>
        </p:xfrm>
        <a:graphic>
          <a:graphicData uri="http://schemas.openxmlformats.org/presentationml/2006/ole">
            <p:oleObj spid="_x0000_s66638" name="文档" r:id="rId5" imgW="8173842" imgH="2189710" progId="Word.Document.12">
              <p:embed/>
            </p:oleObj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725687" y="3224618"/>
            <a:ext cx="345638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3133777"/>
              </p:ext>
            </p:extLst>
          </p:nvPr>
        </p:nvGraphicFramePr>
        <p:xfrm>
          <a:off x="568325" y="1055688"/>
          <a:ext cx="8418513" cy="2333625"/>
        </p:xfrm>
        <a:graphic>
          <a:graphicData uri="http://schemas.openxmlformats.org/presentationml/2006/ole">
            <p:oleObj spid="_x0000_s66639" name="文档" r:id="rId6" imgW="8633504" imgH="2401396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8683247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9230262"/>
              </p:ext>
            </p:extLst>
          </p:nvPr>
        </p:nvGraphicFramePr>
        <p:xfrm>
          <a:off x="568325" y="997143"/>
          <a:ext cx="8646822" cy="1800236"/>
        </p:xfrm>
        <a:graphic>
          <a:graphicData uri="http://schemas.openxmlformats.org/presentationml/2006/ole">
            <p:oleObj spid="_x0000_s60511" name="文档" r:id="rId4" imgW="8646822" imgH="1803482" progId="Word.Document.12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6242470"/>
              </p:ext>
            </p:extLst>
          </p:nvPr>
        </p:nvGraphicFramePr>
        <p:xfrm>
          <a:off x="536575" y="2427288"/>
          <a:ext cx="8434388" cy="3405187"/>
        </p:xfrm>
        <a:graphic>
          <a:graphicData uri="http://schemas.openxmlformats.org/presentationml/2006/ole">
            <p:oleObj spid="_x0000_s60512" name="文档" r:id="rId5" imgW="8646822" imgH="3498415" progId="Word.Document.12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0496605"/>
              </p:ext>
            </p:extLst>
          </p:nvPr>
        </p:nvGraphicFramePr>
        <p:xfrm>
          <a:off x="552450" y="5632549"/>
          <a:ext cx="8496300" cy="1576387"/>
        </p:xfrm>
        <a:graphic>
          <a:graphicData uri="http://schemas.openxmlformats.org/presentationml/2006/ole">
            <p:oleObj spid="_x0000_s60513" name="文档" r:id="rId6" imgW="8564392" imgH="1590353" progId="Word.Document.12">
              <p:embed/>
            </p:oleObj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Object 3"/>
          <p:cNvGraphicFramePr>
            <a:graphicFrameLocks noChangeAspect="1"/>
          </p:cNvGraphicFramePr>
          <p:nvPr>
            <p:extLst/>
          </p:nvPr>
        </p:nvGraphicFramePr>
        <p:xfrm>
          <a:off x="568325" y="997143"/>
          <a:ext cx="8646822" cy="1800236"/>
        </p:xfrm>
        <a:graphic>
          <a:graphicData uri="http://schemas.openxmlformats.org/presentationml/2006/ole">
            <p:oleObj spid="_x0000_s75790" name="文档" r:id="rId4" imgW="8646822" imgH="1803482" progId="Word.Document.12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536575" y="2427288"/>
          <a:ext cx="8434388" cy="3405187"/>
        </p:xfrm>
        <a:graphic>
          <a:graphicData uri="http://schemas.openxmlformats.org/presentationml/2006/ole">
            <p:oleObj spid="_x0000_s75791" name="文档" r:id="rId5" imgW="8646822" imgH="3498415" progId="Word.Document.12">
              <p:embed/>
            </p:oleObj>
          </a:graphicData>
        </a:graphic>
      </p:graphicFrame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0"/>
            <a:ext cx="96440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98576444"/>
              </p:ext>
            </p:extLst>
          </p:nvPr>
        </p:nvGraphicFramePr>
        <p:xfrm>
          <a:off x="536575" y="5632549"/>
          <a:ext cx="8434388" cy="2017712"/>
        </p:xfrm>
        <a:graphic>
          <a:graphicData uri="http://schemas.openxmlformats.org/presentationml/2006/ole">
            <p:oleObj spid="_x0000_s75792" name="文档" r:id="rId6" imgW="8650061" imgH="2085850" progId="Word.Document.12">
              <p:embed/>
            </p:oleObj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3899647" y="6496786"/>
            <a:ext cx="962220" cy="115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154476" y="6082817"/>
            <a:ext cx="591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7725834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29656574"/>
              </p:ext>
            </p:extLst>
          </p:nvPr>
        </p:nvGraphicFramePr>
        <p:xfrm>
          <a:off x="568325" y="1150938"/>
          <a:ext cx="8732838" cy="2759075"/>
        </p:xfrm>
        <a:graphic>
          <a:graphicData uri="http://schemas.openxmlformats.org/presentationml/2006/ole">
            <p:oleObj spid="_x0000_s67659" name="文档" r:id="rId4" imgW="8798003" imgH="2795559" progId="Word.Document.12">
              <p:embed/>
            </p:oleObj>
          </a:graphicData>
        </a:graphic>
      </p:graphicFrame>
      <p:graphicFrame>
        <p:nvGraphicFramePr>
          <p:cNvPr id="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91721155"/>
              </p:ext>
            </p:extLst>
          </p:nvPr>
        </p:nvGraphicFramePr>
        <p:xfrm>
          <a:off x="552450" y="3894138"/>
          <a:ext cx="8166100" cy="2001837"/>
        </p:xfrm>
        <a:graphic>
          <a:graphicData uri="http://schemas.openxmlformats.org/presentationml/2006/ole">
            <p:oleObj spid="_x0000_s67660" name="Document" r:id="rId5" imgW="8229275" imgH="2022741" progId="Word.Document.8">
              <p:embed/>
            </p:oleObj>
          </a:graphicData>
        </a:graphic>
      </p:graphicFrame>
      <p:graphicFrame>
        <p:nvGraphicFramePr>
          <p:cNvPr id="5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2320402"/>
              </p:ext>
            </p:extLst>
          </p:nvPr>
        </p:nvGraphicFramePr>
        <p:xfrm>
          <a:off x="552451" y="3250153"/>
          <a:ext cx="5995399" cy="992438"/>
        </p:xfrm>
        <a:graphic>
          <a:graphicData uri="http://schemas.openxmlformats.org/presentationml/2006/ole">
            <p:oleObj spid="_x0000_s67661" name="Document" r:id="rId6" imgW="5995399" imgH="992438" progId="Word.Document.8">
              <p:embed/>
            </p:oleObj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66357602"/>
              </p:ext>
            </p:extLst>
          </p:nvPr>
        </p:nvGraphicFramePr>
        <p:xfrm>
          <a:off x="552450" y="5632549"/>
          <a:ext cx="8496300" cy="1576387"/>
        </p:xfrm>
        <a:graphic>
          <a:graphicData uri="http://schemas.openxmlformats.org/presentationml/2006/ole">
            <p:oleObj spid="_x0000_s67662" name="文档" r:id="rId7" imgW="8564392" imgH="1590353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0306125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97851" y="4707125"/>
            <a:ext cx="8568952" cy="2239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9852220"/>
              </p:ext>
            </p:extLst>
          </p:nvPr>
        </p:nvGraphicFramePr>
        <p:xfrm>
          <a:off x="615601" y="1240061"/>
          <a:ext cx="8740410" cy="3864088"/>
        </p:xfrm>
        <a:graphic>
          <a:graphicData uri="http://schemas.openxmlformats.org/presentationml/2006/ole">
            <p:oleObj spid="_x0000_s76806" name="文档" r:id="rId4" imgW="8740410" imgH="3864088" progId="Word.Document.12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1273291"/>
              </p:ext>
            </p:extLst>
          </p:nvPr>
        </p:nvGraphicFramePr>
        <p:xfrm>
          <a:off x="768126" y="4760913"/>
          <a:ext cx="8734425" cy="2774950"/>
        </p:xfrm>
        <a:graphic>
          <a:graphicData uri="http://schemas.openxmlformats.org/presentationml/2006/ole">
            <p:oleObj spid="_x0000_s76807" name="文档" r:id="rId5" imgW="8798003" imgH="2800607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014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472129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15325" y="903773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16108" y="782978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33284" y="1464557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167330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687367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399174" y="758805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080168" y="2138398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679419" y="858529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696550" y="1825964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04395" y="1601280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645567" y="2196685"/>
            <a:ext cx="8215370" cy="1143008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1788575" y="4014391"/>
            <a:ext cx="4158245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  5.1   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大数定律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645567" y="2387863"/>
            <a:ext cx="8909219" cy="80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第</a:t>
            </a:r>
            <a:r>
              <a:rPr lang="en-US" altLang="zh-CN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5</a:t>
            </a:r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章  大数定律及中心极限定理</a:t>
            </a:r>
          </a:p>
        </p:txBody>
      </p:sp>
    </p:spTree>
    <p:extLst>
      <p:ext uri="{BB962C8B-B14F-4D97-AF65-F5344CB8AC3E}">
        <p14:creationId xmlns:p14="http://schemas.microsoft.com/office/powerpoint/2010/main" xmlns="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0166890"/>
              </p:ext>
            </p:extLst>
          </p:nvPr>
        </p:nvGraphicFramePr>
        <p:xfrm>
          <a:off x="568326" y="1039813"/>
          <a:ext cx="8289027" cy="2946660"/>
        </p:xfrm>
        <a:graphic>
          <a:graphicData uri="http://schemas.openxmlformats.org/presentationml/2006/ole">
            <p:oleObj spid="_x0000_s63546" name="文档" r:id="rId4" imgW="8289027" imgH="2946660" progId="Word.Document.12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05227353"/>
              </p:ext>
            </p:extLst>
          </p:nvPr>
        </p:nvGraphicFramePr>
        <p:xfrm>
          <a:off x="488950" y="3609975"/>
          <a:ext cx="8323263" cy="3090863"/>
        </p:xfrm>
        <a:graphic>
          <a:graphicData uri="http://schemas.openxmlformats.org/presentationml/2006/ole">
            <p:oleObj spid="_x0000_s63547" name="文档" r:id="rId5" imgW="8531996" imgH="3180345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316658" y="0"/>
            <a:ext cx="2457951" cy="90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134" y="1959364"/>
            <a:ext cx="955292" cy="1167985"/>
          </a:xfrm>
          <a:prstGeom prst="rect">
            <a:avLst/>
          </a:prstGeom>
          <a:noFill/>
        </p:spPr>
      </p:pic>
      <p:sp>
        <p:nvSpPr>
          <p:cNvPr id="101" name="MH_Text_1"/>
          <p:cNvSpPr/>
          <p:nvPr>
            <p:custDataLst>
              <p:tags r:id="rId1"/>
            </p:custDataLst>
          </p:nvPr>
        </p:nvSpPr>
        <p:spPr>
          <a:xfrm>
            <a:off x="1687075" y="2383565"/>
            <a:ext cx="3567524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契比雪夫</a:t>
            </a: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不等式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134" y="3213478"/>
            <a:ext cx="955292" cy="1167985"/>
          </a:xfrm>
          <a:prstGeom prst="rect">
            <a:avLst/>
          </a:prstGeom>
          <a:noFill/>
        </p:spPr>
      </p:pic>
      <p:sp>
        <p:nvSpPr>
          <p:cNvPr id="103" name="MH_Text_1"/>
          <p:cNvSpPr/>
          <p:nvPr>
            <p:custDataLst>
              <p:tags r:id="rId2"/>
            </p:custDataLst>
          </p:nvPr>
        </p:nvSpPr>
        <p:spPr>
          <a:xfrm>
            <a:off x="1615637" y="3598011"/>
            <a:ext cx="3567524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依概率收敛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134" y="4570800"/>
            <a:ext cx="955292" cy="1167985"/>
          </a:xfrm>
          <a:prstGeom prst="rect">
            <a:avLst/>
          </a:prstGeom>
          <a:noFill/>
        </p:spPr>
      </p:pic>
      <p:sp>
        <p:nvSpPr>
          <p:cNvPr id="105" name="MH_Text_1"/>
          <p:cNvSpPr/>
          <p:nvPr>
            <p:custDataLst>
              <p:tags r:id="rId3"/>
            </p:custDataLst>
          </p:nvPr>
        </p:nvSpPr>
        <p:spPr>
          <a:xfrm>
            <a:off x="1615637" y="4955333"/>
            <a:ext cx="6253898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大数定律</a:t>
            </a:r>
            <a:endParaRPr lang="en-US" altLang="zh-CN" sz="3234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2"/>
          <p:cNvSpPr txBox="1">
            <a:spLocks noChangeArrowheads="1"/>
          </p:cNvSpPr>
          <p:nvPr/>
        </p:nvSpPr>
        <p:spPr bwMode="auto">
          <a:xfrm>
            <a:off x="1638961" y="575647"/>
            <a:ext cx="252561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大数定律</a:t>
            </a:r>
          </a:p>
        </p:txBody>
      </p:sp>
    </p:spTree>
    <p:extLst>
      <p:ext uri="{BB962C8B-B14F-4D97-AF65-F5344CB8AC3E}">
        <p14:creationId xmlns:p14="http://schemas.microsoft.com/office/powerpoint/2010/main" xmlns="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44333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4319" y="904082"/>
              <a:ext cx="2324286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4102297" y="1549081"/>
            <a:ext cx="3588240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契比雪夫</a:t>
            </a:r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不等式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4643" y="1188814"/>
            <a:ext cx="943767" cy="1153896"/>
          </a:xfrm>
          <a:prstGeom prst="rect">
            <a:avLst/>
          </a:prstGeom>
          <a:noFill/>
        </p:spPr>
      </p:pic>
      <p:sp>
        <p:nvSpPr>
          <p:cNvPr id="14" name="MH_Text_1"/>
          <p:cNvSpPr/>
          <p:nvPr>
            <p:custDataLst>
              <p:tags r:id="rId4"/>
            </p:custDataLst>
          </p:nvPr>
        </p:nvSpPr>
        <p:spPr>
          <a:xfrm>
            <a:off x="4103437" y="2983893"/>
            <a:ext cx="3444224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依概率收敛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4643" y="2662783"/>
            <a:ext cx="943767" cy="1153896"/>
          </a:xfrm>
          <a:prstGeom prst="rect">
            <a:avLst/>
          </a:prstGeom>
          <a:noFill/>
        </p:spPr>
      </p:pic>
      <p:sp>
        <p:nvSpPr>
          <p:cNvPr id="18" name="MH_Text_1"/>
          <p:cNvSpPr/>
          <p:nvPr>
            <p:custDataLst>
              <p:tags r:id="rId5"/>
            </p:custDataLst>
          </p:nvPr>
        </p:nvSpPr>
        <p:spPr>
          <a:xfrm>
            <a:off x="4163704" y="4444195"/>
            <a:ext cx="3741147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大数定律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4643" y="4105503"/>
            <a:ext cx="943767" cy="115389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xmlns="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9935736"/>
              </p:ext>
            </p:extLst>
          </p:nvPr>
        </p:nvGraphicFramePr>
        <p:xfrm>
          <a:off x="552450" y="1087438"/>
          <a:ext cx="9144000" cy="5329237"/>
        </p:xfrm>
        <a:graphic>
          <a:graphicData uri="http://schemas.openxmlformats.org/presentationml/2006/ole">
            <p:oleObj spid="_x0000_s2094" name="文档" r:id="rId4" imgW="9212670" imgH="5384480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5782998"/>
              </p:ext>
            </p:extLst>
          </p:nvPr>
        </p:nvGraphicFramePr>
        <p:xfrm>
          <a:off x="598488" y="1009650"/>
          <a:ext cx="8545512" cy="4460875"/>
        </p:xfrm>
        <a:graphic>
          <a:graphicData uri="http://schemas.openxmlformats.org/presentationml/2006/ole">
            <p:oleObj spid="_x0000_s50238" name="文档" r:id="rId4" imgW="8611906" imgH="4524391" progId="Word.Document.12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52361013"/>
              </p:ext>
            </p:extLst>
          </p:nvPr>
        </p:nvGraphicFramePr>
        <p:xfrm>
          <a:off x="629464" y="3038086"/>
          <a:ext cx="8783604" cy="3493727"/>
        </p:xfrm>
        <a:graphic>
          <a:graphicData uri="http://schemas.openxmlformats.org/presentationml/2006/ole">
            <p:oleObj spid="_x0000_s50239" name="文档" r:id="rId5" imgW="8783604" imgH="3500218" progId="Word.Document.12">
              <p:embed/>
            </p:oleObj>
          </a:graphicData>
        </a:graphic>
      </p:graphicFrame>
      <p:sp>
        <p:nvSpPr>
          <p:cNvPr id="2" name="云形标注 1"/>
          <p:cNvSpPr/>
          <p:nvPr/>
        </p:nvSpPr>
        <p:spPr>
          <a:xfrm>
            <a:off x="7026591" y="5128493"/>
            <a:ext cx="2444147" cy="1008112"/>
          </a:xfrm>
          <a:prstGeom prst="cloudCallout">
            <a:avLst>
              <a:gd name="adj1" fmla="val -74697"/>
              <a:gd name="adj2" fmla="val -5488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先放大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被积函数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629464" y="6280620"/>
            <a:ext cx="2640106" cy="952029"/>
          </a:xfrm>
          <a:prstGeom prst="cloudCallout">
            <a:avLst>
              <a:gd name="adj1" fmla="val 47388"/>
              <a:gd name="adj2" fmla="val -5684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放大</a:t>
            </a:r>
            <a:endParaRPr lang="en-US" altLang="zh-CN" sz="2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积分区间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042691"/>
              </p:ext>
            </p:extLst>
          </p:nvPr>
        </p:nvGraphicFramePr>
        <p:xfrm>
          <a:off x="520700" y="3311525"/>
          <a:ext cx="8891588" cy="3341688"/>
        </p:xfrm>
        <a:graphic>
          <a:graphicData uri="http://schemas.openxmlformats.org/presentationml/2006/ole">
            <p:oleObj spid="_x0000_s53309" name="文档" r:id="rId4" imgW="9262344" imgH="3495530" progId="Word.Document.12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56593286"/>
              </p:ext>
            </p:extLst>
          </p:nvPr>
        </p:nvGraphicFramePr>
        <p:xfrm>
          <a:off x="536009" y="1204493"/>
          <a:ext cx="8545512" cy="2395538"/>
        </p:xfrm>
        <a:graphic>
          <a:graphicData uri="http://schemas.openxmlformats.org/presentationml/2006/ole">
            <p:oleObj spid="_x0000_s53310" name="文档" r:id="rId5" imgW="8696496" imgH="2485422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8092221"/>
              </p:ext>
            </p:extLst>
          </p:nvPr>
        </p:nvGraphicFramePr>
        <p:xfrm>
          <a:off x="441325" y="3611563"/>
          <a:ext cx="8809038" cy="3825875"/>
        </p:xfrm>
        <a:graphic>
          <a:graphicData uri="http://schemas.openxmlformats.org/presentationml/2006/ole">
            <p:oleObj spid="_x0000_s86018" name="文档" r:id="rId3" imgW="9025494" imgH="3939098" progId="Word.Document.12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7856485"/>
              </p:ext>
            </p:extLst>
          </p:nvPr>
        </p:nvGraphicFramePr>
        <p:xfrm>
          <a:off x="381000" y="1235075"/>
          <a:ext cx="8809038" cy="2178050"/>
        </p:xfrm>
        <a:graphic>
          <a:graphicData uri="http://schemas.openxmlformats.org/presentationml/2006/ole">
            <p:oleObj spid="_x0000_s86019" name="文档" r:id="rId4" imgW="9025494" imgH="2239116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8735829"/>
              </p:ext>
            </p:extLst>
          </p:nvPr>
        </p:nvGraphicFramePr>
        <p:xfrm>
          <a:off x="6250791" y="2687631"/>
          <a:ext cx="2600325" cy="771525"/>
        </p:xfrm>
        <a:graphic>
          <a:graphicData uri="http://schemas.openxmlformats.org/presentationml/2006/ole">
            <p:oleObj spid="_x0000_s86020" name="Equation" r:id="rId5" imgW="2590800" imgH="7747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575233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06148051"/>
              </p:ext>
            </p:extLst>
          </p:nvPr>
        </p:nvGraphicFramePr>
        <p:xfrm>
          <a:off x="536574" y="1025525"/>
          <a:ext cx="8396294" cy="3578113"/>
        </p:xfrm>
        <a:graphic>
          <a:graphicData uri="http://schemas.openxmlformats.org/presentationml/2006/ole">
            <p:oleObj spid="_x0000_s57418" name="文档" r:id="rId4" imgW="8396294" imgH="3597226" progId="Word.Document.12">
              <p:embed/>
            </p:oleObj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2881964"/>
              </p:ext>
            </p:extLst>
          </p:nvPr>
        </p:nvGraphicFramePr>
        <p:xfrm>
          <a:off x="536575" y="4271963"/>
          <a:ext cx="8310985" cy="2495159"/>
        </p:xfrm>
        <a:graphic>
          <a:graphicData uri="http://schemas.openxmlformats.org/presentationml/2006/ole">
            <p:oleObj spid="_x0000_s57419" name="文档" r:id="rId5" imgW="8310985" imgH="2495159" progId="Word.Document.12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07722886"/>
              </p:ext>
            </p:extLst>
          </p:nvPr>
        </p:nvGraphicFramePr>
        <p:xfrm>
          <a:off x="425450" y="1246188"/>
          <a:ext cx="8402638" cy="2979737"/>
        </p:xfrm>
        <a:graphic>
          <a:graphicData uri="http://schemas.openxmlformats.org/presentationml/2006/ole">
            <p:oleObj spid="_x0000_s58467" name="文档" r:id="rId4" imgW="8461445" imgH="3016621" progId="Word.Document.12">
              <p:embed/>
            </p:oleObj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2704895"/>
              </p:ext>
            </p:extLst>
          </p:nvPr>
        </p:nvGraphicFramePr>
        <p:xfrm>
          <a:off x="425450" y="3609975"/>
          <a:ext cx="5959475" cy="914400"/>
        </p:xfrm>
        <a:graphic>
          <a:graphicData uri="http://schemas.openxmlformats.org/presentationml/2006/ole">
            <p:oleObj spid="_x0000_s58468" name="文档" r:id="rId5" imgW="6001878" imgH="928968" progId="Word.Document.12">
              <p:embed/>
            </p:oleObj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70983173"/>
              </p:ext>
            </p:extLst>
          </p:nvPr>
        </p:nvGraphicFramePr>
        <p:xfrm>
          <a:off x="425450" y="4981575"/>
          <a:ext cx="8406372" cy="1560060"/>
        </p:xfrm>
        <a:graphic>
          <a:graphicData uri="http://schemas.openxmlformats.org/presentationml/2006/ole">
            <p:oleObj spid="_x0000_s58469" name="文档" r:id="rId6" imgW="8406372" imgH="1560060" progId="Word.Document.12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3752931"/>
              </p:ext>
            </p:extLst>
          </p:nvPr>
        </p:nvGraphicFramePr>
        <p:xfrm>
          <a:off x="3210961" y="4512049"/>
          <a:ext cx="790575" cy="390525"/>
        </p:xfrm>
        <a:graphic>
          <a:graphicData uri="http://schemas.openxmlformats.org/presentationml/2006/ole">
            <p:oleObj spid="_x0000_s58470" name="Equation" r:id="rId7" imgW="787320" imgH="380880" progId="Equation.DSMT4">
              <p:embed/>
            </p:oleObj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210961" y="4125154"/>
            <a:ext cx="646331" cy="382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3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46167" y="5776565"/>
            <a:ext cx="3312590" cy="11521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7312509"/>
              </p:ext>
            </p:extLst>
          </p:nvPr>
        </p:nvGraphicFramePr>
        <p:xfrm>
          <a:off x="6195711" y="5844471"/>
          <a:ext cx="2924175" cy="552450"/>
        </p:xfrm>
        <a:graphic>
          <a:graphicData uri="http://schemas.openxmlformats.org/presentationml/2006/ole">
            <p:oleObj spid="_x0000_s58471" name="Equation" r:id="rId8" imgW="2857500" imgH="546100" progId="Equation.DSMT4">
              <p:embed/>
            </p:oleObj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9073834"/>
              </p:ext>
            </p:extLst>
          </p:nvPr>
        </p:nvGraphicFramePr>
        <p:xfrm>
          <a:off x="6396883" y="6431151"/>
          <a:ext cx="2552700" cy="457200"/>
        </p:xfrm>
        <a:graphic>
          <a:graphicData uri="http://schemas.openxmlformats.org/presentationml/2006/ole">
            <p:oleObj spid="_x0000_s58472" name="Equation" r:id="rId9" imgW="2501900" imgH="45720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</Words>
  <Application>Microsoft Office PowerPoint</Application>
  <PresentationFormat>自定义</PresentationFormat>
  <Paragraphs>43</Paragraphs>
  <Slides>22</Slides>
  <Notes>19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1_自定义设计方案</vt:lpstr>
      <vt:lpstr>2_自定义设计方案</vt:lpstr>
      <vt:lpstr>文档</vt:lpstr>
      <vt:lpstr>Equation</vt:lpstr>
      <vt:lpstr>Microsoft Office Word 文档</vt:lpstr>
      <vt:lpstr>Document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2021-02-27T07:55:44Z</dcterms:modified>
</cp:coreProperties>
</file>