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51" r:id="rId2"/>
  </p:sldMasterIdLst>
  <p:notesMasterIdLst>
    <p:notesMasterId r:id="rId27"/>
  </p:notesMasterIdLst>
  <p:handoutMasterIdLst>
    <p:handoutMasterId r:id="rId28"/>
  </p:handoutMasterIdLst>
  <p:sldIdLst>
    <p:sldId id="3146" r:id="rId3"/>
    <p:sldId id="3381" r:id="rId4"/>
    <p:sldId id="3362" r:id="rId5"/>
    <p:sldId id="3385" r:id="rId6"/>
    <p:sldId id="3400" r:id="rId7"/>
    <p:sldId id="3489" r:id="rId8"/>
    <p:sldId id="3460" r:id="rId9"/>
    <p:sldId id="3461" r:id="rId10"/>
    <p:sldId id="3462" r:id="rId11"/>
    <p:sldId id="3463" r:id="rId12"/>
    <p:sldId id="3492" r:id="rId13"/>
    <p:sldId id="3494" r:id="rId14"/>
    <p:sldId id="3495" r:id="rId15"/>
    <p:sldId id="3496" r:id="rId16"/>
    <p:sldId id="3497" r:id="rId17"/>
    <p:sldId id="3498" r:id="rId18"/>
    <p:sldId id="3485" r:id="rId19"/>
    <p:sldId id="3499" r:id="rId20"/>
    <p:sldId id="3500" r:id="rId21"/>
    <p:sldId id="3501" r:id="rId22"/>
    <p:sldId id="3502" r:id="rId23"/>
    <p:sldId id="3503" r:id="rId24"/>
    <p:sldId id="3504" r:id="rId25"/>
    <p:sldId id="3430" r:id="rId26"/>
  </p:sldIdLst>
  <p:sldSz cx="9644063" cy="7232650"/>
  <p:notesSz cx="6858000" cy="9144000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orient="horz" pos="4228">
          <p15:clr>
            <a:srgbClr val="A4A3A4"/>
          </p15:clr>
        </p15:guide>
        <p15:guide id="3" pos="1983">
          <p15:clr>
            <a:srgbClr val="A4A3A4"/>
          </p15:clr>
        </p15:guide>
        <p15:guide id="4" pos="418">
          <p15:clr>
            <a:srgbClr val="A4A3A4"/>
          </p15:clr>
        </p15:guide>
        <p15:guide id="5" pos="5691">
          <p15:clr>
            <a:srgbClr val="A4A3A4"/>
          </p15:clr>
        </p15:guide>
        <p15:guide id="6" pos="282">
          <p15:clr>
            <a:srgbClr val="A4A3A4"/>
          </p15:clr>
        </p15:guide>
        <p15:guide id="7" pos="10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7DDD"/>
    <a:srgbClr val="005EA6"/>
    <a:srgbClr val="FF9900"/>
    <a:srgbClr val="FFFF00"/>
    <a:srgbClr val="FF00FF"/>
    <a:srgbClr val="BE7202"/>
    <a:srgbClr val="003399"/>
    <a:srgbClr val="800000"/>
    <a:srgbClr val="205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3608" autoAdjust="0"/>
  </p:normalViewPr>
  <p:slideViewPr>
    <p:cSldViewPr>
      <p:cViewPr varScale="1">
        <p:scale>
          <a:sx n="80" d="100"/>
          <a:sy n="80" d="100"/>
        </p:scale>
        <p:origin x="1122" y="60"/>
      </p:cViewPr>
      <p:guideLst>
        <p:guide orient="horz" pos="328"/>
        <p:guide orient="horz" pos="4228"/>
        <p:guide pos="1983"/>
        <p:guide pos="418"/>
        <p:guide pos="5691"/>
        <p:guide pos="282"/>
        <p:guide pos="1013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emf"/><Relationship Id="rId4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5" Type="http://schemas.openxmlformats.org/officeDocument/2006/relationships/image" Target="../media/image36.wmf"/><Relationship Id="rId4" Type="http://schemas.openxmlformats.org/officeDocument/2006/relationships/image" Target="../media/image3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emf"/><Relationship Id="rId1" Type="http://schemas.openxmlformats.org/officeDocument/2006/relationships/image" Target="../media/image32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39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4" Type="http://schemas.openxmlformats.org/officeDocument/2006/relationships/image" Target="../media/image4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5B92965-079E-44A8-96BD-E00CE579D73E}" type="datetimeFigureOut">
              <a:rPr lang="zh-CN" altLang="en-US"/>
              <a:pPr>
                <a:defRPr/>
              </a:pPr>
              <a:t>2021/3/17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1A36FB4-C1AC-4348-812C-EE27BDFB345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95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272BC8A-E35B-4FD7-A90F-427DFB9A47CB}" type="datetimeFigureOut">
              <a:rPr lang="zh-CN" altLang="en-US"/>
              <a:pPr>
                <a:defRPr/>
              </a:pPr>
              <a:t>2021/3/17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5CA4E3F-A73A-42F8-9D10-9A2C7E37B6C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2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DA40D3-554F-4854-9BC4-6C24B33F3922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60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83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97261E-7752-4743-A270-6C648584D1ED}" type="slidenum">
              <a:rPr lang="zh-CN" altLang="en-US" sz="1200">
                <a:latin typeface="Times New Roman" pitchFamily="18" charset="0"/>
              </a:rPr>
              <a:pPr algn="r"/>
              <a:t>10</a:t>
            </a:fld>
            <a:endParaRPr lang="en-US" altLang="zh-CN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700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83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97261E-7752-4743-A270-6C648584D1ED}" type="slidenum">
              <a:rPr lang="zh-CN" altLang="en-US" sz="1200">
                <a:latin typeface="Times New Roman" pitchFamily="18" charset="0"/>
              </a:rPr>
              <a:pPr algn="r"/>
              <a:t>11</a:t>
            </a:fld>
            <a:endParaRPr lang="en-US" altLang="zh-CN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598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83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97261E-7752-4743-A270-6C648584D1ED}" type="slidenum">
              <a:rPr lang="zh-CN" altLang="en-US" sz="1200">
                <a:latin typeface="Times New Roman" pitchFamily="18" charset="0"/>
              </a:rPr>
              <a:pPr algn="r"/>
              <a:t>12</a:t>
            </a:fld>
            <a:endParaRPr lang="en-US" altLang="zh-CN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148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83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97261E-7752-4743-A270-6C648584D1ED}" type="slidenum">
              <a:rPr lang="zh-CN" altLang="en-US" sz="1200">
                <a:latin typeface="Times New Roman" pitchFamily="18" charset="0"/>
              </a:rPr>
              <a:pPr algn="r"/>
              <a:t>13</a:t>
            </a:fld>
            <a:endParaRPr lang="en-US" altLang="zh-CN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730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23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23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A7644E-F9A8-4CFF-A8D7-ECD54CF1B71C}" type="slidenum">
              <a:rPr lang="zh-CN" altLang="en-US" smtClean="0">
                <a:ea typeface="宋体" charset="-122"/>
              </a:rPr>
              <a:pPr/>
              <a:t>14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410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84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845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3B4A6E-3A29-4C69-8DD0-513F69D1F882}" type="slidenum">
              <a:rPr lang="zh-CN" altLang="en-US" smtClean="0">
                <a:ea typeface="宋体" charset="-122"/>
              </a:rPr>
              <a:pPr/>
              <a:t>15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6515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152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4FF7BB-3023-4B86-9F0C-553E808AA2D3}" type="slidenum">
              <a:rPr lang="zh-CN" altLang="en-US" smtClean="0">
                <a:ea typeface="宋体" charset="-122"/>
              </a:rPr>
              <a:pPr/>
              <a:t>16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3149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83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97261E-7752-4743-A270-6C648584D1ED}" type="slidenum">
              <a:rPr lang="zh-CN" altLang="en-US" sz="1200">
                <a:latin typeface="Times New Roman" pitchFamily="18" charset="0"/>
              </a:rPr>
              <a:pPr algn="r"/>
              <a:t>17</a:t>
            </a:fld>
            <a:endParaRPr lang="en-US" altLang="zh-CN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625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83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97261E-7752-4743-A270-6C648584D1ED}" type="slidenum">
              <a:rPr lang="zh-CN" altLang="en-US" sz="1200">
                <a:latin typeface="Times New Roman" pitchFamily="18" charset="0"/>
              </a:rPr>
              <a:pPr algn="r"/>
              <a:t>18</a:t>
            </a:fld>
            <a:endParaRPr lang="en-US" altLang="zh-CN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09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83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97261E-7752-4743-A270-6C648584D1ED}" type="slidenum">
              <a:rPr lang="zh-CN" altLang="en-US" sz="1200">
                <a:latin typeface="Times New Roman" pitchFamily="18" charset="0"/>
              </a:rPr>
              <a:pPr algn="r"/>
              <a:t>19</a:t>
            </a:fld>
            <a:endParaRPr lang="en-US" altLang="zh-CN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12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F963D93-D04C-41D4-9544-919A3599C0B2}" type="slidenum">
              <a:rPr lang="zh-CN" altLang="en-US" sz="1200">
                <a:latin typeface="Times New Roman" pitchFamily="18" charset="0"/>
                <a:ea typeface="微软雅黑" pitchFamily="34" charset="-122"/>
              </a:rPr>
              <a:pPr algn="r"/>
              <a:t>2</a:t>
            </a:fld>
            <a:endParaRPr lang="en-US" altLang="zh-CN" sz="1200">
              <a:latin typeface="Times New Roman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624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83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97261E-7752-4743-A270-6C648584D1ED}" type="slidenum">
              <a:rPr lang="zh-CN" altLang="en-US" sz="1200">
                <a:latin typeface="Times New Roman" pitchFamily="18" charset="0"/>
              </a:rPr>
              <a:pPr algn="r"/>
              <a:t>20</a:t>
            </a:fld>
            <a:endParaRPr lang="en-US" altLang="zh-CN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36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83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97261E-7752-4743-A270-6C648584D1ED}" type="slidenum">
              <a:rPr lang="zh-CN" altLang="en-US" sz="1200">
                <a:latin typeface="Times New Roman" pitchFamily="18" charset="0"/>
              </a:rPr>
              <a:pPr algn="r"/>
              <a:t>21</a:t>
            </a:fld>
            <a:endParaRPr lang="en-US" altLang="zh-CN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21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61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616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A28B35-3765-4CB5-A0EB-F2F9AA96791C}" type="slidenum">
              <a:rPr lang="zh-CN" altLang="en-US" smtClean="0">
                <a:ea typeface="宋体" charset="-122"/>
              </a:rPr>
              <a:pPr/>
              <a:t>22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0128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92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92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786F6C-9457-4026-99B2-C2AE7638355C}" type="slidenum">
              <a:rPr lang="zh-CN" altLang="en-US" smtClean="0">
                <a:ea typeface="宋体" charset="-122"/>
              </a:rPr>
              <a:pPr/>
              <a:t>23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242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4C693B8-53FE-4779-BFAA-C28184217D41}" type="slidenum">
              <a:rPr lang="zh-CN" altLang="en-US" smtClean="0">
                <a:latin typeface="Calibri" pitchFamily="34" charset="0"/>
                <a:ea typeface="宋体" charset="-122"/>
              </a:rPr>
              <a:pPr/>
              <a:t>3</a:t>
            </a:fld>
            <a:endParaRPr lang="en-US" altLang="zh-CN" smtClean="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176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396AED-8B91-45CC-BB88-1944AAFC728D}" type="slidenum">
              <a:rPr lang="zh-CN" altLang="en-US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6771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4207A0-DAEA-48DA-82E0-C111D2037D9B}" type="slidenum">
              <a:rPr lang="zh-CN" altLang="en-US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498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2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893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893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324E70E-AAF1-488D-B2A5-80497B52C0CE}" type="slidenum">
              <a:rPr lang="zh-CN" altLang="en-US" smtClean="0">
                <a:ea typeface="宋体" charset="-122"/>
              </a:rPr>
              <a:pPr/>
              <a:t>6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440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983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97261E-7752-4743-A270-6C648584D1ED}" type="slidenum">
              <a:rPr lang="zh-CN" altLang="en-US" sz="1200">
                <a:latin typeface="Times New Roman" pitchFamily="18" charset="0"/>
              </a:rPr>
              <a:pPr algn="r"/>
              <a:t>7</a:t>
            </a:fld>
            <a:endParaRPr lang="en-US" altLang="zh-CN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540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83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97261E-7752-4743-A270-6C648584D1ED}" type="slidenum">
              <a:rPr lang="zh-CN" altLang="en-US" sz="1200">
                <a:latin typeface="Times New Roman" pitchFamily="18" charset="0"/>
              </a:rPr>
              <a:pPr algn="r"/>
              <a:t>8</a:t>
            </a:fld>
            <a:endParaRPr lang="en-US" altLang="zh-CN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889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983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97261E-7752-4743-A270-6C648584D1ED}" type="slidenum">
              <a:rPr lang="zh-CN" altLang="en-US" sz="1200">
                <a:latin typeface="Times New Roman" pitchFamily="18" charset="0"/>
              </a:rPr>
              <a:pPr algn="r"/>
              <a:t>9</a:t>
            </a:fld>
            <a:endParaRPr lang="en-US" altLang="zh-CN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96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385073"/>
            <a:ext cx="8318004" cy="13979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287" y="1773004"/>
            <a:ext cx="4079890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287" y="2641926"/>
            <a:ext cx="4079890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2307" y="1773004"/>
            <a:ext cx="409998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2307" y="2641926"/>
            <a:ext cx="4099983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F406A-438F-42CB-B454-9B504F9A698F}" type="datetimeFigureOut">
              <a:rPr lang="en-US"/>
              <a:pPr>
                <a:defRPr/>
              </a:pPr>
              <a:t>3/17/2021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A87BD-68CE-40F8-8890-446F08481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18F16-3B85-4800-9FF6-D0CEB0245B01}" type="datetimeFigureOut">
              <a:rPr lang="en-US"/>
              <a:pPr>
                <a:defRPr/>
              </a:pPr>
              <a:t>3/17/2021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D478B-3843-4938-9CD1-790901B4D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8"/>
          <p:cNvCxnSpPr/>
          <p:nvPr/>
        </p:nvCxnSpPr>
        <p:spPr bwMode="auto">
          <a:xfrm flipH="1">
            <a:off x="150813" y="790575"/>
            <a:ext cx="6480175" cy="0"/>
          </a:xfrm>
          <a:prstGeom prst="line">
            <a:avLst/>
          </a:prstGeom>
          <a:ln w="2540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9"/>
          <p:cNvCxnSpPr/>
          <p:nvPr/>
        </p:nvCxnSpPr>
        <p:spPr bwMode="auto">
          <a:xfrm flipH="1">
            <a:off x="150813" y="904875"/>
            <a:ext cx="6480175" cy="0"/>
          </a:xfrm>
          <a:prstGeom prst="line">
            <a:avLst/>
          </a:prstGeom>
          <a:ln w="57150">
            <a:solidFill>
              <a:srgbClr val="2051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583"/>
          <p:cNvSpPr>
            <a:spLocks/>
          </p:cNvSpPr>
          <p:nvPr userDrawn="1"/>
        </p:nvSpPr>
        <p:spPr bwMode="auto">
          <a:xfrm>
            <a:off x="177800" y="87313"/>
            <a:ext cx="720725" cy="277812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 dirty="0">
              <a:ea typeface="宋体" panose="02010600030101010101" pitchFamily="2" charset="-122"/>
            </a:endParaRPr>
          </a:p>
        </p:txBody>
      </p:sp>
      <p:sp>
        <p:nvSpPr>
          <p:cNvPr id="5" name="Freeform 584"/>
          <p:cNvSpPr>
            <a:spLocks/>
          </p:cNvSpPr>
          <p:nvPr userDrawn="1"/>
        </p:nvSpPr>
        <p:spPr bwMode="auto">
          <a:xfrm>
            <a:off x="660400" y="225425"/>
            <a:ext cx="188913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6" name="Freeform 585"/>
          <p:cNvSpPr>
            <a:spLocks/>
          </p:cNvSpPr>
          <p:nvPr userDrawn="1"/>
        </p:nvSpPr>
        <p:spPr bwMode="auto">
          <a:xfrm>
            <a:off x="434975" y="347663"/>
            <a:ext cx="161925" cy="338137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7" name="Freeform 586"/>
          <p:cNvSpPr>
            <a:spLocks/>
          </p:cNvSpPr>
          <p:nvPr userDrawn="1"/>
        </p:nvSpPr>
        <p:spPr bwMode="auto">
          <a:xfrm>
            <a:off x="201613" y="384175"/>
            <a:ext cx="169862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pic>
        <p:nvPicPr>
          <p:cNvPr id="8" name="Picture 1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556" r="7553" b="19402"/>
          <a:stretch>
            <a:fillRect/>
          </a:stretch>
        </p:blipFill>
        <p:spPr bwMode="auto">
          <a:xfrm>
            <a:off x="7631113" y="77788"/>
            <a:ext cx="1957387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本框 13">
            <a:extLst/>
          </p:cNvPr>
          <p:cNvSpPr txBox="1">
            <a:spLocks noChangeArrowheads="1"/>
          </p:cNvSpPr>
          <p:nvPr userDrawn="1"/>
        </p:nvSpPr>
        <p:spPr bwMode="auto">
          <a:xfrm>
            <a:off x="766414" y="53310"/>
            <a:ext cx="3767585" cy="684797"/>
          </a:xfrm>
          <a:prstGeom prst="rect">
            <a:avLst/>
          </a:prstGeom>
          <a:noFill/>
          <a:ln>
            <a:noFill/>
          </a:ln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2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第六章习题课</a:t>
            </a:r>
            <a:endParaRPr lang="zh-CN" altLang="en-US" sz="32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5198C-E8FF-4C1D-89F5-0941C0BA82DC}" type="datetimeFigureOut">
              <a:rPr lang="zh-CN" altLang="en-US"/>
              <a:pPr>
                <a:defRPr/>
              </a:pPr>
              <a:t>2021/3/17</a:t>
            </a:fld>
            <a:endParaRPr lang="zh-CN" alt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4C61D-4AFF-4E37-B402-B1B37E5621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983" y="1041369"/>
            <a:ext cx="4882307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73F86-3C10-481F-B963-55865C18A58B}" type="datetimeFigureOut">
              <a:rPr lang="en-US"/>
              <a:pPr>
                <a:defRPr/>
              </a:pPr>
              <a:t>3/17/2021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4F972-38C6-4FD4-AD49-590E76E7DD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99983" y="1041369"/>
            <a:ext cx="4882307" cy="5139869"/>
          </a:xfrm>
        </p:spPr>
        <p:txBody>
          <a:bodyPr rtlCol="0">
            <a:normAutofit/>
          </a:bodyPr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560C1-787C-4FCF-AF46-DA42CDDABEFE}" type="datetimeFigureOut">
              <a:rPr lang="en-US"/>
              <a:pPr>
                <a:defRPr/>
              </a:pPr>
              <a:t>3/17/2021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1042A-73B2-4BB0-833E-7D83D1110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33DB1-A5AC-4D05-823A-7155B9EAFEC6}" type="datetimeFigureOut">
              <a:rPr lang="en-US"/>
              <a:pPr>
                <a:defRPr/>
              </a:pPr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C80C9-55F8-43DC-B49E-A1B49B4FA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1533" y="385071"/>
            <a:ext cx="2079501" cy="61293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030" y="385071"/>
            <a:ext cx="6117952" cy="61293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281C9-0920-4DD2-8B83-8BE6050F5973}" type="datetimeFigureOut">
              <a:rPr lang="en-US"/>
              <a:pPr>
                <a:defRPr/>
              </a:pPr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EC3D5-69D8-4838-90DD-349EDE78E2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588"/>
            <a:ext cx="9644063" cy="722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6"/>
          <p:cNvSpPr>
            <a:spLocks noChangeShapeType="1"/>
          </p:cNvSpPr>
          <p:nvPr userDrawn="1"/>
        </p:nvSpPr>
        <p:spPr bwMode="auto">
          <a:xfrm flipH="1">
            <a:off x="242888" y="555625"/>
            <a:ext cx="0" cy="370205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 flipH="1">
            <a:off x="188913" y="411163"/>
            <a:ext cx="0" cy="4037012"/>
          </a:xfrm>
          <a:prstGeom prst="line">
            <a:avLst/>
          </a:prstGeom>
          <a:noFill/>
          <a:ln w="28575">
            <a:solidFill>
              <a:srgbClr val="1188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9050"/>
            <a:ext cx="9672638" cy="7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10"/>
          <p:cNvSpPr/>
          <p:nvPr userDrawn="1"/>
        </p:nvSpPr>
        <p:spPr>
          <a:xfrm rot="10800000" flipH="1">
            <a:off x="5446713" y="6943725"/>
            <a:ext cx="266700" cy="101600"/>
          </a:xfrm>
          <a:prstGeom prst="rect">
            <a:avLst/>
          </a:prstGeom>
          <a:solidFill>
            <a:srgbClr val="FDD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11"/>
          <p:cNvSpPr/>
          <p:nvPr userDrawn="1"/>
        </p:nvSpPr>
        <p:spPr>
          <a:xfrm rot="10800000" flipH="1">
            <a:off x="5065713" y="6943725"/>
            <a:ext cx="268287" cy="101600"/>
          </a:xfrm>
          <a:prstGeom prst="rect">
            <a:avLst/>
          </a:prstGeom>
          <a:solidFill>
            <a:srgbClr val="72A7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12"/>
          <p:cNvSpPr/>
          <p:nvPr userDrawn="1"/>
        </p:nvSpPr>
        <p:spPr>
          <a:xfrm rot="10800000" flipH="1">
            <a:off x="4686300" y="6943725"/>
            <a:ext cx="268288" cy="101600"/>
          </a:xfrm>
          <a:prstGeom prst="rect">
            <a:avLst/>
          </a:prstGeom>
          <a:solidFill>
            <a:srgbClr val="F5A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Picture 2" descr="D:\哈尔滨工程大学-课程\幕课\概率论与数理统计\PPT\包图网_134176金融数据PPT矢量图形\未标题-2.png"/>
          <p:cNvPicPr>
            <a:picLocks noChangeAspect="1" noChangeArrowheads="1"/>
          </p:cNvPicPr>
          <p:nvPr userDrawn="1"/>
        </p:nvPicPr>
        <p:blipFill>
          <a:blip r:embed="rId3"/>
          <a:srcRect t="16666" b="29166"/>
          <a:stretch>
            <a:fillRect/>
          </a:stretch>
        </p:blipFill>
        <p:spPr bwMode="auto">
          <a:xfrm>
            <a:off x="155575" y="41275"/>
            <a:ext cx="101441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14"/>
          <p:cNvSpPr/>
          <p:nvPr userDrawn="1"/>
        </p:nvSpPr>
        <p:spPr>
          <a:xfrm rot="10800000">
            <a:off x="5902325" y="6943725"/>
            <a:ext cx="3514725" cy="101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rgbClr val="9CD8C7"/>
              </a:gs>
              <a:gs pos="57000">
                <a:srgbClr val="7A93CB"/>
              </a:gs>
              <a:gs pos="100000">
                <a:srgbClr val="FFEFC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: 圆角 5"/>
          <p:cNvSpPr/>
          <p:nvPr userDrawn="1"/>
        </p:nvSpPr>
        <p:spPr>
          <a:xfrm>
            <a:off x="241300" y="998538"/>
            <a:ext cx="9183688" cy="5762625"/>
          </a:xfrm>
          <a:prstGeom prst="roundRect">
            <a:avLst>
              <a:gd name="adj" fmla="val 6667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180" y="385763"/>
            <a:ext cx="8317707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150813" y="909638"/>
            <a:ext cx="6480175" cy="114300"/>
            <a:chOff x="142844" y="642924"/>
            <a:chExt cx="5040000" cy="80962"/>
          </a:xfrm>
        </p:grpSpPr>
        <p:cxnSp>
          <p:nvCxnSpPr>
            <p:cNvPr id="3" name="直接连接符 8"/>
            <p:cNvCxnSpPr/>
            <p:nvPr/>
          </p:nvCxnSpPr>
          <p:spPr>
            <a:xfrm flipH="1">
              <a:off x="142844" y="642924"/>
              <a:ext cx="5040000" cy="0"/>
            </a:xfrm>
            <a:prstGeom prst="line">
              <a:avLst/>
            </a:prstGeom>
            <a:ln w="254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9"/>
            <p:cNvCxnSpPr/>
            <p:nvPr/>
          </p:nvCxnSpPr>
          <p:spPr>
            <a:xfrm flipH="1">
              <a:off x="142844" y="723886"/>
              <a:ext cx="5040000" cy="0"/>
            </a:xfrm>
            <a:prstGeom prst="line">
              <a:avLst/>
            </a:prstGeom>
            <a:ln w="57150">
              <a:solidFill>
                <a:srgbClr val="20517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83"/>
          <p:cNvSpPr>
            <a:spLocks/>
          </p:cNvSpPr>
          <p:nvPr/>
        </p:nvSpPr>
        <p:spPr bwMode="auto">
          <a:xfrm>
            <a:off x="133350" y="209550"/>
            <a:ext cx="541338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 dirty="0">
              <a:ea typeface="宋体" panose="02010600030101010101" pitchFamily="2" charset="-122"/>
            </a:endParaRPr>
          </a:p>
        </p:txBody>
      </p:sp>
      <p:sp>
        <p:nvSpPr>
          <p:cNvPr id="6" name="Freeform 584"/>
          <p:cNvSpPr>
            <a:spLocks/>
          </p:cNvSpPr>
          <p:nvPr/>
        </p:nvSpPr>
        <p:spPr bwMode="auto">
          <a:xfrm>
            <a:off x="495300" y="347663"/>
            <a:ext cx="141288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7" name="Freeform 585"/>
          <p:cNvSpPr>
            <a:spLocks/>
          </p:cNvSpPr>
          <p:nvPr/>
        </p:nvSpPr>
        <p:spPr bwMode="auto">
          <a:xfrm>
            <a:off x="327025" y="469900"/>
            <a:ext cx="120650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8" name="Freeform 586"/>
          <p:cNvSpPr>
            <a:spLocks/>
          </p:cNvSpPr>
          <p:nvPr/>
        </p:nvSpPr>
        <p:spPr bwMode="auto">
          <a:xfrm>
            <a:off x="150813" y="506413"/>
            <a:ext cx="128587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31113" y="12700"/>
            <a:ext cx="2000250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>
          <a:xfrm>
            <a:off x="482600" y="6704013"/>
            <a:ext cx="2249488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665C9DF-5412-4B80-B5FD-F890DD8C6F9E}" type="datetimeFigureOut">
              <a:rPr lang="zh-CN" altLang="en-US"/>
              <a:pPr>
                <a:defRPr/>
              </a:pPr>
              <a:t>2021/3/17</a:t>
            </a:fld>
            <a:endParaRPr lang="zh-CN" altLang="en-US"/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295650" y="6704013"/>
            <a:ext cx="3054350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11975" y="6704013"/>
            <a:ext cx="2249488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1669826-5DDD-443E-AB22-A9693B0595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305" y="1183677"/>
            <a:ext cx="8197454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508" y="3798816"/>
            <a:ext cx="7233047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1C104-3D4E-4CED-B1B0-8778BBAF19A6}" type="datetimeFigureOut">
              <a:rPr lang="en-US"/>
              <a:pPr>
                <a:defRPr/>
              </a:pPr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66C39-6467-42C9-AA94-336B4C9E6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25ED2-8147-4B3D-86CA-861936555A1C}" type="datetimeFigureOut">
              <a:rPr lang="en-US"/>
              <a:pPr>
                <a:defRPr/>
              </a:pPr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8D707-FA20-4080-B248-1BE71B7FC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07" y="1803142"/>
            <a:ext cx="8318004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007" y="4840185"/>
            <a:ext cx="8318004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/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BDC66-C7FA-4038-8C96-E0E085796DB9}" type="datetimeFigureOut">
              <a:rPr lang="en-US"/>
              <a:pPr>
                <a:defRPr/>
              </a:pPr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96789-2636-475A-9123-037739623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029" y="1925358"/>
            <a:ext cx="4098727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2307" y="1925358"/>
            <a:ext cx="4098727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FF98F-68E6-446A-964C-025EF63EB6FD}" type="datetimeFigureOut">
              <a:rPr lang="en-US"/>
              <a:pPr>
                <a:defRPr/>
              </a:pPr>
              <a:t>3/17/2021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921CE-3777-4DBF-888C-6CFC714D7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</p:sldLayoutIdLst>
  <p:transition advTm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342892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685783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028675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69863" indent="-169863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2763" indent="-169863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563" indent="-169863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1463" indent="-169863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663575" y="385763"/>
            <a:ext cx="8316913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63575" y="1925638"/>
            <a:ext cx="8316913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3575" y="6704013"/>
            <a:ext cx="2170113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1D039D-3AD7-4F83-A0F1-3DAA62F747E8}" type="datetimeFigureOut">
              <a:rPr lang="en-US"/>
              <a:pPr>
                <a:defRPr/>
              </a:pPr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4050" y="6704013"/>
            <a:ext cx="3255963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0375" y="6704013"/>
            <a:ext cx="2170113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191F3F-F3F6-4275-9367-89BF18BE1B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69" r:id="rId2"/>
    <p:sldLayoutId id="2147483968" r:id="rId3"/>
    <p:sldLayoutId id="2147483967" r:id="rId4"/>
    <p:sldLayoutId id="2147483966" r:id="rId5"/>
    <p:sldLayoutId id="2147483965" r:id="rId6"/>
    <p:sldLayoutId id="2147483976" r:id="rId7"/>
    <p:sldLayoutId id="2147483964" r:id="rId8"/>
    <p:sldLayoutId id="2147483963" r:id="rId9"/>
    <p:sldLayoutId id="2147483962" r:id="rId10"/>
    <p:sldLayoutId id="2147483961" r:id="rId11"/>
    <p:sldLayoutId id="2147483977" r:id="rId12"/>
    <p:sldLayoutId id="2147483978" r:id="rId13"/>
    <p:sldLayoutId id="2147483979" r:id="rId14"/>
  </p:sldLayoutIdLst>
  <p:txStyles>
    <p:titleStyle>
      <a:lvl1pPr algn="l" defTabSz="963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63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defTabSz="963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defTabSz="963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defTabSz="963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39713" indent="-239713" algn="l" defTabSz="963613" rtl="0" eaLnBrk="0" fontAlgn="base" hangingPunct="0">
        <a:lnSpc>
          <a:spcPct val="90000"/>
        </a:lnSpc>
        <a:spcBef>
          <a:spcPts val="1050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39713" algn="l" defTabSz="963613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04913" indent="-239713" algn="l" defTabSz="963613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7513" indent="-239713" algn="l" defTabSz="963613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168525" indent="-239713" algn="l" defTabSz="963613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package" Target="../embeddings/Microsoft_Word___4.docx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__3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Word___6.docx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__5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7.emf"/><Relationship Id="rId5" Type="http://schemas.openxmlformats.org/officeDocument/2006/relationships/image" Target="../media/image29.emf"/><Relationship Id="rId10" Type="http://schemas.openxmlformats.org/officeDocument/2006/relationships/package" Target="../embeddings/Microsoft_Word___8.docx"/><Relationship Id="rId4" Type="http://schemas.openxmlformats.org/officeDocument/2006/relationships/package" Target="../embeddings/Microsoft_Word___7.docx"/><Relationship Id="rId9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6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3.e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5.emf"/><Relationship Id="rId5" Type="http://schemas.openxmlformats.org/officeDocument/2006/relationships/image" Target="../media/image32.e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9.emf"/><Relationship Id="rId4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1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9.e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6.emf"/><Relationship Id="rId5" Type="http://schemas.openxmlformats.org/officeDocument/2006/relationships/image" Target="../media/image43.e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7.emf"/><Relationship Id="rId4" Type="http://schemas.openxmlformats.org/officeDocument/2006/relationships/oleObject" Target="../embeddings/oleObject3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8.emf"/><Relationship Id="rId4" Type="http://schemas.openxmlformats.org/officeDocument/2006/relationships/package" Target="../embeddings/Microsoft_Word___9.docx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5.xml"/><Relationship Id="rId9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__.docx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__2.docx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__1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646113" y="2103438"/>
            <a:ext cx="4964112" cy="744537"/>
          </a:xfrm>
          <a:prstGeom prst="rect">
            <a:avLst/>
          </a:prstGeom>
          <a:noFill/>
        </p:spPr>
        <p:txBody>
          <a:bodyPr wrap="none" lIns="51429" tIns="25715" rIns="51429" bIns="25715">
            <a:spAutoFit/>
          </a:bodyPr>
          <a:lstStyle/>
          <a:p>
            <a:pPr algn="ctr">
              <a:defRPr/>
            </a:pPr>
            <a:r>
              <a:rPr lang="zh-CN" altLang="en-US" sz="4500" b="1" spc="225" dirty="0">
                <a:solidFill>
                  <a:srgbClr val="20517E"/>
                </a:solidFill>
                <a:latin typeface="微软雅黑" panose="020B0503020204020204" pitchFamily="34" charset="-122"/>
                <a:ea typeface="迷你简菱心"/>
                <a:cs typeface="Arial" panose="020B0604020202020204" pitchFamily="34" charset="0"/>
              </a:rPr>
              <a:t>概率论与数理统计</a:t>
            </a:r>
          </a:p>
        </p:txBody>
      </p:sp>
      <p:sp>
        <p:nvSpPr>
          <p:cNvPr id="71" name="矩形 70"/>
          <p:cNvSpPr/>
          <p:nvPr/>
        </p:nvSpPr>
        <p:spPr>
          <a:xfrm>
            <a:off x="714677" y="2888252"/>
            <a:ext cx="4761185" cy="513597"/>
          </a:xfrm>
          <a:prstGeom prst="rect">
            <a:avLst/>
          </a:prstGeom>
        </p:spPr>
        <p:txBody>
          <a:bodyPr lIns="51429" tIns="25715" rIns="51429" bIns="25715" anchor="ctr">
            <a:spAutoFit/>
          </a:bodyPr>
          <a:lstStyle/>
          <a:p>
            <a:pPr algn="ctr">
              <a:defRPr/>
            </a:pPr>
            <a:r>
              <a:rPr lang="en-US" altLang="zh-CN" sz="3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Probability and Statistics</a:t>
            </a:r>
            <a:endParaRPr lang="en-US" altLang="zh-CN" sz="3000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62013" y="4337050"/>
            <a:ext cx="46894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213"/>
            <a:r>
              <a:rPr lang="en-US" altLang="zh-CN" sz="2700" b="1">
                <a:solidFill>
                  <a:srgbClr val="863C36"/>
                </a:solidFill>
                <a:latin typeface="华文行楷" pitchFamily="2" charset="-122"/>
                <a:ea typeface="华文行楷" pitchFamily="2" charset="-122"/>
                <a:cs typeface="叶根友毛笔行书简体"/>
              </a:rPr>
              <a:t>— </a:t>
            </a:r>
            <a:r>
              <a:rPr lang="zh-CN" altLang="en-US" sz="2700" b="1">
                <a:solidFill>
                  <a:srgbClr val="863C36"/>
                </a:solidFill>
                <a:latin typeface="华文行楷" pitchFamily="2" charset="-122"/>
                <a:ea typeface="华文行楷" pitchFamily="2" charset="-122"/>
                <a:cs typeface="叶根友毛笔行书简体"/>
              </a:rPr>
              <a:t>概率论与数理统计教学组</a:t>
            </a:r>
            <a:r>
              <a:rPr lang="en-US" altLang="zh-CN" sz="2700" b="1">
                <a:solidFill>
                  <a:srgbClr val="863C36"/>
                </a:solidFill>
                <a:latin typeface="华文行楷" pitchFamily="2" charset="-122"/>
                <a:ea typeface="华文行楷" pitchFamily="2" charset="-122"/>
                <a:cs typeface="叶根友毛笔行书简体"/>
              </a:rPr>
              <a:t>—</a:t>
            </a:r>
            <a:endParaRPr lang="zh-CN" altLang="en-US" sz="2700" b="1">
              <a:solidFill>
                <a:srgbClr val="863C36"/>
              </a:solidFill>
              <a:latin typeface="华文行楷" pitchFamily="2" charset="-122"/>
              <a:ea typeface="华文行楷" pitchFamily="2" charset="-122"/>
              <a:cs typeface="叶根友毛笔行书简体"/>
            </a:endParaRPr>
          </a:p>
        </p:txBody>
      </p:sp>
      <p:pic>
        <p:nvPicPr>
          <p:cNvPr id="24580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2325" y="2481263"/>
            <a:ext cx="3427413" cy="302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779588" y="4941888"/>
            <a:ext cx="25273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213"/>
            <a:r>
              <a:rPr lang="zh-CN" altLang="en-US" sz="2700" b="1">
                <a:solidFill>
                  <a:srgbClr val="863C36"/>
                </a:solidFill>
                <a:latin typeface="华文行楷" pitchFamily="2" charset="-122"/>
                <a:ea typeface="华文行楷" pitchFamily="2" charset="-122"/>
                <a:cs typeface="叶根友毛笔行书简体"/>
              </a:rPr>
              <a:t>哈尔滨工程大学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7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101467"/>
              </p:ext>
            </p:extLst>
          </p:nvPr>
        </p:nvGraphicFramePr>
        <p:xfrm>
          <a:off x="549275" y="1279525"/>
          <a:ext cx="8521700" cy="415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6" name="Document" r:id="rId4" imgW="8548554" imgH="4167734" progId="Word.Document.8">
                  <p:embed/>
                </p:oleObj>
              </mc:Choice>
              <mc:Fallback>
                <p:oleObj name="Document" r:id="rId4" imgW="8548554" imgH="4167734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1279525"/>
                        <a:ext cx="8521700" cy="415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580632"/>
              </p:ext>
            </p:extLst>
          </p:nvPr>
        </p:nvGraphicFramePr>
        <p:xfrm>
          <a:off x="549275" y="4846638"/>
          <a:ext cx="8652581" cy="234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7" name="Document" r:id="rId6" imgW="8652581" imgH="2342615" progId="Word.Document.8">
                  <p:embed/>
                </p:oleObj>
              </mc:Choice>
              <mc:Fallback>
                <p:oleObj name="Document" r:id="rId6" imgW="8652581" imgH="23426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4846638"/>
                        <a:ext cx="8652581" cy="23426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7171645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>
            <p:extLst/>
          </p:nvPr>
        </p:nvGraphicFramePr>
        <p:xfrm>
          <a:off x="549275" y="1279525"/>
          <a:ext cx="8521700" cy="415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4" name="Document" r:id="rId4" imgW="8548554" imgH="4167734" progId="Word.Document.8">
                  <p:embed/>
                </p:oleObj>
              </mc:Choice>
              <mc:Fallback>
                <p:oleObj name="Document" r:id="rId4" imgW="8548554" imgH="4167734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1279525"/>
                        <a:ext cx="8521700" cy="415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041070"/>
              </p:ext>
            </p:extLst>
          </p:nvPr>
        </p:nvGraphicFramePr>
        <p:xfrm>
          <a:off x="549275" y="4846638"/>
          <a:ext cx="8652581" cy="257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85" name="Document" r:id="rId6" imgW="8652581" imgH="2579905" progId="Word.Document.8">
                  <p:embed/>
                </p:oleObj>
              </mc:Choice>
              <mc:Fallback>
                <p:oleObj name="Document" r:id="rId6" imgW="8652581" imgH="25799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4846638"/>
                        <a:ext cx="8652581" cy="2579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9740732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>
            <p:extLst/>
          </p:nvPr>
        </p:nvGraphicFramePr>
        <p:xfrm>
          <a:off x="549275" y="1279525"/>
          <a:ext cx="8521700" cy="415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4" name="Document" r:id="rId4" imgW="8548554" imgH="4167734" progId="Word.Document.8">
                  <p:embed/>
                </p:oleObj>
              </mc:Choice>
              <mc:Fallback>
                <p:oleObj name="Document" r:id="rId4" imgW="8548554" imgH="4167734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1279525"/>
                        <a:ext cx="8521700" cy="415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158353"/>
              </p:ext>
            </p:extLst>
          </p:nvPr>
        </p:nvGraphicFramePr>
        <p:xfrm>
          <a:off x="549275" y="4846638"/>
          <a:ext cx="8723313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5" name="Document" r:id="rId6" imgW="8727452" imgH="2586757" progId="Word.Document.8">
                  <p:embed/>
                </p:oleObj>
              </mc:Choice>
              <mc:Fallback>
                <p:oleObj name="Document" r:id="rId6" imgW="8727452" imgH="25867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4846638"/>
                        <a:ext cx="8723313" cy="257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699709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>
            <p:extLst/>
          </p:nvPr>
        </p:nvGraphicFramePr>
        <p:xfrm>
          <a:off x="549275" y="1279525"/>
          <a:ext cx="8521700" cy="415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6" name="Document" r:id="rId4" imgW="8548554" imgH="4167734" progId="Word.Document.8">
                  <p:embed/>
                </p:oleObj>
              </mc:Choice>
              <mc:Fallback>
                <p:oleObj name="Document" r:id="rId4" imgW="8548554" imgH="4167734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1279525"/>
                        <a:ext cx="8521700" cy="415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592482"/>
              </p:ext>
            </p:extLst>
          </p:nvPr>
        </p:nvGraphicFramePr>
        <p:xfrm>
          <a:off x="549275" y="4912469"/>
          <a:ext cx="8727452" cy="259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7" name="Document" r:id="rId6" imgW="8727452" imgH="2595412" progId="Word.Document.8">
                  <p:embed/>
                </p:oleObj>
              </mc:Choice>
              <mc:Fallback>
                <p:oleObj name="Document" r:id="rId6" imgW="8727452" imgH="25954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4912469"/>
                        <a:ext cx="8727452" cy="259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048596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69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373158"/>
              </p:ext>
            </p:extLst>
          </p:nvPr>
        </p:nvGraphicFramePr>
        <p:xfrm>
          <a:off x="0" y="1169988"/>
          <a:ext cx="9034463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0" name="文档" r:id="rId4" imgW="9410285" imgH="5718418" progId="Word.Document.12">
                  <p:embed/>
                </p:oleObj>
              </mc:Choice>
              <mc:Fallback>
                <p:oleObj name="文档" r:id="rId4" imgW="9410285" imgH="571841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69988"/>
                        <a:ext cx="9034463" cy="5468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C75BC217-FF0A-4B40-B53A-88CFC4C069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318336"/>
              </p:ext>
            </p:extLst>
          </p:nvPr>
        </p:nvGraphicFramePr>
        <p:xfrm>
          <a:off x="19050" y="3328988"/>
          <a:ext cx="9197975" cy="341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1" name="文档" r:id="rId6" imgW="9410285" imgH="3511037" progId="Word.Document.12">
                  <p:embed/>
                </p:oleObj>
              </mc:Choice>
              <mc:Fallback>
                <p:oleObj name="文档" r:id="rId6" imgW="9410285" imgH="351103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" y="3328988"/>
                        <a:ext cx="9197975" cy="341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3527291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49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300647"/>
              </p:ext>
            </p:extLst>
          </p:nvPr>
        </p:nvGraphicFramePr>
        <p:xfrm>
          <a:off x="576263" y="979229"/>
          <a:ext cx="8450287" cy="4287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4" name="文档" r:id="rId4" imgW="8450287" imgH="4287461" progId="Word.Document.12">
                  <p:embed/>
                </p:oleObj>
              </mc:Choice>
              <mc:Fallback>
                <p:oleObj name="文档" r:id="rId4" imgW="8450287" imgH="428746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979229"/>
                        <a:ext cx="8450287" cy="42874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055408"/>
              </p:ext>
            </p:extLst>
          </p:nvPr>
        </p:nvGraphicFramePr>
        <p:xfrm>
          <a:off x="587828" y="3030540"/>
          <a:ext cx="8366417" cy="4763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5" name="文档" r:id="rId6" imgW="8366417" imgH="4763124" progId="Word.Document.12">
                  <p:embed/>
                </p:oleObj>
              </mc:Choice>
              <mc:Fallback>
                <p:oleObj name="文档" r:id="rId6" imgW="8366417" imgH="476312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28" y="3030540"/>
                        <a:ext cx="8366417" cy="47631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306959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058971" y="6051207"/>
            <a:ext cx="5184576" cy="10675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771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375852"/>
              </p:ext>
            </p:extLst>
          </p:nvPr>
        </p:nvGraphicFramePr>
        <p:xfrm>
          <a:off x="572997" y="3170886"/>
          <a:ext cx="8524437" cy="4874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7" name="文档" r:id="rId4" imgW="8524437" imgH="4874196" progId="Word.Document.12">
                  <p:embed/>
                </p:oleObj>
              </mc:Choice>
              <mc:Fallback>
                <p:oleObj name="文档" r:id="rId4" imgW="8524437" imgH="487419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97" y="3170886"/>
                        <a:ext cx="8524437" cy="48741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785943"/>
              </p:ext>
            </p:extLst>
          </p:nvPr>
        </p:nvGraphicFramePr>
        <p:xfrm>
          <a:off x="4349384" y="6203905"/>
          <a:ext cx="270351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8" name="Equation" r:id="rId6" imgW="2692080" imgH="799920" progId="Equation.DSMT4">
                  <p:embed/>
                </p:oleObj>
              </mc:Choice>
              <mc:Fallback>
                <p:oleObj name="Equation" r:id="rId6" imgW="2692080" imgH="7999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384" y="6203905"/>
                        <a:ext cx="2703513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080917"/>
              </p:ext>
            </p:extLst>
          </p:nvPr>
        </p:nvGraphicFramePr>
        <p:xfrm>
          <a:off x="7270303" y="6215018"/>
          <a:ext cx="16097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39" name="Equation" r:id="rId8" imgW="1612900" imgH="774700" progId="Equation.DSMT4">
                  <p:embed/>
                </p:oleObj>
              </mc:Choice>
              <mc:Fallback>
                <p:oleObj name="Equation" r:id="rId8" imgW="1612900" imgH="774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303" y="6215018"/>
                        <a:ext cx="16097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513748"/>
              </p:ext>
            </p:extLst>
          </p:nvPr>
        </p:nvGraphicFramePr>
        <p:xfrm>
          <a:off x="576263" y="979229"/>
          <a:ext cx="8450287" cy="4287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40" name="文档" r:id="rId10" imgW="8450287" imgH="4287461" progId="Word.Document.12">
                  <p:embed/>
                </p:oleObj>
              </mc:Choice>
              <mc:Fallback>
                <p:oleObj name="文档" r:id="rId10" imgW="8450287" imgH="428746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979229"/>
                        <a:ext cx="8450287" cy="42874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9951791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17834"/>
              </p:ext>
            </p:extLst>
          </p:nvPr>
        </p:nvGraphicFramePr>
        <p:xfrm>
          <a:off x="361949" y="1139919"/>
          <a:ext cx="9418924" cy="2183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1" name="Document" r:id="rId4" imgW="9418924" imgH="2183219" progId="Word.Document.8">
                  <p:embed/>
                </p:oleObj>
              </mc:Choice>
              <mc:Fallback>
                <p:oleObj name="Document" r:id="rId4" imgW="9418924" imgH="2183219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49" y="1139919"/>
                        <a:ext cx="9418924" cy="21832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04589"/>
              </p:ext>
            </p:extLst>
          </p:nvPr>
        </p:nvGraphicFramePr>
        <p:xfrm>
          <a:off x="361949" y="3016344"/>
          <a:ext cx="8942344" cy="1876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2" name="Document" r:id="rId6" imgW="8942344" imgH="1876328" progId="Word.Document.8">
                  <p:embed/>
                </p:oleObj>
              </mc:Choice>
              <mc:Fallback>
                <p:oleObj name="Document" r:id="rId6" imgW="8942344" imgH="18763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49" y="3016344"/>
                        <a:ext cx="8942344" cy="18763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54657"/>
              </p:ext>
            </p:extLst>
          </p:nvPr>
        </p:nvGraphicFramePr>
        <p:xfrm>
          <a:off x="393700" y="4287838"/>
          <a:ext cx="8875713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3" name="Document" r:id="rId8" imgW="8942344" imgH="2782937" progId="Word.Document.8">
                  <p:embed/>
                </p:oleObj>
              </mc:Choice>
              <mc:Fallback>
                <p:oleObj name="Document" r:id="rId8" imgW="8942344" imgH="27829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4287838"/>
                        <a:ext cx="8875713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552320"/>
              </p:ext>
            </p:extLst>
          </p:nvPr>
        </p:nvGraphicFramePr>
        <p:xfrm>
          <a:off x="5211834" y="6064596"/>
          <a:ext cx="4912542" cy="1317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4" name="Document" r:id="rId10" imgW="4912542" imgH="1317980" progId="Word.Document.8">
                  <p:embed/>
                </p:oleObj>
              </mc:Choice>
              <mc:Fallback>
                <p:oleObj name="Document" r:id="rId10" imgW="4912542" imgH="13179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834" y="6064596"/>
                        <a:ext cx="4912542" cy="13179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304642"/>
              </p:ext>
            </p:extLst>
          </p:nvPr>
        </p:nvGraphicFramePr>
        <p:xfrm>
          <a:off x="6782147" y="3760341"/>
          <a:ext cx="27924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5" name="Equation" r:id="rId12" imgW="3085920" imgH="952200" progId="Equation.DSMT4">
                  <p:embed/>
                </p:oleObj>
              </mc:Choice>
              <mc:Fallback>
                <p:oleObj name="Equation" r:id="rId12" imgW="308592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2147" y="3760341"/>
                        <a:ext cx="2792412" cy="8636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938372" y="5888914"/>
            <a:ext cx="158417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2733799" y="5875467"/>
            <a:ext cx="2232248" cy="477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6782147" y="5875468"/>
            <a:ext cx="2216348" cy="1344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8178353" y="4709892"/>
            <a:ext cx="0" cy="6480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28736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>
            <p:extLst/>
          </p:nvPr>
        </p:nvGraphicFramePr>
        <p:xfrm>
          <a:off x="361949" y="1139919"/>
          <a:ext cx="9418924" cy="2183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8" name="Document" r:id="rId4" imgW="9418924" imgH="2183219" progId="Word.Document.8">
                  <p:embed/>
                </p:oleObj>
              </mc:Choice>
              <mc:Fallback>
                <p:oleObj name="Document" r:id="rId4" imgW="9418924" imgH="2183219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49" y="1139919"/>
                        <a:ext cx="9418924" cy="21832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594795"/>
              </p:ext>
            </p:extLst>
          </p:nvPr>
        </p:nvGraphicFramePr>
        <p:xfrm>
          <a:off x="361949" y="3011487"/>
          <a:ext cx="8883672" cy="3377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59" name="Document" r:id="rId6" imgW="8883672" imgH="3377606" progId="Word.Document.8">
                  <p:embed/>
                </p:oleObj>
              </mc:Choice>
              <mc:Fallback>
                <p:oleObj name="Document" r:id="rId6" imgW="8883672" imgH="33776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49" y="3011487"/>
                        <a:ext cx="8883672" cy="33776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89583" y="5922962"/>
            <a:ext cx="96440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228480"/>
              </p:ext>
            </p:extLst>
          </p:nvPr>
        </p:nvGraphicFramePr>
        <p:xfrm>
          <a:off x="6432550" y="6064250"/>
          <a:ext cx="26543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60" name="Equation" r:id="rId8" imgW="2654280" imgH="736560" progId="Equation.DSMT4">
                  <p:embed/>
                </p:oleObj>
              </mc:Choice>
              <mc:Fallback>
                <p:oleObj name="Equation" r:id="rId8" imgW="2654280" imgH="7365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550" y="6064250"/>
                        <a:ext cx="2654300" cy="7397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8158841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719274"/>
              </p:ext>
            </p:extLst>
          </p:nvPr>
        </p:nvGraphicFramePr>
        <p:xfrm>
          <a:off x="515675" y="1024037"/>
          <a:ext cx="9418924" cy="257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5" name="Document" r:id="rId4" imgW="9418924" imgH="2579905" progId="Word.Document.8">
                  <p:embed/>
                </p:oleObj>
              </mc:Choice>
              <mc:Fallback>
                <p:oleObj name="Document" r:id="rId4" imgW="9418924" imgH="257990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75" y="1024037"/>
                        <a:ext cx="9418924" cy="2579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653761"/>
              </p:ext>
            </p:extLst>
          </p:nvPr>
        </p:nvGraphicFramePr>
        <p:xfrm>
          <a:off x="533498" y="3040261"/>
          <a:ext cx="8829679" cy="4366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76" name="Document" r:id="rId6" imgW="8829679" imgH="4366077" progId="Word.Document.8">
                  <p:embed/>
                </p:oleObj>
              </mc:Choice>
              <mc:Fallback>
                <p:oleObj name="Document" r:id="rId6" imgW="8829679" imgH="43660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98" y="3040261"/>
                        <a:ext cx="8829679" cy="43660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1281706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椭圆 333"/>
          <p:cNvSpPr>
            <a:spLocks noChangeArrowheads="1"/>
          </p:cNvSpPr>
          <p:nvPr/>
        </p:nvSpPr>
        <p:spPr bwMode="auto">
          <a:xfrm>
            <a:off x="328613" y="1725613"/>
            <a:ext cx="715962" cy="71437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68" name="椭圆 334"/>
          <p:cNvSpPr>
            <a:spLocks noChangeArrowheads="1"/>
          </p:cNvSpPr>
          <p:nvPr/>
        </p:nvSpPr>
        <p:spPr bwMode="auto">
          <a:xfrm>
            <a:off x="8261350" y="1233488"/>
            <a:ext cx="290513" cy="28892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3" name="组合 335"/>
          <p:cNvGrpSpPr/>
          <p:nvPr/>
        </p:nvGrpSpPr>
        <p:grpSpPr>
          <a:xfrm>
            <a:off x="8643807" y="4807525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37" name="同心圆 3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8" name="椭圆 33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4" name="组合 338"/>
          <p:cNvGrpSpPr/>
          <p:nvPr/>
        </p:nvGrpSpPr>
        <p:grpSpPr>
          <a:xfrm>
            <a:off x="8862531" y="1111899"/>
            <a:ext cx="658023" cy="65798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0" name="同心圆 3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1" name="椭圆 3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5" name="组合 341"/>
          <p:cNvGrpSpPr/>
          <p:nvPr/>
        </p:nvGrpSpPr>
        <p:grpSpPr>
          <a:xfrm>
            <a:off x="7864879" y="5495500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3" name="同心圆 3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" name="椭圆 34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6" name="组合 344"/>
          <p:cNvGrpSpPr/>
          <p:nvPr/>
        </p:nvGrpSpPr>
        <p:grpSpPr>
          <a:xfrm>
            <a:off x="7239151" y="4814454"/>
            <a:ext cx="303665" cy="3036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6" name="同心圆 3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7" name="椭圆 34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3" name="椭圆 347"/>
          <p:cNvSpPr>
            <a:spLocks noChangeArrowheads="1"/>
          </p:cNvSpPr>
          <p:nvPr/>
        </p:nvSpPr>
        <p:spPr bwMode="auto">
          <a:xfrm>
            <a:off x="9080500" y="1793875"/>
            <a:ext cx="288925" cy="28892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74" name="椭圆 348"/>
          <p:cNvSpPr>
            <a:spLocks noChangeArrowheads="1"/>
          </p:cNvSpPr>
          <p:nvPr/>
        </p:nvSpPr>
        <p:spPr bwMode="auto">
          <a:xfrm>
            <a:off x="179388" y="1420813"/>
            <a:ext cx="142875" cy="146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7" name="组合 349"/>
          <p:cNvGrpSpPr/>
          <p:nvPr/>
        </p:nvGrpSpPr>
        <p:grpSpPr>
          <a:xfrm>
            <a:off x="592810" y="940851"/>
            <a:ext cx="476921" cy="47689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1" name="同心圆 3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2" name="椭圆 3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7" name="椭圆 355"/>
          <p:cNvSpPr>
            <a:spLocks noChangeArrowheads="1"/>
          </p:cNvSpPr>
          <p:nvPr/>
        </p:nvSpPr>
        <p:spPr bwMode="auto">
          <a:xfrm>
            <a:off x="8494713" y="4967288"/>
            <a:ext cx="400050" cy="400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8" name="组合 356"/>
          <p:cNvGrpSpPr/>
          <p:nvPr/>
        </p:nvGrpSpPr>
        <p:grpSpPr>
          <a:xfrm>
            <a:off x="8641805" y="5491030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58" name="同心圆 3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9" name="椭圆 35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9" name="组合 359"/>
          <p:cNvGrpSpPr/>
          <p:nvPr/>
        </p:nvGrpSpPr>
        <p:grpSpPr>
          <a:xfrm>
            <a:off x="7445597" y="1087726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1" name="同心圆 3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2" name="椭圆 36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0" name="组合 362"/>
          <p:cNvGrpSpPr/>
          <p:nvPr/>
        </p:nvGrpSpPr>
        <p:grpSpPr>
          <a:xfrm>
            <a:off x="9126591" y="2467319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4" name="同心圆 3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5" name="椭圆 36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1" name="椭圆 365"/>
          <p:cNvSpPr>
            <a:spLocks noChangeArrowheads="1"/>
          </p:cNvSpPr>
          <p:nvPr/>
        </p:nvSpPr>
        <p:spPr bwMode="auto">
          <a:xfrm>
            <a:off x="6726238" y="1187450"/>
            <a:ext cx="144462" cy="144463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11" name="组合 366"/>
          <p:cNvGrpSpPr/>
          <p:nvPr/>
        </p:nvGrpSpPr>
        <p:grpSpPr>
          <a:xfrm>
            <a:off x="7742973" y="2154885"/>
            <a:ext cx="767711" cy="76766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8" name="同心圆 3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9" name="椭圆 3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2" name="组合 369"/>
          <p:cNvGrpSpPr/>
          <p:nvPr/>
        </p:nvGrpSpPr>
        <p:grpSpPr>
          <a:xfrm>
            <a:off x="8550818" y="1930201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71" name="同心圆 3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72" name="椭圆 37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4" name="椭圆 372"/>
          <p:cNvSpPr>
            <a:spLocks noChangeArrowheads="1"/>
          </p:cNvSpPr>
          <p:nvPr/>
        </p:nvSpPr>
        <p:spPr bwMode="auto">
          <a:xfrm>
            <a:off x="6823075" y="5572125"/>
            <a:ext cx="144463" cy="146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41" name="组合 352"/>
          <p:cNvGrpSpPr/>
          <p:nvPr/>
        </p:nvGrpSpPr>
        <p:grpSpPr>
          <a:xfrm>
            <a:off x="789583" y="2334017"/>
            <a:ext cx="7608402" cy="98672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圆角矩形 4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50"/>
          <p:cNvGrpSpPr>
            <a:grpSpLocks/>
          </p:cNvGrpSpPr>
          <p:nvPr/>
        </p:nvGrpSpPr>
        <p:grpSpPr bwMode="auto">
          <a:xfrm>
            <a:off x="2090738" y="3859213"/>
            <a:ext cx="4157662" cy="754062"/>
            <a:chOff x="4200031" y="3140059"/>
            <a:chExt cx="6684894" cy="1351798"/>
          </a:xfrm>
        </p:grpSpPr>
        <p:sp>
          <p:nvSpPr>
            <p:cNvPr id="45" name="圆角矩形 44"/>
            <p:cNvSpPr/>
            <p:nvPr/>
          </p:nvSpPr>
          <p:spPr>
            <a:xfrm>
              <a:off x="4200031" y="3140059"/>
              <a:ext cx="6684894" cy="1351798"/>
            </a:xfrm>
            <a:prstGeom prst="roundRect">
              <a:avLst/>
            </a:pr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Times New Roman" pitchFamily="18" charset="0"/>
                <a:ea typeface="迷你简菱心"/>
              </a:endParaRPr>
            </a:p>
          </p:txBody>
        </p:sp>
        <p:sp>
          <p:nvSpPr>
            <p:cNvPr id="26646" name="TextBox 24"/>
            <p:cNvSpPr txBox="1">
              <a:spLocks noChangeArrowheads="1"/>
            </p:cNvSpPr>
            <p:nvPr/>
          </p:nvSpPr>
          <p:spPr bwMode="auto">
            <a:xfrm>
              <a:off x="4274753" y="3259196"/>
              <a:ext cx="6499131" cy="104831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          </a:t>
              </a:r>
              <a:r>
                <a:rPr lang="zh-CN" altLang="en-US" sz="3200" b="1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习  题  课</a:t>
              </a:r>
            </a:p>
          </p:txBody>
        </p:sp>
      </p:grpSp>
      <p:sp>
        <p:nvSpPr>
          <p:cNvPr id="49" name="TextBox 24"/>
          <p:cNvSpPr txBox="1">
            <a:spLocks noChangeArrowheads="1"/>
          </p:cNvSpPr>
          <p:nvPr/>
        </p:nvSpPr>
        <p:spPr bwMode="auto">
          <a:xfrm>
            <a:off x="559915" y="2457450"/>
            <a:ext cx="8004158" cy="74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8583" tIns="64291" rIns="128583" bIns="64291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20517E"/>
                </a:solidFill>
                <a:latin typeface="微软雅黑" pitchFamily="34" charset="-122"/>
                <a:ea typeface="迷你简菱心"/>
                <a:cs typeface="迷你简菱心"/>
              </a:rPr>
              <a:t>第</a:t>
            </a:r>
            <a:r>
              <a:rPr lang="en-US" altLang="zh-CN" sz="4000" b="1" dirty="0" smtClean="0">
                <a:solidFill>
                  <a:srgbClr val="20517E"/>
                </a:solidFill>
                <a:latin typeface="微软雅黑" pitchFamily="34" charset="-122"/>
                <a:ea typeface="迷你简菱心"/>
                <a:cs typeface="迷你简菱心"/>
              </a:rPr>
              <a:t>6</a:t>
            </a:r>
            <a:r>
              <a:rPr lang="zh-CN" altLang="en-US" sz="4000" b="1" dirty="0" smtClean="0">
                <a:solidFill>
                  <a:srgbClr val="20517E"/>
                </a:solidFill>
                <a:latin typeface="微软雅黑" pitchFamily="34" charset="-122"/>
                <a:ea typeface="迷你简菱心"/>
                <a:cs typeface="迷你简菱心"/>
              </a:rPr>
              <a:t>章  数理统计的基本概念</a:t>
            </a:r>
            <a:endParaRPr lang="zh-CN" altLang="en-US" sz="4000" b="1" dirty="0">
              <a:solidFill>
                <a:srgbClr val="20517E"/>
              </a:solidFill>
              <a:latin typeface="微软雅黑" pitchFamily="34" charset="-122"/>
              <a:ea typeface="迷你简菱心"/>
              <a:cs typeface="迷你简菱心"/>
            </a:endParaRP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-2.96296E-6 L 0.05121 -0.3145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46914E-6 L -0.13889 -0.4188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209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-2.96296E-6 L -0.0125 -0.41666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20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9.88142E-7 L -0.07444 -0.19917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-1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4655 0.09135 L -0.14333 -0.26767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-18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23457E-7 -4.79578E-6 L 0.09679 -0.23408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1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0.05121 -0.27871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1395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7778E-7 -2.34568E-6 L 0.13021 -0.19259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963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3.95062E-6 L 0.14375 0.17222 " pathEditMode="relative" rAng="0" ptsTypes="AA">
                                      <p:cBhvr>
                                        <p:cTn id="92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861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7.52158E-7 L -0.00486 0.28175 " pathEditMode="relative" rAng="0" ptsTypes="AA">
                                      <p:cBhvr>
                                        <p:cTn id="101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4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44444E-6 2.96296E-6 L 0.0625 0.20555 " pathEditMode="relative" rAng="0" ptsTypes="AA">
                                      <p:cBhvr>
                                        <p:cTn id="110" dur="500" spd="-100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-2.46914E-6 L -0.01371 0.35 " pathEditMode="relative" rAng="0" ptsTypes="AA">
                                      <p:cBhvr>
                                        <p:cTn id="119" dur="500" spd="-1000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750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2.46914E-7 L 0.16875 -0.04074 " pathEditMode="relative" rAng="0" ptsTypes="AA">
                                      <p:cBhvr>
                                        <p:cTn id="121" dur="500" spd="-1000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3.08642E-6 L -0.04756 0.38549 " pathEditMode="relative" rAng="0" ptsTypes="AA">
                                      <p:cBhvr>
                                        <p:cTn id="130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1925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875 0.25895 " pathEditMode="relative" rAng="0" ptsTypes="AA">
                                      <p:cBhvr>
                                        <p:cTn id="13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293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4.69136E-6 L -0.18368 0.37438 " pathEditMode="relative" rAng="0" ptsTypes="AA">
                                      <p:cBhvr>
                                        <p:cTn id="148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18704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3.08642E-6 L -0.19879 0.28334 " pathEditMode="relative" rAng="0" ptsTypes="AA">
                                      <p:cBhvr>
                                        <p:cTn id="157" dur="500" spd="-100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1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6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88067" grpId="1" animBg="1"/>
      <p:bldP spid="88067" grpId="2" animBg="1"/>
      <p:bldP spid="88068" grpId="0" animBg="1"/>
      <p:bldP spid="88068" grpId="1" animBg="1"/>
      <p:bldP spid="88068" grpId="2" animBg="1"/>
      <p:bldP spid="88073" grpId="0" animBg="1"/>
      <p:bldP spid="88073" grpId="1" animBg="1"/>
      <p:bldP spid="88073" grpId="2" animBg="1"/>
      <p:bldP spid="88074" grpId="0" animBg="1"/>
      <p:bldP spid="88074" grpId="1" animBg="1"/>
      <p:bldP spid="88074" grpId="2" animBg="1"/>
      <p:bldP spid="88077" grpId="0" animBg="1"/>
      <p:bldP spid="88077" grpId="1" animBg="1"/>
      <p:bldP spid="88077" grpId="2" animBg="1"/>
      <p:bldP spid="88081" grpId="0" animBg="1"/>
      <p:bldP spid="88081" grpId="1" animBg="1"/>
      <p:bldP spid="88081" grpId="2" animBg="1"/>
      <p:bldP spid="88084" grpId="0" animBg="1"/>
      <p:bldP spid="88084" grpId="1" animBg="1"/>
      <p:bldP spid="88084" grpId="2" animBg="1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>
            <p:extLst/>
          </p:nvPr>
        </p:nvGraphicFramePr>
        <p:xfrm>
          <a:off x="515675" y="1024037"/>
          <a:ext cx="9418924" cy="257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5" name="Document" r:id="rId4" imgW="9418924" imgH="2579905" progId="Word.Document.8">
                  <p:embed/>
                </p:oleObj>
              </mc:Choice>
              <mc:Fallback>
                <p:oleObj name="Document" r:id="rId4" imgW="9418924" imgH="2579905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75" y="1024037"/>
                        <a:ext cx="9418924" cy="2579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132869"/>
              </p:ext>
            </p:extLst>
          </p:nvPr>
        </p:nvGraphicFramePr>
        <p:xfrm>
          <a:off x="536575" y="3150814"/>
          <a:ext cx="8829679" cy="4373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6" name="Document" r:id="rId6" imgW="8829679" imgH="4381223" progId="Word.Document.8">
                  <p:embed/>
                </p:oleObj>
              </mc:Choice>
              <mc:Fallback>
                <p:oleObj name="Document" r:id="rId6" imgW="8829679" imgH="43812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150814"/>
                        <a:ext cx="8829679" cy="43732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123663"/>
              </p:ext>
            </p:extLst>
          </p:nvPr>
        </p:nvGraphicFramePr>
        <p:xfrm>
          <a:off x="552449" y="5581650"/>
          <a:ext cx="8768846" cy="1974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07" name="Document" r:id="rId8" imgW="8768846" imgH="1978384" progId="Word.Document.8">
                  <p:embed/>
                </p:oleObj>
              </mc:Choice>
              <mc:Fallback>
                <p:oleObj name="Document" r:id="rId8" imgW="8768846" imgH="19783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49" y="5581650"/>
                        <a:ext cx="8768846" cy="19740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918019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114782"/>
              </p:ext>
            </p:extLst>
          </p:nvPr>
        </p:nvGraphicFramePr>
        <p:xfrm>
          <a:off x="520700" y="1099412"/>
          <a:ext cx="9418924" cy="2588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8" name="Document" r:id="rId4" imgW="9418924" imgH="2588921" progId="Word.Document.8">
                  <p:embed/>
                </p:oleObj>
              </mc:Choice>
              <mc:Fallback>
                <p:oleObj name="Document" r:id="rId4" imgW="9418924" imgH="2588921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1099412"/>
                        <a:ext cx="9418924" cy="25889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173095"/>
              </p:ext>
            </p:extLst>
          </p:nvPr>
        </p:nvGraphicFramePr>
        <p:xfrm>
          <a:off x="512109" y="2127928"/>
          <a:ext cx="8764588" cy="433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29" name="Document" r:id="rId6" imgW="8829679" imgH="4389157" progId="Word.Document.8">
                  <p:embed/>
                </p:oleObj>
              </mc:Choice>
              <mc:Fallback>
                <p:oleObj name="Document" r:id="rId6" imgW="8829679" imgH="43891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09" y="2127928"/>
                        <a:ext cx="8764588" cy="433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029168"/>
              </p:ext>
            </p:extLst>
          </p:nvPr>
        </p:nvGraphicFramePr>
        <p:xfrm>
          <a:off x="520699" y="3975474"/>
          <a:ext cx="8708734" cy="1812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30" name="Document" r:id="rId8" imgW="8708734" imgH="1812497" progId="Word.Document.8">
                  <p:embed/>
                </p:oleObj>
              </mc:Choice>
              <mc:Fallback>
                <p:oleObj name="Document" r:id="rId8" imgW="8708734" imgH="18124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699" y="3975474"/>
                        <a:ext cx="8708734" cy="18124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862686"/>
              </p:ext>
            </p:extLst>
          </p:nvPr>
        </p:nvGraphicFramePr>
        <p:xfrm>
          <a:off x="561040" y="5897405"/>
          <a:ext cx="8708734" cy="1224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31" name="Document" r:id="rId10" imgW="8708734" imgH="1224319" progId="Word.Document.8">
                  <p:embed/>
                </p:oleObj>
              </mc:Choice>
              <mc:Fallback>
                <p:oleObj name="Document" r:id="rId10" imgW="8708734" imgH="12243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40" y="5897405"/>
                        <a:ext cx="8708734" cy="12243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1007684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36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638157"/>
              </p:ext>
            </p:extLst>
          </p:nvPr>
        </p:nvGraphicFramePr>
        <p:xfrm>
          <a:off x="627062" y="1320800"/>
          <a:ext cx="9004976" cy="546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38" name="文档" r:id="rId4" imgW="9004976" imgH="5475357" progId="Word.Document.12">
                  <p:embed/>
                </p:oleObj>
              </mc:Choice>
              <mc:Fallback>
                <p:oleObj name="文档" r:id="rId4" imgW="9004976" imgH="5475357" progId="Word.Document.12">
                  <p:embed/>
                  <p:pic>
                    <p:nvPicPr>
                      <p:cNvPr id="4536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2" y="1320800"/>
                        <a:ext cx="9004976" cy="54656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5242925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4663" name="Object 7"/>
          <p:cNvGraphicFramePr>
            <a:graphicFrameLocks noChangeAspect="1"/>
          </p:cNvGraphicFramePr>
          <p:nvPr>
            <p:extLst/>
          </p:nvPr>
        </p:nvGraphicFramePr>
        <p:xfrm>
          <a:off x="514350" y="1104900"/>
          <a:ext cx="8928306" cy="6289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62" name="文档" r:id="rId4" imgW="8928306" imgH="6289286" progId="Word.Document.12">
                  <p:embed/>
                </p:oleObj>
              </mc:Choice>
              <mc:Fallback>
                <p:oleObj name="文档" r:id="rId4" imgW="8928306" imgH="6289286" progId="Word.Document.12">
                  <p:embed/>
                  <p:pic>
                    <p:nvPicPr>
                      <p:cNvPr id="4546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1104900"/>
                        <a:ext cx="8928306" cy="62892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644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5729669" y="5589569"/>
          <a:ext cx="368617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63" name="Equation" r:id="rId6" imgW="3683000" imgH="1384300" progId="Equation.DSMT4">
                  <p:embed/>
                </p:oleObj>
              </mc:Choice>
              <mc:Fallback>
                <p:oleObj name="Equation" r:id="rId6" imgW="3683000" imgH="13843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669" y="5589569"/>
                        <a:ext cx="3686175" cy="13906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9880666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2238" y="160338"/>
            <a:ext cx="4586287" cy="404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361758" y="4574655"/>
            <a:ext cx="3186354" cy="756084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prstTxWarp prst="textCanUp">
              <a:avLst/>
            </a:prstTxWarp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300" b="1" cap="all" dirty="0">
                <a:solidFill>
                  <a:srgbClr val="1B4C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谢谢您的观看</a:t>
            </a:r>
            <a:endParaRPr lang="zh-CN" altLang="en-US" sz="2700" cap="all" dirty="0">
              <a:solidFill>
                <a:srgbClr val="1B4C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71575" y="5694363"/>
            <a:ext cx="75676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300" b="1" cap="all" dirty="0">
                <a:solidFill>
                  <a:srgbClr val="1B4C7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Harbin Engineering University</a:t>
            </a:r>
            <a:endParaRPr lang="zh-CN" altLang="en-US" sz="3300" b="1" cap="all" dirty="0">
              <a:solidFill>
                <a:srgbClr val="1B4C7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MH_Text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67125" y="2151063"/>
            <a:ext cx="43830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200" b="1">
                <a:solidFill>
                  <a:srgbClr val="20517E"/>
                </a:solidFill>
                <a:latin typeface="Arial" charset="0"/>
                <a:ea typeface="微软雅黑" pitchFamily="34" charset="-122"/>
                <a:sym typeface="Arial" charset="0"/>
              </a:rPr>
              <a:t>知识点总结</a:t>
            </a:r>
            <a:endParaRPr lang="en-US" altLang="zh-CN" sz="3200" b="1">
              <a:solidFill>
                <a:srgbClr val="20517E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pic>
        <p:nvPicPr>
          <p:cNvPr id="28674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62238" y="1809750"/>
            <a:ext cx="944562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62238" y="2822575"/>
            <a:ext cx="944562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MH_Text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94113" y="3189288"/>
            <a:ext cx="53641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200" b="1">
                <a:solidFill>
                  <a:srgbClr val="20517E"/>
                </a:solidFill>
                <a:latin typeface="Arial" charset="0"/>
                <a:ea typeface="微软雅黑" pitchFamily="34" charset="-122"/>
                <a:sym typeface="Arial" charset="0"/>
              </a:rPr>
              <a:t>典型习题</a:t>
            </a:r>
            <a:endParaRPr lang="en-US" altLang="zh-CN" sz="3200" b="1">
              <a:solidFill>
                <a:srgbClr val="20517E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grpSp>
        <p:nvGrpSpPr>
          <p:cNvPr id="28677" name="组合 11"/>
          <p:cNvGrpSpPr>
            <a:grpSpLocks/>
          </p:cNvGrpSpPr>
          <p:nvPr/>
        </p:nvGrpSpPr>
        <p:grpSpPr bwMode="auto">
          <a:xfrm>
            <a:off x="-50800" y="0"/>
            <a:ext cx="2640013" cy="7232650"/>
            <a:chOff x="-1" y="-10609"/>
            <a:chExt cx="2640528" cy="7232650"/>
          </a:xfrm>
        </p:grpSpPr>
        <p:sp>
          <p:nvSpPr>
            <p:cNvPr id="13" name="任意多边形 18">
              <a:extLst/>
            </p:cNvPr>
            <p:cNvSpPr/>
            <p:nvPr/>
          </p:nvSpPr>
          <p:spPr>
            <a:xfrm>
              <a:off x="-1" y="84641"/>
              <a:ext cx="2578603" cy="7132638"/>
            </a:xfrm>
            <a:custGeom>
              <a:avLst/>
              <a:gdLst>
                <a:gd name="connsiteX0" fmla="*/ 0 w 4092551"/>
                <a:gd name="connsiteY0" fmla="*/ 0 h 7232650"/>
                <a:gd name="connsiteX1" fmla="*/ 3970644 w 4092551"/>
                <a:gd name="connsiteY1" fmla="*/ 0 h 7232650"/>
                <a:gd name="connsiteX2" fmla="*/ 3901482 w 4092551"/>
                <a:gd name="connsiteY2" fmla="*/ 83956 h 7232650"/>
                <a:gd name="connsiteX3" fmla="*/ 3775778 w 4092551"/>
                <a:gd name="connsiteY3" fmla="*/ 271197 h 7232650"/>
                <a:gd name="connsiteX4" fmla="*/ 3665160 w 4092551"/>
                <a:gd name="connsiteY4" fmla="*/ 462568 h 7232650"/>
                <a:gd name="connsiteX5" fmla="*/ 3577168 w 4092551"/>
                <a:gd name="connsiteY5" fmla="*/ 656692 h 7232650"/>
                <a:gd name="connsiteX6" fmla="*/ 3501746 w 4092551"/>
                <a:gd name="connsiteY6" fmla="*/ 857702 h 7232650"/>
                <a:gd name="connsiteX7" fmla="*/ 3448950 w 4092551"/>
                <a:gd name="connsiteY7" fmla="*/ 1060085 h 7232650"/>
                <a:gd name="connsiteX8" fmla="*/ 3406211 w 4092551"/>
                <a:gd name="connsiteY8" fmla="*/ 1265224 h 7232650"/>
                <a:gd name="connsiteX9" fmla="*/ 3378556 w 4092551"/>
                <a:gd name="connsiteY9" fmla="*/ 1474493 h 7232650"/>
                <a:gd name="connsiteX10" fmla="*/ 3365985 w 4092551"/>
                <a:gd name="connsiteY10" fmla="*/ 1686516 h 7232650"/>
                <a:gd name="connsiteX11" fmla="*/ 3365985 w 4092551"/>
                <a:gd name="connsiteY11" fmla="*/ 1901292 h 7232650"/>
                <a:gd name="connsiteX12" fmla="*/ 3373529 w 4092551"/>
                <a:gd name="connsiteY12" fmla="*/ 2117444 h 7232650"/>
                <a:gd name="connsiteX13" fmla="*/ 3396154 w 4092551"/>
                <a:gd name="connsiteY13" fmla="*/ 2337728 h 7232650"/>
                <a:gd name="connsiteX14" fmla="*/ 3423810 w 4092551"/>
                <a:gd name="connsiteY14" fmla="*/ 2556633 h 7232650"/>
                <a:gd name="connsiteX15" fmla="*/ 3459007 w 4092551"/>
                <a:gd name="connsiteY15" fmla="*/ 2781047 h 7232650"/>
                <a:gd name="connsiteX16" fmla="*/ 3496718 w 4092551"/>
                <a:gd name="connsiteY16" fmla="*/ 3005461 h 7232650"/>
                <a:gd name="connsiteX17" fmla="*/ 3546999 w 4092551"/>
                <a:gd name="connsiteY17" fmla="*/ 3231249 h 7232650"/>
                <a:gd name="connsiteX18" fmla="*/ 3594766 w 4092551"/>
                <a:gd name="connsiteY18" fmla="*/ 3458416 h 7232650"/>
                <a:gd name="connsiteX19" fmla="*/ 3647561 w 4092551"/>
                <a:gd name="connsiteY19" fmla="*/ 3684206 h 7232650"/>
                <a:gd name="connsiteX20" fmla="*/ 3705385 w 4092551"/>
                <a:gd name="connsiteY20" fmla="*/ 3914125 h 7232650"/>
                <a:gd name="connsiteX21" fmla="*/ 3758180 w 4092551"/>
                <a:gd name="connsiteY21" fmla="*/ 4142670 h 7232650"/>
                <a:gd name="connsiteX22" fmla="*/ 3813489 w 4092551"/>
                <a:gd name="connsiteY22" fmla="*/ 4371213 h 7232650"/>
                <a:gd name="connsiteX23" fmla="*/ 3866285 w 4092551"/>
                <a:gd name="connsiteY23" fmla="*/ 4603887 h 7232650"/>
                <a:gd name="connsiteX24" fmla="*/ 3916566 w 4092551"/>
                <a:gd name="connsiteY24" fmla="*/ 4832430 h 7232650"/>
                <a:gd name="connsiteX25" fmla="*/ 3964334 w 4092551"/>
                <a:gd name="connsiteY25" fmla="*/ 5060974 h 7232650"/>
                <a:gd name="connsiteX26" fmla="*/ 4004558 w 4092551"/>
                <a:gd name="connsiteY26" fmla="*/ 5288141 h 7232650"/>
                <a:gd name="connsiteX27" fmla="*/ 4039755 w 4092551"/>
                <a:gd name="connsiteY27" fmla="*/ 5513930 h 7232650"/>
                <a:gd name="connsiteX28" fmla="*/ 4064896 w 4092551"/>
                <a:gd name="connsiteY28" fmla="*/ 5741097 h 7232650"/>
                <a:gd name="connsiteX29" fmla="*/ 4082494 w 4092551"/>
                <a:gd name="connsiteY29" fmla="*/ 5968264 h 7232650"/>
                <a:gd name="connsiteX30" fmla="*/ 4092551 w 4092551"/>
                <a:gd name="connsiteY30" fmla="*/ 6189924 h 7232650"/>
                <a:gd name="connsiteX31" fmla="*/ 4092551 w 4092551"/>
                <a:gd name="connsiteY31" fmla="*/ 6411583 h 7232650"/>
                <a:gd name="connsiteX32" fmla="*/ 4077466 w 4092551"/>
                <a:gd name="connsiteY32" fmla="*/ 6630490 h 7232650"/>
                <a:gd name="connsiteX33" fmla="*/ 4052325 w 4092551"/>
                <a:gd name="connsiteY33" fmla="*/ 6849396 h 7232650"/>
                <a:gd name="connsiteX34" fmla="*/ 4012101 w 4092551"/>
                <a:gd name="connsiteY34" fmla="*/ 7064172 h 7232650"/>
                <a:gd name="connsiteX35" fmla="*/ 3966153 w 4092551"/>
                <a:gd name="connsiteY35" fmla="*/ 7232650 h 7232650"/>
                <a:gd name="connsiteX36" fmla="*/ 3317841 w 4092551"/>
                <a:gd name="connsiteY36" fmla="*/ 7232650 h 7232650"/>
                <a:gd name="connsiteX37" fmla="*/ 3372178 w 4092551"/>
                <a:gd name="connsiteY37" fmla="*/ 7038402 h 7232650"/>
                <a:gd name="connsiteX38" fmla="*/ 3409977 w 4092551"/>
                <a:gd name="connsiteY38" fmla="*/ 6841630 h 7232650"/>
                <a:gd name="connsiteX39" fmla="*/ 3433602 w 4092551"/>
                <a:gd name="connsiteY39" fmla="*/ 6641073 h 7232650"/>
                <a:gd name="connsiteX40" fmla="*/ 3447778 w 4092551"/>
                <a:gd name="connsiteY40" fmla="*/ 6440516 h 7232650"/>
                <a:gd name="connsiteX41" fmla="*/ 3447778 w 4092551"/>
                <a:gd name="connsiteY41" fmla="*/ 6237437 h 7232650"/>
                <a:gd name="connsiteX42" fmla="*/ 3438327 w 4092551"/>
                <a:gd name="connsiteY42" fmla="*/ 6034358 h 7232650"/>
                <a:gd name="connsiteX43" fmla="*/ 3421790 w 4092551"/>
                <a:gd name="connsiteY43" fmla="*/ 5826233 h 7232650"/>
                <a:gd name="connsiteX44" fmla="*/ 3398165 w 4092551"/>
                <a:gd name="connsiteY44" fmla="*/ 5618108 h 7232650"/>
                <a:gd name="connsiteX45" fmla="*/ 3365090 w 4092551"/>
                <a:gd name="connsiteY45" fmla="*/ 5411245 h 7232650"/>
                <a:gd name="connsiteX46" fmla="*/ 3327290 w 4092551"/>
                <a:gd name="connsiteY46" fmla="*/ 5203120 h 7232650"/>
                <a:gd name="connsiteX47" fmla="*/ 3282402 w 4092551"/>
                <a:gd name="connsiteY47" fmla="*/ 4993734 h 7232650"/>
                <a:gd name="connsiteX48" fmla="*/ 3235153 w 4092551"/>
                <a:gd name="connsiteY48" fmla="*/ 4784348 h 7232650"/>
                <a:gd name="connsiteX49" fmla="*/ 3185540 w 4092551"/>
                <a:gd name="connsiteY49" fmla="*/ 4571178 h 7232650"/>
                <a:gd name="connsiteX50" fmla="*/ 3133565 w 4092551"/>
                <a:gd name="connsiteY50" fmla="*/ 4361792 h 7232650"/>
                <a:gd name="connsiteX51" fmla="*/ 3083953 w 4092551"/>
                <a:gd name="connsiteY51" fmla="*/ 4152405 h 7232650"/>
                <a:gd name="connsiteX52" fmla="*/ 3029615 w 4092551"/>
                <a:gd name="connsiteY52" fmla="*/ 3941758 h 7232650"/>
                <a:gd name="connsiteX53" fmla="*/ 2980003 w 4092551"/>
                <a:gd name="connsiteY53" fmla="*/ 3734895 h 7232650"/>
                <a:gd name="connsiteX54" fmla="*/ 2935115 w 4092551"/>
                <a:gd name="connsiteY54" fmla="*/ 3526770 h 7232650"/>
                <a:gd name="connsiteX55" fmla="*/ 2887865 w 4092551"/>
                <a:gd name="connsiteY55" fmla="*/ 3319907 h 7232650"/>
                <a:gd name="connsiteX56" fmla="*/ 2852428 w 4092551"/>
                <a:gd name="connsiteY56" fmla="*/ 3114306 h 7232650"/>
                <a:gd name="connsiteX57" fmla="*/ 2819353 w 4092551"/>
                <a:gd name="connsiteY57" fmla="*/ 2908704 h 7232650"/>
                <a:gd name="connsiteX58" fmla="*/ 2793365 w 4092551"/>
                <a:gd name="connsiteY58" fmla="*/ 2708147 h 7232650"/>
                <a:gd name="connsiteX59" fmla="*/ 2772103 w 4092551"/>
                <a:gd name="connsiteY59" fmla="*/ 2506328 h 7232650"/>
                <a:gd name="connsiteX60" fmla="*/ 2765015 w 4092551"/>
                <a:gd name="connsiteY60" fmla="*/ 2308294 h 7232650"/>
                <a:gd name="connsiteX61" fmla="*/ 2765015 w 4092551"/>
                <a:gd name="connsiteY61" fmla="*/ 2111522 h 7232650"/>
                <a:gd name="connsiteX62" fmla="*/ 2776827 w 4092551"/>
                <a:gd name="connsiteY62" fmla="*/ 1917273 h 7232650"/>
                <a:gd name="connsiteX63" fmla="*/ 2802815 w 4092551"/>
                <a:gd name="connsiteY63" fmla="*/ 1725546 h 7232650"/>
                <a:gd name="connsiteX64" fmla="*/ 2842978 w 4092551"/>
                <a:gd name="connsiteY64" fmla="*/ 1537603 h 7232650"/>
                <a:gd name="connsiteX65" fmla="*/ 2892590 w 4092551"/>
                <a:gd name="connsiteY65" fmla="*/ 1352182 h 7232650"/>
                <a:gd name="connsiteX66" fmla="*/ 2963465 w 4092551"/>
                <a:gd name="connsiteY66" fmla="*/ 1168023 h 7232650"/>
                <a:gd name="connsiteX67" fmla="*/ 3046152 w 4092551"/>
                <a:gd name="connsiteY67" fmla="*/ 990172 h 7232650"/>
                <a:gd name="connsiteX68" fmla="*/ 3150102 w 4092551"/>
                <a:gd name="connsiteY68" fmla="*/ 814841 h 7232650"/>
                <a:gd name="connsiteX69" fmla="*/ 3268228 w 4092551"/>
                <a:gd name="connsiteY69" fmla="*/ 643297 h 7232650"/>
                <a:gd name="connsiteX70" fmla="*/ 3409977 w 4092551"/>
                <a:gd name="connsiteY70" fmla="*/ 475536 h 7232650"/>
                <a:gd name="connsiteX71" fmla="*/ 3570627 w 4092551"/>
                <a:gd name="connsiteY71" fmla="*/ 314081 h 7232650"/>
                <a:gd name="connsiteX72" fmla="*/ 3752540 w 4092551"/>
                <a:gd name="connsiteY72" fmla="*/ 155149 h 7232650"/>
                <a:gd name="connsiteX73" fmla="*/ 3960440 w 4092551"/>
                <a:gd name="connsiteY73" fmla="*/ 2 h 7232650"/>
                <a:gd name="connsiteX74" fmla="*/ 2301446 w 4092551"/>
                <a:gd name="connsiteY74" fmla="*/ 2 h 7232650"/>
                <a:gd name="connsiteX75" fmla="*/ 2301446 w 4092551"/>
                <a:gd name="connsiteY75" fmla="*/ 0 h 7232650"/>
                <a:gd name="connsiteX76" fmla="*/ 0 w 4092551"/>
                <a:gd name="connsiteY76" fmla="*/ 0 h 723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092551" h="7232650">
                  <a:moveTo>
                    <a:pt x="0" y="0"/>
                  </a:moveTo>
                  <a:lnTo>
                    <a:pt x="3970644" y="0"/>
                  </a:lnTo>
                  <a:lnTo>
                    <a:pt x="3901482" y="83956"/>
                  </a:lnTo>
                  <a:lnTo>
                    <a:pt x="3775778" y="271197"/>
                  </a:lnTo>
                  <a:lnTo>
                    <a:pt x="3665160" y="462568"/>
                  </a:lnTo>
                  <a:lnTo>
                    <a:pt x="3577168" y="656692"/>
                  </a:lnTo>
                  <a:lnTo>
                    <a:pt x="3501746" y="857702"/>
                  </a:lnTo>
                  <a:lnTo>
                    <a:pt x="3448950" y="1060085"/>
                  </a:lnTo>
                  <a:lnTo>
                    <a:pt x="3406211" y="1265224"/>
                  </a:lnTo>
                  <a:lnTo>
                    <a:pt x="3378556" y="1474493"/>
                  </a:lnTo>
                  <a:lnTo>
                    <a:pt x="3365985" y="1686516"/>
                  </a:lnTo>
                  <a:lnTo>
                    <a:pt x="3365985" y="1901292"/>
                  </a:lnTo>
                  <a:lnTo>
                    <a:pt x="3373529" y="2117444"/>
                  </a:lnTo>
                  <a:lnTo>
                    <a:pt x="3396154" y="2337728"/>
                  </a:lnTo>
                  <a:lnTo>
                    <a:pt x="3423810" y="2556633"/>
                  </a:lnTo>
                  <a:lnTo>
                    <a:pt x="3459007" y="2781047"/>
                  </a:lnTo>
                  <a:lnTo>
                    <a:pt x="3496718" y="3005461"/>
                  </a:lnTo>
                  <a:lnTo>
                    <a:pt x="3546999" y="3231249"/>
                  </a:lnTo>
                  <a:lnTo>
                    <a:pt x="3594766" y="3458416"/>
                  </a:lnTo>
                  <a:lnTo>
                    <a:pt x="3647561" y="3684206"/>
                  </a:lnTo>
                  <a:lnTo>
                    <a:pt x="3705385" y="3914125"/>
                  </a:lnTo>
                  <a:lnTo>
                    <a:pt x="3758180" y="4142670"/>
                  </a:lnTo>
                  <a:lnTo>
                    <a:pt x="3813489" y="4371213"/>
                  </a:lnTo>
                  <a:lnTo>
                    <a:pt x="3866285" y="4603887"/>
                  </a:lnTo>
                  <a:lnTo>
                    <a:pt x="3916566" y="4832430"/>
                  </a:lnTo>
                  <a:lnTo>
                    <a:pt x="3964334" y="5060974"/>
                  </a:lnTo>
                  <a:lnTo>
                    <a:pt x="4004558" y="5288141"/>
                  </a:lnTo>
                  <a:lnTo>
                    <a:pt x="4039755" y="5513930"/>
                  </a:lnTo>
                  <a:lnTo>
                    <a:pt x="4064896" y="5741097"/>
                  </a:lnTo>
                  <a:lnTo>
                    <a:pt x="4082494" y="5968264"/>
                  </a:lnTo>
                  <a:lnTo>
                    <a:pt x="4092551" y="6189924"/>
                  </a:lnTo>
                  <a:lnTo>
                    <a:pt x="4092551" y="6411583"/>
                  </a:lnTo>
                  <a:lnTo>
                    <a:pt x="4077466" y="6630490"/>
                  </a:lnTo>
                  <a:lnTo>
                    <a:pt x="4052325" y="6849396"/>
                  </a:lnTo>
                  <a:lnTo>
                    <a:pt x="4012101" y="7064172"/>
                  </a:lnTo>
                  <a:lnTo>
                    <a:pt x="3966153" y="7232650"/>
                  </a:lnTo>
                  <a:lnTo>
                    <a:pt x="3317841" y="7232650"/>
                  </a:lnTo>
                  <a:lnTo>
                    <a:pt x="3372178" y="7038402"/>
                  </a:lnTo>
                  <a:lnTo>
                    <a:pt x="3409977" y="6841630"/>
                  </a:lnTo>
                  <a:lnTo>
                    <a:pt x="3433602" y="6641073"/>
                  </a:lnTo>
                  <a:lnTo>
                    <a:pt x="3447778" y="6440516"/>
                  </a:lnTo>
                  <a:lnTo>
                    <a:pt x="3447778" y="6237437"/>
                  </a:lnTo>
                  <a:lnTo>
                    <a:pt x="3438327" y="6034358"/>
                  </a:lnTo>
                  <a:lnTo>
                    <a:pt x="3421790" y="5826233"/>
                  </a:lnTo>
                  <a:lnTo>
                    <a:pt x="3398165" y="5618108"/>
                  </a:lnTo>
                  <a:lnTo>
                    <a:pt x="3365090" y="5411245"/>
                  </a:lnTo>
                  <a:lnTo>
                    <a:pt x="3327290" y="5203120"/>
                  </a:lnTo>
                  <a:lnTo>
                    <a:pt x="3282402" y="4993734"/>
                  </a:lnTo>
                  <a:lnTo>
                    <a:pt x="3235153" y="4784348"/>
                  </a:lnTo>
                  <a:lnTo>
                    <a:pt x="3185540" y="4571178"/>
                  </a:lnTo>
                  <a:lnTo>
                    <a:pt x="3133565" y="4361792"/>
                  </a:lnTo>
                  <a:lnTo>
                    <a:pt x="3083953" y="4152405"/>
                  </a:lnTo>
                  <a:lnTo>
                    <a:pt x="3029615" y="3941758"/>
                  </a:lnTo>
                  <a:lnTo>
                    <a:pt x="2980003" y="3734895"/>
                  </a:lnTo>
                  <a:lnTo>
                    <a:pt x="2935115" y="3526770"/>
                  </a:lnTo>
                  <a:lnTo>
                    <a:pt x="2887865" y="3319907"/>
                  </a:lnTo>
                  <a:lnTo>
                    <a:pt x="2852428" y="3114306"/>
                  </a:lnTo>
                  <a:lnTo>
                    <a:pt x="2819353" y="2908704"/>
                  </a:lnTo>
                  <a:lnTo>
                    <a:pt x="2793365" y="2708147"/>
                  </a:lnTo>
                  <a:lnTo>
                    <a:pt x="2772103" y="2506328"/>
                  </a:lnTo>
                  <a:lnTo>
                    <a:pt x="2765015" y="2308294"/>
                  </a:lnTo>
                  <a:lnTo>
                    <a:pt x="2765015" y="2111522"/>
                  </a:lnTo>
                  <a:lnTo>
                    <a:pt x="2776827" y="1917273"/>
                  </a:lnTo>
                  <a:lnTo>
                    <a:pt x="2802815" y="1725546"/>
                  </a:lnTo>
                  <a:lnTo>
                    <a:pt x="2842978" y="1537603"/>
                  </a:lnTo>
                  <a:lnTo>
                    <a:pt x="2892590" y="1352182"/>
                  </a:lnTo>
                  <a:lnTo>
                    <a:pt x="2963465" y="1168023"/>
                  </a:lnTo>
                  <a:lnTo>
                    <a:pt x="3046152" y="990172"/>
                  </a:lnTo>
                  <a:lnTo>
                    <a:pt x="3150102" y="814841"/>
                  </a:lnTo>
                  <a:lnTo>
                    <a:pt x="3268228" y="643297"/>
                  </a:lnTo>
                  <a:lnTo>
                    <a:pt x="3409977" y="475536"/>
                  </a:lnTo>
                  <a:lnTo>
                    <a:pt x="3570627" y="314081"/>
                  </a:lnTo>
                  <a:lnTo>
                    <a:pt x="3752540" y="155149"/>
                  </a:lnTo>
                  <a:lnTo>
                    <a:pt x="3960440" y="2"/>
                  </a:lnTo>
                  <a:lnTo>
                    <a:pt x="2301446" y="2"/>
                  </a:lnTo>
                  <a:lnTo>
                    <a:pt x="23014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7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BE7202"/>
                </a:solidFill>
              </a:endParaRPr>
            </a:p>
          </p:txBody>
        </p:sp>
        <p:sp>
          <p:nvSpPr>
            <p:cNvPr id="14" name="任意多边形 23">
              <a:extLst/>
            </p:cNvPr>
            <p:cNvSpPr/>
            <p:nvPr/>
          </p:nvSpPr>
          <p:spPr>
            <a:xfrm>
              <a:off x="3175" y="-10609"/>
              <a:ext cx="2637352" cy="7232650"/>
            </a:xfrm>
            <a:custGeom>
              <a:avLst/>
              <a:gdLst>
                <a:gd name="connsiteX0" fmla="*/ 0 w 5137382"/>
                <a:gd name="connsiteY0" fmla="*/ 0 h 7232652"/>
                <a:gd name="connsiteX1" fmla="*/ 3477047 w 5137382"/>
                <a:gd name="connsiteY1" fmla="*/ 0 h 7232652"/>
                <a:gd name="connsiteX2" fmla="*/ 3477047 w 5137382"/>
                <a:gd name="connsiteY2" fmla="*/ 2 h 7232652"/>
                <a:gd name="connsiteX3" fmla="*/ 5137382 w 5137382"/>
                <a:gd name="connsiteY3" fmla="*/ 2 h 7232652"/>
                <a:gd name="connsiteX4" fmla="*/ 4929314 w 5137382"/>
                <a:gd name="connsiteY4" fmla="*/ 155149 h 7232652"/>
                <a:gd name="connsiteX5" fmla="*/ 4747254 w 5137382"/>
                <a:gd name="connsiteY5" fmla="*/ 314081 h 7232652"/>
                <a:gd name="connsiteX6" fmla="*/ 4586474 w 5137382"/>
                <a:gd name="connsiteY6" fmla="*/ 475535 h 7232652"/>
                <a:gd name="connsiteX7" fmla="*/ 4444610 w 5137382"/>
                <a:gd name="connsiteY7" fmla="*/ 643296 h 7232652"/>
                <a:gd name="connsiteX8" fmla="*/ 4326389 w 5137382"/>
                <a:gd name="connsiteY8" fmla="*/ 814841 h 7232652"/>
                <a:gd name="connsiteX9" fmla="*/ 4222355 w 5137382"/>
                <a:gd name="connsiteY9" fmla="*/ 990171 h 7232652"/>
                <a:gd name="connsiteX10" fmla="*/ 4139601 w 5137382"/>
                <a:gd name="connsiteY10" fmla="*/ 1168023 h 7232652"/>
                <a:gd name="connsiteX11" fmla="*/ 4068669 w 5137382"/>
                <a:gd name="connsiteY11" fmla="*/ 1352182 h 7232652"/>
                <a:gd name="connsiteX12" fmla="*/ 4019016 w 5137382"/>
                <a:gd name="connsiteY12" fmla="*/ 1537602 h 7232652"/>
                <a:gd name="connsiteX13" fmla="*/ 3978821 w 5137382"/>
                <a:gd name="connsiteY13" fmla="*/ 1725545 h 7232652"/>
                <a:gd name="connsiteX14" fmla="*/ 3952812 w 5137382"/>
                <a:gd name="connsiteY14" fmla="*/ 1917272 h 7232652"/>
                <a:gd name="connsiteX15" fmla="*/ 3940990 w 5137382"/>
                <a:gd name="connsiteY15" fmla="*/ 2111522 h 7232652"/>
                <a:gd name="connsiteX16" fmla="*/ 3940990 w 5137382"/>
                <a:gd name="connsiteY16" fmla="*/ 2308294 h 7232652"/>
                <a:gd name="connsiteX17" fmla="*/ 3948084 w 5137382"/>
                <a:gd name="connsiteY17" fmla="*/ 2506328 h 7232652"/>
                <a:gd name="connsiteX18" fmla="*/ 3969363 w 5137382"/>
                <a:gd name="connsiteY18" fmla="*/ 2708146 h 7232652"/>
                <a:gd name="connsiteX19" fmla="*/ 3995372 w 5137382"/>
                <a:gd name="connsiteY19" fmla="*/ 2908703 h 7232652"/>
                <a:gd name="connsiteX20" fmla="*/ 4028474 w 5137382"/>
                <a:gd name="connsiteY20" fmla="*/ 3114305 h 7232652"/>
                <a:gd name="connsiteX21" fmla="*/ 4063940 w 5137382"/>
                <a:gd name="connsiteY21" fmla="*/ 3319907 h 7232652"/>
                <a:gd name="connsiteX22" fmla="*/ 4111228 w 5137382"/>
                <a:gd name="connsiteY22" fmla="*/ 3526770 h 7232652"/>
                <a:gd name="connsiteX23" fmla="*/ 4156152 w 5137382"/>
                <a:gd name="connsiteY23" fmla="*/ 3734895 h 7232652"/>
                <a:gd name="connsiteX24" fmla="*/ 4205804 w 5137382"/>
                <a:gd name="connsiteY24" fmla="*/ 3941758 h 7232652"/>
                <a:gd name="connsiteX25" fmla="*/ 4260186 w 5137382"/>
                <a:gd name="connsiteY25" fmla="*/ 4152405 h 7232652"/>
                <a:gd name="connsiteX26" fmla="*/ 4309838 w 5137382"/>
                <a:gd name="connsiteY26" fmla="*/ 4361792 h 7232652"/>
                <a:gd name="connsiteX27" fmla="*/ 4361855 w 5137382"/>
                <a:gd name="connsiteY27" fmla="*/ 4571178 h 7232652"/>
                <a:gd name="connsiteX28" fmla="*/ 4411508 w 5137382"/>
                <a:gd name="connsiteY28" fmla="*/ 4784348 h 7232652"/>
                <a:gd name="connsiteX29" fmla="*/ 4458796 w 5137382"/>
                <a:gd name="connsiteY29" fmla="*/ 4993734 h 7232652"/>
                <a:gd name="connsiteX30" fmla="*/ 4503720 w 5137382"/>
                <a:gd name="connsiteY30" fmla="*/ 5203120 h 7232652"/>
                <a:gd name="connsiteX31" fmla="*/ 4541550 w 5137382"/>
                <a:gd name="connsiteY31" fmla="*/ 5411245 h 7232652"/>
                <a:gd name="connsiteX32" fmla="*/ 4574652 w 5137382"/>
                <a:gd name="connsiteY32" fmla="*/ 5618108 h 7232652"/>
                <a:gd name="connsiteX33" fmla="*/ 4598296 w 5137382"/>
                <a:gd name="connsiteY33" fmla="*/ 5826233 h 7232652"/>
                <a:gd name="connsiteX34" fmla="*/ 4614847 w 5137382"/>
                <a:gd name="connsiteY34" fmla="*/ 6034358 h 7232652"/>
                <a:gd name="connsiteX35" fmla="*/ 4624305 w 5137382"/>
                <a:gd name="connsiteY35" fmla="*/ 6237437 h 7232652"/>
                <a:gd name="connsiteX36" fmla="*/ 4624305 w 5137382"/>
                <a:gd name="connsiteY36" fmla="*/ 6440516 h 7232652"/>
                <a:gd name="connsiteX37" fmla="*/ 4610118 w 5137382"/>
                <a:gd name="connsiteY37" fmla="*/ 6641073 h 7232652"/>
                <a:gd name="connsiteX38" fmla="*/ 4586474 w 5137382"/>
                <a:gd name="connsiteY38" fmla="*/ 6841630 h 7232652"/>
                <a:gd name="connsiteX39" fmla="*/ 4548644 w 5137382"/>
                <a:gd name="connsiteY39" fmla="*/ 7038402 h 7232652"/>
                <a:gd name="connsiteX40" fmla="*/ 4494262 w 5137382"/>
                <a:gd name="connsiteY40" fmla="*/ 7232652 h 7232652"/>
                <a:gd name="connsiteX41" fmla="*/ 3042515 w 5137382"/>
                <a:gd name="connsiteY41" fmla="*/ 7232652 h 7232652"/>
                <a:gd name="connsiteX42" fmla="*/ 3042515 w 5137382"/>
                <a:gd name="connsiteY42" fmla="*/ 7232650 h 7232652"/>
                <a:gd name="connsiteX43" fmla="*/ 0 w 5137382"/>
                <a:gd name="connsiteY43" fmla="*/ 7232650 h 723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7382" h="7232652">
                  <a:moveTo>
                    <a:pt x="0" y="0"/>
                  </a:moveTo>
                  <a:lnTo>
                    <a:pt x="3477047" y="0"/>
                  </a:lnTo>
                  <a:lnTo>
                    <a:pt x="3477047" y="2"/>
                  </a:lnTo>
                  <a:lnTo>
                    <a:pt x="5137382" y="2"/>
                  </a:lnTo>
                  <a:lnTo>
                    <a:pt x="4929314" y="155149"/>
                  </a:lnTo>
                  <a:lnTo>
                    <a:pt x="4747254" y="314081"/>
                  </a:lnTo>
                  <a:lnTo>
                    <a:pt x="4586474" y="475535"/>
                  </a:lnTo>
                  <a:lnTo>
                    <a:pt x="4444610" y="643296"/>
                  </a:lnTo>
                  <a:lnTo>
                    <a:pt x="4326389" y="814841"/>
                  </a:lnTo>
                  <a:lnTo>
                    <a:pt x="4222355" y="990171"/>
                  </a:lnTo>
                  <a:lnTo>
                    <a:pt x="4139601" y="1168023"/>
                  </a:lnTo>
                  <a:lnTo>
                    <a:pt x="4068669" y="1352182"/>
                  </a:lnTo>
                  <a:lnTo>
                    <a:pt x="4019016" y="1537602"/>
                  </a:lnTo>
                  <a:lnTo>
                    <a:pt x="3978821" y="1725545"/>
                  </a:lnTo>
                  <a:lnTo>
                    <a:pt x="3952812" y="1917272"/>
                  </a:lnTo>
                  <a:lnTo>
                    <a:pt x="3940990" y="2111522"/>
                  </a:lnTo>
                  <a:lnTo>
                    <a:pt x="3940990" y="2308294"/>
                  </a:lnTo>
                  <a:lnTo>
                    <a:pt x="3948084" y="2506328"/>
                  </a:lnTo>
                  <a:lnTo>
                    <a:pt x="3969363" y="2708146"/>
                  </a:lnTo>
                  <a:lnTo>
                    <a:pt x="3995372" y="2908703"/>
                  </a:lnTo>
                  <a:lnTo>
                    <a:pt x="4028474" y="3114305"/>
                  </a:lnTo>
                  <a:lnTo>
                    <a:pt x="4063940" y="3319907"/>
                  </a:lnTo>
                  <a:lnTo>
                    <a:pt x="4111228" y="3526770"/>
                  </a:lnTo>
                  <a:lnTo>
                    <a:pt x="4156152" y="3734895"/>
                  </a:lnTo>
                  <a:lnTo>
                    <a:pt x="4205804" y="3941758"/>
                  </a:lnTo>
                  <a:lnTo>
                    <a:pt x="4260186" y="4152405"/>
                  </a:lnTo>
                  <a:lnTo>
                    <a:pt x="4309838" y="4361792"/>
                  </a:lnTo>
                  <a:lnTo>
                    <a:pt x="4361855" y="4571178"/>
                  </a:lnTo>
                  <a:lnTo>
                    <a:pt x="4411508" y="4784348"/>
                  </a:lnTo>
                  <a:lnTo>
                    <a:pt x="4458796" y="4993734"/>
                  </a:lnTo>
                  <a:lnTo>
                    <a:pt x="4503720" y="5203120"/>
                  </a:lnTo>
                  <a:lnTo>
                    <a:pt x="4541550" y="5411245"/>
                  </a:lnTo>
                  <a:lnTo>
                    <a:pt x="4574652" y="5618108"/>
                  </a:lnTo>
                  <a:lnTo>
                    <a:pt x="4598296" y="5826233"/>
                  </a:lnTo>
                  <a:lnTo>
                    <a:pt x="4614847" y="6034358"/>
                  </a:lnTo>
                  <a:lnTo>
                    <a:pt x="4624305" y="6237437"/>
                  </a:lnTo>
                  <a:lnTo>
                    <a:pt x="4624305" y="6440516"/>
                  </a:lnTo>
                  <a:lnTo>
                    <a:pt x="4610118" y="6641073"/>
                  </a:lnTo>
                  <a:lnTo>
                    <a:pt x="4586474" y="6841630"/>
                  </a:lnTo>
                  <a:lnTo>
                    <a:pt x="4548644" y="7038402"/>
                  </a:lnTo>
                  <a:lnTo>
                    <a:pt x="4494262" y="7232652"/>
                  </a:lnTo>
                  <a:lnTo>
                    <a:pt x="3042515" y="7232652"/>
                  </a:lnTo>
                  <a:lnTo>
                    <a:pt x="3042515" y="7232650"/>
                  </a:lnTo>
                  <a:lnTo>
                    <a:pt x="0" y="7232650"/>
                  </a:lnTo>
                  <a:close/>
                </a:path>
              </a:pathLst>
            </a:cu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20517E"/>
                </a:solidFill>
              </a:endParaRPr>
            </a:p>
          </p:txBody>
        </p:sp>
        <p:pic>
          <p:nvPicPr>
            <p:cNvPr id="28682" name="Picture 3" descr="C:\Users\Administrator\Desktop\未标题-2.png"/>
            <p:cNvPicPr>
              <a:picLocks noChangeAspect="1" noChangeArrowheads="1"/>
            </p:cNvPicPr>
            <p:nvPr/>
          </p:nvPicPr>
          <p:blipFill>
            <a:blip r:embed="rId8"/>
            <a:srcRect l="10651" t="6323" r="10429" b="8719"/>
            <a:stretch>
              <a:fillRect/>
            </a:stretch>
          </p:blipFill>
          <p:spPr bwMode="auto">
            <a:xfrm>
              <a:off x="69503" y="4036356"/>
              <a:ext cx="2160240" cy="1596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MH_Others_1">
            <a:extLst/>
          </p:cNvPr>
          <p:cNvSpPr txBox="1"/>
          <p:nvPr>
            <p:custDataLst>
              <p:tags r:id="rId4"/>
            </p:custDataLst>
          </p:nvPr>
        </p:nvSpPr>
        <p:spPr>
          <a:xfrm>
            <a:off x="141511" y="2176165"/>
            <a:ext cx="1795229" cy="1723549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学习</a:t>
            </a:r>
            <a:endParaRPr lang="en-US" altLang="zh-CN" sz="5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迷你简菱心" pitchFamily="49" charset="-122"/>
              <a:ea typeface="迷你简菱心" pitchFamily="49" charset="-122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要点</a:t>
            </a:r>
          </a:p>
        </p:txBody>
      </p:sp>
      <p:pic>
        <p:nvPicPr>
          <p:cNvPr id="28679" name="Picture 12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556" r="7553" b="19402"/>
          <a:stretch>
            <a:fillRect/>
          </a:stretch>
        </p:blipFill>
        <p:spPr bwMode="auto">
          <a:xfrm>
            <a:off x="7126288" y="87313"/>
            <a:ext cx="24479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文本框 1"/>
          <p:cNvSpPr txBox="1">
            <a:spLocks noChangeArrowheads="1"/>
          </p:cNvSpPr>
          <p:nvPr/>
        </p:nvSpPr>
        <p:spPr bwMode="auto">
          <a:xfrm>
            <a:off x="354873" y="952029"/>
            <a:ext cx="3790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5EA6"/>
                </a:solidFill>
                <a:latin typeface="微软雅黑" pitchFamily="34" charset="-122"/>
                <a:ea typeface="微软雅黑" pitchFamily="34" charset="-122"/>
              </a:rPr>
              <a:t>一、知识点总结</a:t>
            </a:r>
          </a:p>
        </p:txBody>
      </p:sp>
      <p:sp>
        <p:nvSpPr>
          <p:cNvPr id="3145" name="Rectangle 68"/>
          <p:cNvSpPr>
            <a:spLocks noChangeArrowheads="1"/>
          </p:cNvSpPr>
          <p:nvPr/>
        </p:nvSpPr>
        <p:spPr bwMode="auto">
          <a:xfrm>
            <a:off x="0" y="0"/>
            <a:ext cx="9644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913769"/>
              </p:ext>
            </p:extLst>
          </p:nvPr>
        </p:nvGraphicFramePr>
        <p:xfrm>
          <a:off x="297481" y="1539714"/>
          <a:ext cx="8643074" cy="5634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Equation" r:id="rId4" imgW="9194760" imgH="5994360" progId="Equation.DSMT4">
                  <p:embed/>
                </p:oleObj>
              </mc:Choice>
              <mc:Fallback>
                <p:oleObj name="Equation" r:id="rId4" imgW="9194760" imgH="5994360" progId="Equation.DSMT4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81" y="1539714"/>
                        <a:ext cx="8643074" cy="56346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18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654400"/>
              </p:ext>
            </p:extLst>
          </p:nvPr>
        </p:nvGraphicFramePr>
        <p:xfrm>
          <a:off x="517525" y="1816125"/>
          <a:ext cx="8208963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" name="Document" r:id="rId4" imgW="8382975" imgH="2116503" progId="Word.Document.8">
                  <p:embed/>
                </p:oleObj>
              </mc:Choice>
              <mc:Fallback>
                <p:oleObj name="Document" r:id="rId4" imgW="8382975" imgH="2116503" progId="Word.Document.8">
                  <p:embed/>
                  <p:pic>
                    <p:nvPicPr>
                      <p:cNvPr id="0" name="Picture 86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1816125"/>
                        <a:ext cx="8208963" cy="206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429543" y="1210147"/>
            <a:ext cx="37909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dirty="0" smtClean="0">
                <a:solidFill>
                  <a:srgbClr val="005EA6"/>
                </a:solidFill>
                <a:latin typeface="微软雅黑" pitchFamily="34" charset="-122"/>
                <a:ea typeface="微软雅黑" pitchFamily="34" charset="-122"/>
              </a:rPr>
              <a:t>二、典型习题</a:t>
            </a:r>
            <a:endParaRPr lang="zh-CN" altLang="en-US" sz="2400" b="1" dirty="0">
              <a:solidFill>
                <a:srgbClr val="005EA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63241"/>
              </p:ext>
            </p:extLst>
          </p:nvPr>
        </p:nvGraphicFramePr>
        <p:xfrm>
          <a:off x="512763" y="3256285"/>
          <a:ext cx="8813800" cy="422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" name="文档" r:id="rId6" imgW="9004976" imgH="4340112" progId="Word.Document.12">
                  <p:embed/>
                </p:oleObj>
              </mc:Choice>
              <mc:Fallback>
                <p:oleObj name="文档" r:id="rId6" imgW="9004976" imgH="434011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3256285"/>
                        <a:ext cx="8813800" cy="422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41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1486"/>
              </p:ext>
            </p:extLst>
          </p:nvPr>
        </p:nvGraphicFramePr>
        <p:xfrm>
          <a:off x="573559" y="1240060"/>
          <a:ext cx="8450287" cy="4273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14" name="文档" r:id="rId4" imgW="8450287" imgH="4273036" progId="Word.Document.12">
                  <p:embed/>
                </p:oleObj>
              </mc:Choice>
              <mc:Fallback>
                <p:oleObj name="文档" r:id="rId4" imgW="8450287" imgH="427303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59" y="1240060"/>
                        <a:ext cx="8450287" cy="42730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69B2A247-6795-4B13-AD36-7DF943A9DA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370803"/>
              </p:ext>
            </p:extLst>
          </p:nvPr>
        </p:nvGraphicFramePr>
        <p:xfrm>
          <a:off x="591479" y="2541588"/>
          <a:ext cx="8450287" cy="5044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15" name="文档" r:id="rId6" imgW="8450287" imgH="5044411" progId="Word.Document.12">
                  <p:embed/>
                </p:oleObj>
              </mc:Choice>
              <mc:Fallback>
                <p:oleObj name="文档" r:id="rId6" imgW="8450287" imgH="504441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479" y="2541588"/>
                        <a:ext cx="8450287" cy="5044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4305856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212426"/>
              </p:ext>
            </p:extLst>
          </p:nvPr>
        </p:nvGraphicFramePr>
        <p:xfrm>
          <a:off x="606534" y="1240061"/>
          <a:ext cx="8356699" cy="238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62" name="Document" r:id="rId4" imgW="8356699" imgH="2381562" progId="Word.Document.8">
                  <p:embed/>
                </p:oleObj>
              </mc:Choice>
              <mc:Fallback>
                <p:oleObj name="Document" r:id="rId4" imgW="8356699" imgH="2381562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534" y="1240061"/>
                        <a:ext cx="8356699" cy="2381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376716"/>
              </p:ext>
            </p:extLst>
          </p:nvPr>
        </p:nvGraphicFramePr>
        <p:xfrm>
          <a:off x="606534" y="3497684"/>
          <a:ext cx="8652581" cy="278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63" name="Document" r:id="rId6" imgW="8652581" imgH="2782937" progId="Word.Document.8">
                  <p:embed/>
                </p:oleObj>
              </mc:Choice>
              <mc:Fallback>
                <p:oleObj name="Document" r:id="rId6" imgW="8652581" imgH="27829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534" y="3497684"/>
                        <a:ext cx="8652581" cy="278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4044760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347041"/>
              </p:ext>
            </p:extLst>
          </p:nvPr>
        </p:nvGraphicFramePr>
        <p:xfrm>
          <a:off x="585788" y="1064513"/>
          <a:ext cx="8412162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7" name="Document" r:id="rId4" imgW="8436249" imgH="2186464" progId="Word.Document.8">
                  <p:embed/>
                </p:oleObj>
              </mc:Choice>
              <mc:Fallback>
                <p:oleObj name="Document" r:id="rId4" imgW="8436249" imgH="2186464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1064513"/>
                        <a:ext cx="8412162" cy="2176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001535"/>
              </p:ext>
            </p:extLst>
          </p:nvPr>
        </p:nvGraphicFramePr>
        <p:xfrm>
          <a:off x="585788" y="2871535"/>
          <a:ext cx="8652581" cy="4190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8" name="Document" r:id="rId6" imgW="8652581" imgH="4190453" progId="Word.Document.8">
                  <p:embed/>
                </p:oleObj>
              </mc:Choice>
              <mc:Fallback>
                <p:oleObj name="Document" r:id="rId6" imgW="8652581" imgH="41904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2871535"/>
                        <a:ext cx="8652581" cy="41904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783293"/>
              </p:ext>
            </p:extLst>
          </p:nvPr>
        </p:nvGraphicFramePr>
        <p:xfrm>
          <a:off x="585788" y="2871535"/>
          <a:ext cx="6785858" cy="99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9" name="Document" r:id="rId8" imgW="6785858" imgH="992438" progId="Word.Document.8">
                  <p:embed/>
                </p:oleObj>
              </mc:Choice>
              <mc:Fallback>
                <p:oleObj name="Document" r:id="rId8" imgW="6785858" imgH="9924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2871535"/>
                        <a:ext cx="6785858" cy="99243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1760087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543526"/>
              </p:ext>
            </p:extLst>
          </p:nvPr>
        </p:nvGraphicFramePr>
        <p:xfrm>
          <a:off x="503642" y="1017093"/>
          <a:ext cx="8782885" cy="3175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2" name="Document" r:id="rId4" imgW="8782885" imgH="3185393" progId="Word.Document.8">
                  <p:embed/>
                </p:oleObj>
              </mc:Choice>
              <mc:Fallback>
                <p:oleObj name="Document" r:id="rId4" imgW="8782885" imgH="3185393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642" y="1017093"/>
                        <a:ext cx="8782885" cy="31752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146066"/>
              </p:ext>
            </p:extLst>
          </p:nvPr>
        </p:nvGraphicFramePr>
        <p:xfrm>
          <a:off x="526831" y="3102519"/>
          <a:ext cx="8652581" cy="491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13" name="Document" r:id="rId6" imgW="8652581" imgH="4916750" progId="Word.Document.8">
                  <p:embed/>
                </p:oleObj>
              </mc:Choice>
              <mc:Fallback>
                <p:oleObj name="Document" r:id="rId6" imgW="8652581" imgH="49167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31" y="3102519"/>
                        <a:ext cx="8652581" cy="491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78119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B853565-179D-47ED-A22E-592C050F62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6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b="1" dirty="0" smtClean="0">
            <a:latin typeface="Times New Roman" pitchFamily="18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</Words>
  <Application>Microsoft Office PowerPoint</Application>
  <PresentationFormat>自定义</PresentationFormat>
  <Paragraphs>37</Paragraphs>
  <Slides>24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华文行楷</vt:lpstr>
      <vt:lpstr>迷你简菱心</vt:lpstr>
      <vt:lpstr>宋体</vt:lpstr>
      <vt:lpstr>微软雅黑</vt:lpstr>
      <vt:lpstr>叶根友毛笔行书简体</vt:lpstr>
      <vt:lpstr>Arial</vt:lpstr>
      <vt:lpstr>Calibri</vt:lpstr>
      <vt:lpstr>Calibri Light</vt:lpstr>
      <vt:lpstr>Times New Roman</vt:lpstr>
      <vt:lpstr>1_自定义设计方案</vt:lpstr>
      <vt:lpstr>2_自定义设计方案</vt:lpstr>
      <vt:lpstr>Equation</vt:lpstr>
      <vt:lpstr>Document</vt:lpstr>
      <vt:lpstr>文档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bt646.pptx</dc:title>
  <dc:creator/>
  <cp:lastModifiedBy/>
  <cp:revision>13</cp:revision>
  <dcterms:created xsi:type="dcterms:W3CDTF">2016-10-17T14:00:15Z</dcterms:created>
  <dcterms:modified xsi:type="dcterms:W3CDTF">2021-03-16T16:39:09Z</dcterms:modified>
</cp:coreProperties>
</file>