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40" r:id="rId1"/>
  </p:sldMasterIdLst>
  <p:notesMasterIdLst>
    <p:notesMasterId r:id="rId33"/>
  </p:notesMasterIdLst>
  <p:handoutMasterIdLst>
    <p:handoutMasterId r:id="rId34"/>
  </p:handoutMasterIdLst>
  <p:sldIdLst>
    <p:sldId id="3146" r:id="rId2"/>
    <p:sldId id="3382" r:id="rId3"/>
    <p:sldId id="3362" r:id="rId4"/>
    <p:sldId id="3419" r:id="rId5"/>
    <p:sldId id="3420" r:id="rId6"/>
    <p:sldId id="3421" r:id="rId7"/>
    <p:sldId id="3422" r:id="rId8"/>
    <p:sldId id="3442" r:id="rId9"/>
    <p:sldId id="3423" r:id="rId10"/>
    <p:sldId id="3424" r:id="rId11"/>
    <p:sldId id="3443" r:id="rId12"/>
    <p:sldId id="3445" r:id="rId13"/>
    <p:sldId id="3446" r:id="rId14"/>
    <p:sldId id="3447" r:id="rId15"/>
    <p:sldId id="3448" r:id="rId16"/>
    <p:sldId id="3427" r:id="rId17"/>
    <p:sldId id="3428" r:id="rId18"/>
    <p:sldId id="3429" r:id="rId19"/>
    <p:sldId id="3430" r:id="rId20"/>
    <p:sldId id="3449" r:id="rId21"/>
    <p:sldId id="3432" r:id="rId22"/>
    <p:sldId id="3433" r:id="rId23"/>
    <p:sldId id="3436" r:id="rId24"/>
    <p:sldId id="3435" r:id="rId25"/>
    <p:sldId id="3437" r:id="rId26"/>
    <p:sldId id="3438" r:id="rId27"/>
    <p:sldId id="3439" r:id="rId28"/>
    <p:sldId id="3440" r:id="rId29"/>
    <p:sldId id="3441" r:id="rId30"/>
    <p:sldId id="3380" r:id="rId31"/>
    <p:sldId id="3416" r:id="rId32"/>
  </p:sldIdLst>
  <p:sldSz cx="9144000" cy="6858000" type="screen4x3"/>
  <p:notesSz cx="7104063" cy="10234613"/>
  <p:custDataLst>
    <p:tags r:id="rId3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6559" indent="-173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6128" indent="-3491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5697" indent="-5252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5266" indent="-7013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167357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600828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034299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467771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" userDrawn="1">
          <p15:clr>
            <a:srgbClr val="A4A3A4"/>
          </p15:clr>
        </p15:guide>
        <p15:guide id="2" orient="horz" pos="4009" userDrawn="1">
          <p15:clr>
            <a:srgbClr val="A4A3A4"/>
          </p15:clr>
        </p15:guide>
        <p15:guide id="3" pos="1880" userDrawn="1">
          <p15:clr>
            <a:srgbClr val="A4A3A4"/>
          </p15:clr>
        </p15:guide>
        <p15:guide id="4" pos="396" userDrawn="1">
          <p15:clr>
            <a:srgbClr val="A4A3A4"/>
          </p15:clr>
        </p15:guide>
        <p15:guide id="5" pos="539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1AB"/>
    <a:srgbClr val="50637C"/>
    <a:srgbClr val="800000"/>
    <a:srgbClr val="005EA6"/>
    <a:srgbClr val="FFFFFF"/>
    <a:srgbClr val="FFFFCC"/>
    <a:srgbClr val="C9F0FF"/>
    <a:srgbClr val="FF99FF"/>
    <a:srgbClr val="0000FF"/>
    <a:srgbClr val="007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5285" autoAdjust="0"/>
  </p:normalViewPr>
  <p:slideViewPr>
    <p:cSldViewPr>
      <p:cViewPr varScale="1">
        <p:scale>
          <a:sx n="115" d="100"/>
          <a:sy n="115" d="100"/>
        </p:scale>
        <p:origin x="936" y="126"/>
      </p:cViewPr>
      <p:guideLst>
        <p:guide orient="horz" pos="311"/>
        <p:guide orient="horz" pos="4009"/>
        <p:guide pos="1880"/>
        <p:guide pos="396"/>
        <p:guide pos="5396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2021/2/13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2021/2/13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1967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5438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298909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2381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66876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6pPr>
    <a:lvl7pPr marL="2600251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7pPr>
    <a:lvl8pPr marL="3033628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8pPr>
    <a:lvl9pPr marL="3467001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75" tIns="49538" rIns="99075" bIns="49538" anchor="b"/>
          <a:lstStyle/>
          <a:p>
            <a:pPr algn="r"/>
            <a:fld id="{79707836-D19F-4E63-8900-3E7EA04AD119}" type="slidenum">
              <a:rPr lang="zh-CN" altLang="en-US" sz="13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3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6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0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333">
            <a:extLst>
              <a:ext uri="{FF2B5EF4-FFF2-40B4-BE49-F238E27FC236}">
                <a16:creationId xmlns:a16="http://schemas.microsoft.com/office/drawing/2014/main" id="{6A407709-DF22-43A1-B5E2-2C4D5C171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1573" y="1636227"/>
            <a:ext cx="678463" cy="677371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6" name="椭圆 334">
            <a:extLst>
              <a:ext uri="{FF2B5EF4-FFF2-40B4-BE49-F238E27FC236}">
                <a16:creationId xmlns:a16="http://schemas.microsoft.com/office/drawing/2014/main" id="{1D0C3E02-2C3F-4FAE-9E20-D4A0ED6D39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361" y="1168841"/>
            <a:ext cx="274320" cy="27433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35">
            <a:extLst>
              <a:ext uri="{FF2B5EF4-FFF2-40B4-BE49-F238E27FC236}">
                <a16:creationId xmlns:a16="http://schemas.microsoft.com/office/drawing/2014/main" id="{6CF5A38B-13A6-43BE-9CAD-5F3C55AF34F5}"/>
              </a:ext>
            </a:extLst>
          </p:cNvPr>
          <p:cNvGrpSpPr/>
          <p:nvPr userDrawn="1"/>
        </p:nvGrpSpPr>
        <p:grpSpPr>
          <a:xfrm>
            <a:off x="8195610" y="4558497"/>
            <a:ext cx="301061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" name="同心圆 336">
              <a:extLst>
                <a:ext uri="{FF2B5EF4-FFF2-40B4-BE49-F238E27FC236}">
                  <a16:creationId xmlns:a16="http://schemas.microsoft.com/office/drawing/2014/main" id="{35D98404-43BA-4FBF-89C3-69707CDA825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B8B389-B6CC-463C-AD7C-C130C4D2150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0" name="组合 338">
            <a:extLst>
              <a:ext uri="{FF2B5EF4-FFF2-40B4-BE49-F238E27FC236}">
                <a16:creationId xmlns:a16="http://schemas.microsoft.com/office/drawing/2014/main" id="{9F2AC52C-04C6-46C6-81D5-9EDA5BA49A68}"/>
              </a:ext>
            </a:extLst>
          </p:cNvPr>
          <p:cNvGrpSpPr/>
          <p:nvPr userDrawn="1"/>
        </p:nvGrpSpPr>
        <p:grpSpPr>
          <a:xfrm>
            <a:off x="8402993" y="1054303"/>
            <a:ext cx="623903" cy="62390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339">
              <a:extLst>
                <a:ext uri="{FF2B5EF4-FFF2-40B4-BE49-F238E27FC236}">
                  <a16:creationId xmlns:a16="http://schemas.microsoft.com/office/drawing/2014/main" id="{B9290C3E-9F4E-401B-A132-34CDE026CAD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4BE79D-5257-4B4F-AB22-0361975E8D6B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3" name="组合 341">
            <a:extLst>
              <a:ext uri="{FF2B5EF4-FFF2-40B4-BE49-F238E27FC236}">
                <a16:creationId xmlns:a16="http://schemas.microsoft.com/office/drawing/2014/main" id="{37C9A8B7-E946-45AC-8D7D-63F0FAF2A1B0}"/>
              </a:ext>
            </a:extLst>
          </p:cNvPr>
          <p:cNvGrpSpPr/>
          <p:nvPr userDrawn="1"/>
        </p:nvGrpSpPr>
        <p:grpSpPr>
          <a:xfrm>
            <a:off x="7457070" y="52108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" name="同心圆 342">
              <a:extLst>
                <a:ext uri="{FF2B5EF4-FFF2-40B4-BE49-F238E27FC236}">
                  <a16:creationId xmlns:a16="http://schemas.microsoft.com/office/drawing/2014/main" id="{B86B4A55-C410-4939-84CD-752303BD9BA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F9C60F1-BDE4-49FF-B03B-103CE3038F24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6" name="组合 344">
            <a:extLst>
              <a:ext uri="{FF2B5EF4-FFF2-40B4-BE49-F238E27FC236}">
                <a16:creationId xmlns:a16="http://schemas.microsoft.com/office/drawing/2014/main" id="{B025B405-4E9C-4264-BD41-74B1F5F266E2}"/>
              </a:ext>
            </a:extLst>
          </p:cNvPr>
          <p:cNvGrpSpPr/>
          <p:nvPr userDrawn="1"/>
        </p:nvGrpSpPr>
        <p:grpSpPr>
          <a:xfrm>
            <a:off x="6863788" y="4565067"/>
            <a:ext cx="287919" cy="28791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345">
              <a:extLst>
                <a:ext uri="{FF2B5EF4-FFF2-40B4-BE49-F238E27FC236}">
                  <a16:creationId xmlns:a16="http://schemas.microsoft.com/office/drawing/2014/main" id="{5E880DC5-E240-462B-AA98-2FACAFEA10A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B731170-E96D-4293-9D48-5B68B0D90D53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19" name="椭圆 347">
            <a:extLst>
              <a:ext uri="{FF2B5EF4-FFF2-40B4-BE49-F238E27FC236}">
                <a16:creationId xmlns:a16="http://schemas.microsoft.com/office/drawing/2014/main" id="{F18B7FD8-F8D0-4EDF-8179-B2BFDD666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08907" y="1700576"/>
            <a:ext cx="274320" cy="27433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0" name="椭圆 348">
            <a:extLst>
              <a:ext uri="{FF2B5EF4-FFF2-40B4-BE49-F238E27FC236}">
                <a16:creationId xmlns:a16="http://schemas.microsoft.com/office/drawing/2014/main" id="{3495FCE7-F52C-4AE6-9447-1AEE49424B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334" y="1347216"/>
            <a:ext cx="135467" cy="13773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21" name="组合 349">
            <a:extLst>
              <a:ext uri="{FF2B5EF4-FFF2-40B4-BE49-F238E27FC236}">
                <a16:creationId xmlns:a16="http://schemas.microsoft.com/office/drawing/2014/main" id="{9A4CAC94-4171-404D-9C15-250C844A5120}"/>
              </a:ext>
            </a:extLst>
          </p:cNvPr>
          <p:cNvGrpSpPr/>
          <p:nvPr userDrawn="1"/>
        </p:nvGrpSpPr>
        <p:grpSpPr>
          <a:xfrm>
            <a:off x="562072" y="892115"/>
            <a:ext cx="452192" cy="45219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350">
              <a:extLst>
                <a:ext uri="{FF2B5EF4-FFF2-40B4-BE49-F238E27FC236}">
                  <a16:creationId xmlns:a16="http://schemas.microsoft.com/office/drawing/2014/main" id="{E223E563-616A-4645-9DE6-2A20469DD2E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461FBBE-04C9-4EE4-BDEF-26430F1C73A6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24" name="椭圆 355">
            <a:extLst>
              <a:ext uri="{FF2B5EF4-FFF2-40B4-BE49-F238E27FC236}">
                <a16:creationId xmlns:a16="http://schemas.microsoft.com/office/drawing/2014/main" id="{2F763B56-3619-40AA-AE44-5AF8B2E79E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53494" y="4709231"/>
            <a:ext cx="380436" cy="379327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25" name="组合 356">
            <a:extLst>
              <a:ext uri="{FF2B5EF4-FFF2-40B4-BE49-F238E27FC236}">
                <a16:creationId xmlns:a16="http://schemas.microsoft.com/office/drawing/2014/main" id="{4B9A2562-DEE5-4B04-9F60-3918EC5F4501}"/>
              </a:ext>
            </a:extLst>
          </p:cNvPr>
          <p:cNvGrpSpPr/>
          <p:nvPr userDrawn="1"/>
        </p:nvGrpSpPr>
        <p:grpSpPr>
          <a:xfrm>
            <a:off x="8193711" y="5206596"/>
            <a:ext cx="301061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" name="同心圆 357">
              <a:extLst>
                <a:ext uri="{FF2B5EF4-FFF2-40B4-BE49-F238E27FC236}">
                  <a16:creationId xmlns:a16="http://schemas.microsoft.com/office/drawing/2014/main" id="{3AED1B81-8B6D-432C-A358-825B9F790CB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75DD1B0-2CF5-41FC-843C-6C976EE2D5F9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28" name="组合 359">
            <a:extLst>
              <a:ext uri="{FF2B5EF4-FFF2-40B4-BE49-F238E27FC236}">
                <a16:creationId xmlns:a16="http://schemas.microsoft.com/office/drawing/2014/main" id="{4E03DB01-D4F7-471F-9DC3-D041E46D9277}"/>
              </a:ext>
            </a:extLst>
          </p:cNvPr>
          <p:cNvGrpSpPr/>
          <p:nvPr userDrawn="1"/>
        </p:nvGrpSpPr>
        <p:grpSpPr>
          <a:xfrm>
            <a:off x="7059529" y="103138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360">
              <a:extLst>
                <a:ext uri="{FF2B5EF4-FFF2-40B4-BE49-F238E27FC236}">
                  <a16:creationId xmlns:a16="http://schemas.microsoft.com/office/drawing/2014/main" id="{3648B268-147D-4792-B9E5-A589AB6FA34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8087913-52C8-42C3-8285-F73B200CE11E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31" name="组合 362">
            <a:extLst>
              <a:ext uri="{FF2B5EF4-FFF2-40B4-BE49-F238E27FC236}">
                <a16:creationId xmlns:a16="http://schemas.microsoft.com/office/drawing/2014/main" id="{7E9CA576-1D87-418E-8E13-ACD70D1AF2DD}"/>
              </a:ext>
            </a:extLst>
          </p:cNvPr>
          <p:cNvGrpSpPr/>
          <p:nvPr userDrawn="1"/>
        </p:nvGrpSpPr>
        <p:grpSpPr>
          <a:xfrm>
            <a:off x="8653361" y="2339512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63">
              <a:extLst>
                <a:ext uri="{FF2B5EF4-FFF2-40B4-BE49-F238E27FC236}">
                  <a16:creationId xmlns:a16="http://schemas.microsoft.com/office/drawing/2014/main" id="{81EA3841-371F-4135-B69D-8028299013D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2EAAF30-EA4D-421D-BCC4-C58D1664648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34" name="椭圆 365">
            <a:extLst>
              <a:ext uri="{FF2B5EF4-FFF2-40B4-BE49-F238E27FC236}">
                <a16:creationId xmlns:a16="http://schemas.microsoft.com/office/drawing/2014/main" id="{4B279129-490F-4ED5-8E2E-EE6D55E19A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77095" y="1125941"/>
            <a:ext cx="136595" cy="13660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5" name="组合 366">
            <a:extLst>
              <a:ext uri="{FF2B5EF4-FFF2-40B4-BE49-F238E27FC236}">
                <a16:creationId xmlns:a16="http://schemas.microsoft.com/office/drawing/2014/main" id="{F20DAD75-397C-4A88-A2FE-FA399C4B7020}"/>
              </a:ext>
            </a:extLst>
          </p:cNvPr>
          <p:cNvGrpSpPr/>
          <p:nvPr userDrawn="1"/>
        </p:nvGrpSpPr>
        <p:grpSpPr>
          <a:xfrm>
            <a:off x="7341485" y="2043263"/>
            <a:ext cx="727904" cy="727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67">
              <a:extLst>
                <a:ext uri="{FF2B5EF4-FFF2-40B4-BE49-F238E27FC236}">
                  <a16:creationId xmlns:a16="http://schemas.microsoft.com/office/drawing/2014/main" id="{14FE35E1-189D-4300-830C-5029E1E4E70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1F84FFA-DC00-4C0A-9604-E3C72D321B16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38" name="组合 369">
            <a:extLst>
              <a:ext uri="{FF2B5EF4-FFF2-40B4-BE49-F238E27FC236}">
                <a16:creationId xmlns:a16="http://schemas.microsoft.com/office/drawing/2014/main" id="{C13EE6D4-E06B-4A57-8BD1-8AABB8B75B46}"/>
              </a:ext>
            </a:extLst>
          </p:cNvPr>
          <p:cNvGrpSpPr/>
          <p:nvPr userDrawn="1"/>
        </p:nvGrpSpPr>
        <p:grpSpPr>
          <a:xfrm>
            <a:off x="8107443" y="1830217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70">
              <a:extLst>
                <a:ext uri="{FF2B5EF4-FFF2-40B4-BE49-F238E27FC236}">
                  <a16:creationId xmlns:a16="http://schemas.microsoft.com/office/drawing/2014/main" id="{80FC961C-4790-4B8B-AFE8-33CBC21936F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741BAD2-EE84-4813-8A60-4E1B6BDB6CC7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41" name="椭圆 372">
            <a:extLst>
              <a:ext uri="{FF2B5EF4-FFF2-40B4-BE49-F238E27FC236}">
                <a16:creationId xmlns:a16="http://schemas.microsoft.com/office/drawing/2014/main" id="{2BC3FE20-2997-490A-AADA-62B339D139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69664" y="5283868"/>
            <a:ext cx="136595" cy="13773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4" grpId="0" animBg="1"/>
      <p:bldP spid="24" grpId="1" animBg="1"/>
      <p:bldP spid="24" grpId="2" animBg="1"/>
      <p:bldP spid="34" grpId="0" animBg="1"/>
      <p:bldP spid="34" grpId="1" animBg="1"/>
      <p:bldP spid="34" grpId="2" animBg="1"/>
      <p:bldP spid="41" grpId="0" animBg="1"/>
      <p:bldP spid="41" grpId="1" animBg="1"/>
      <p:bldP spid="41" grpId="2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301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18">
            <a:extLst>
              <a:ext uri="{FF2B5EF4-FFF2-40B4-BE49-F238E27FC236}">
                <a16:creationId xmlns:a16="http://schemas.microsoft.com/office/drawing/2014/main" id="{717FCB3F-5D3A-44D0-B71C-6DDBADA911C7}"/>
              </a:ext>
            </a:extLst>
          </p:cNvPr>
          <p:cNvSpPr/>
          <p:nvPr userDrawn="1"/>
        </p:nvSpPr>
        <p:spPr>
          <a:xfrm>
            <a:off x="224728" y="-2760"/>
            <a:ext cx="2152060" cy="6858000"/>
          </a:xfrm>
          <a:custGeom>
            <a:avLst/>
            <a:gdLst>
              <a:gd name="connsiteX0" fmla="*/ 0 w 4092551"/>
              <a:gd name="connsiteY0" fmla="*/ 0 h 7232650"/>
              <a:gd name="connsiteX1" fmla="*/ 3970644 w 4092551"/>
              <a:gd name="connsiteY1" fmla="*/ 0 h 7232650"/>
              <a:gd name="connsiteX2" fmla="*/ 3901482 w 4092551"/>
              <a:gd name="connsiteY2" fmla="*/ 83956 h 7232650"/>
              <a:gd name="connsiteX3" fmla="*/ 3775778 w 4092551"/>
              <a:gd name="connsiteY3" fmla="*/ 271197 h 7232650"/>
              <a:gd name="connsiteX4" fmla="*/ 3665160 w 4092551"/>
              <a:gd name="connsiteY4" fmla="*/ 462568 h 7232650"/>
              <a:gd name="connsiteX5" fmla="*/ 3577168 w 4092551"/>
              <a:gd name="connsiteY5" fmla="*/ 656692 h 7232650"/>
              <a:gd name="connsiteX6" fmla="*/ 3501746 w 4092551"/>
              <a:gd name="connsiteY6" fmla="*/ 857702 h 7232650"/>
              <a:gd name="connsiteX7" fmla="*/ 3448950 w 4092551"/>
              <a:gd name="connsiteY7" fmla="*/ 1060085 h 7232650"/>
              <a:gd name="connsiteX8" fmla="*/ 3406211 w 4092551"/>
              <a:gd name="connsiteY8" fmla="*/ 1265224 h 7232650"/>
              <a:gd name="connsiteX9" fmla="*/ 3378556 w 4092551"/>
              <a:gd name="connsiteY9" fmla="*/ 1474493 h 7232650"/>
              <a:gd name="connsiteX10" fmla="*/ 3365985 w 4092551"/>
              <a:gd name="connsiteY10" fmla="*/ 1686516 h 7232650"/>
              <a:gd name="connsiteX11" fmla="*/ 3365985 w 4092551"/>
              <a:gd name="connsiteY11" fmla="*/ 1901292 h 7232650"/>
              <a:gd name="connsiteX12" fmla="*/ 3373529 w 4092551"/>
              <a:gd name="connsiteY12" fmla="*/ 2117444 h 7232650"/>
              <a:gd name="connsiteX13" fmla="*/ 3396154 w 4092551"/>
              <a:gd name="connsiteY13" fmla="*/ 2337728 h 7232650"/>
              <a:gd name="connsiteX14" fmla="*/ 3423810 w 4092551"/>
              <a:gd name="connsiteY14" fmla="*/ 2556633 h 7232650"/>
              <a:gd name="connsiteX15" fmla="*/ 3459007 w 4092551"/>
              <a:gd name="connsiteY15" fmla="*/ 2781047 h 7232650"/>
              <a:gd name="connsiteX16" fmla="*/ 3496718 w 4092551"/>
              <a:gd name="connsiteY16" fmla="*/ 3005461 h 7232650"/>
              <a:gd name="connsiteX17" fmla="*/ 3546999 w 4092551"/>
              <a:gd name="connsiteY17" fmla="*/ 3231249 h 7232650"/>
              <a:gd name="connsiteX18" fmla="*/ 3594766 w 4092551"/>
              <a:gd name="connsiteY18" fmla="*/ 3458416 h 7232650"/>
              <a:gd name="connsiteX19" fmla="*/ 3647561 w 4092551"/>
              <a:gd name="connsiteY19" fmla="*/ 3684206 h 7232650"/>
              <a:gd name="connsiteX20" fmla="*/ 3705385 w 4092551"/>
              <a:gd name="connsiteY20" fmla="*/ 3914125 h 7232650"/>
              <a:gd name="connsiteX21" fmla="*/ 3758180 w 4092551"/>
              <a:gd name="connsiteY21" fmla="*/ 4142670 h 7232650"/>
              <a:gd name="connsiteX22" fmla="*/ 3813489 w 4092551"/>
              <a:gd name="connsiteY22" fmla="*/ 4371213 h 7232650"/>
              <a:gd name="connsiteX23" fmla="*/ 3866285 w 4092551"/>
              <a:gd name="connsiteY23" fmla="*/ 4603887 h 7232650"/>
              <a:gd name="connsiteX24" fmla="*/ 3916566 w 4092551"/>
              <a:gd name="connsiteY24" fmla="*/ 4832430 h 7232650"/>
              <a:gd name="connsiteX25" fmla="*/ 3964334 w 4092551"/>
              <a:gd name="connsiteY25" fmla="*/ 5060974 h 7232650"/>
              <a:gd name="connsiteX26" fmla="*/ 4004558 w 4092551"/>
              <a:gd name="connsiteY26" fmla="*/ 5288141 h 7232650"/>
              <a:gd name="connsiteX27" fmla="*/ 4039755 w 4092551"/>
              <a:gd name="connsiteY27" fmla="*/ 5513930 h 7232650"/>
              <a:gd name="connsiteX28" fmla="*/ 4064896 w 4092551"/>
              <a:gd name="connsiteY28" fmla="*/ 5741097 h 7232650"/>
              <a:gd name="connsiteX29" fmla="*/ 4082494 w 4092551"/>
              <a:gd name="connsiteY29" fmla="*/ 5968264 h 7232650"/>
              <a:gd name="connsiteX30" fmla="*/ 4092551 w 4092551"/>
              <a:gd name="connsiteY30" fmla="*/ 6189924 h 7232650"/>
              <a:gd name="connsiteX31" fmla="*/ 4092551 w 4092551"/>
              <a:gd name="connsiteY31" fmla="*/ 6411583 h 7232650"/>
              <a:gd name="connsiteX32" fmla="*/ 4077466 w 4092551"/>
              <a:gd name="connsiteY32" fmla="*/ 6630490 h 7232650"/>
              <a:gd name="connsiteX33" fmla="*/ 4052325 w 4092551"/>
              <a:gd name="connsiteY33" fmla="*/ 6849396 h 7232650"/>
              <a:gd name="connsiteX34" fmla="*/ 4012101 w 4092551"/>
              <a:gd name="connsiteY34" fmla="*/ 7064172 h 7232650"/>
              <a:gd name="connsiteX35" fmla="*/ 3966153 w 4092551"/>
              <a:gd name="connsiteY35" fmla="*/ 7232650 h 7232650"/>
              <a:gd name="connsiteX36" fmla="*/ 3317841 w 4092551"/>
              <a:gd name="connsiteY36" fmla="*/ 7232650 h 7232650"/>
              <a:gd name="connsiteX37" fmla="*/ 3372178 w 4092551"/>
              <a:gd name="connsiteY37" fmla="*/ 7038402 h 7232650"/>
              <a:gd name="connsiteX38" fmla="*/ 3409977 w 4092551"/>
              <a:gd name="connsiteY38" fmla="*/ 6841630 h 7232650"/>
              <a:gd name="connsiteX39" fmla="*/ 3433602 w 4092551"/>
              <a:gd name="connsiteY39" fmla="*/ 6641073 h 7232650"/>
              <a:gd name="connsiteX40" fmla="*/ 3447778 w 4092551"/>
              <a:gd name="connsiteY40" fmla="*/ 6440516 h 7232650"/>
              <a:gd name="connsiteX41" fmla="*/ 3447778 w 4092551"/>
              <a:gd name="connsiteY41" fmla="*/ 6237437 h 7232650"/>
              <a:gd name="connsiteX42" fmla="*/ 3438327 w 4092551"/>
              <a:gd name="connsiteY42" fmla="*/ 6034358 h 7232650"/>
              <a:gd name="connsiteX43" fmla="*/ 3421790 w 4092551"/>
              <a:gd name="connsiteY43" fmla="*/ 5826233 h 7232650"/>
              <a:gd name="connsiteX44" fmla="*/ 3398165 w 4092551"/>
              <a:gd name="connsiteY44" fmla="*/ 5618108 h 7232650"/>
              <a:gd name="connsiteX45" fmla="*/ 3365090 w 4092551"/>
              <a:gd name="connsiteY45" fmla="*/ 5411245 h 7232650"/>
              <a:gd name="connsiteX46" fmla="*/ 3327290 w 4092551"/>
              <a:gd name="connsiteY46" fmla="*/ 5203120 h 7232650"/>
              <a:gd name="connsiteX47" fmla="*/ 3282402 w 4092551"/>
              <a:gd name="connsiteY47" fmla="*/ 4993734 h 7232650"/>
              <a:gd name="connsiteX48" fmla="*/ 3235153 w 4092551"/>
              <a:gd name="connsiteY48" fmla="*/ 4784348 h 7232650"/>
              <a:gd name="connsiteX49" fmla="*/ 3185540 w 4092551"/>
              <a:gd name="connsiteY49" fmla="*/ 4571178 h 7232650"/>
              <a:gd name="connsiteX50" fmla="*/ 3133565 w 4092551"/>
              <a:gd name="connsiteY50" fmla="*/ 4361792 h 7232650"/>
              <a:gd name="connsiteX51" fmla="*/ 3083953 w 4092551"/>
              <a:gd name="connsiteY51" fmla="*/ 4152405 h 7232650"/>
              <a:gd name="connsiteX52" fmla="*/ 3029615 w 4092551"/>
              <a:gd name="connsiteY52" fmla="*/ 3941758 h 7232650"/>
              <a:gd name="connsiteX53" fmla="*/ 2980003 w 4092551"/>
              <a:gd name="connsiteY53" fmla="*/ 3734895 h 7232650"/>
              <a:gd name="connsiteX54" fmla="*/ 2935115 w 4092551"/>
              <a:gd name="connsiteY54" fmla="*/ 3526770 h 7232650"/>
              <a:gd name="connsiteX55" fmla="*/ 2887865 w 4092551"/>
              <a:gd name="connsiteY55" fmla="*/ 3319907 h 7232650"/>
              <a:gd name="connsiteX56" fmla="*/ 2852428 w 4092551"/>
              <a:gd name="connsiteY56" fmla="*/ 3114306 h 7232650"/>
              <a:gd name="connsiteX57" fmla="*/ 2819353 w 4092551"/>
              <a:gd name="connsiteY57" fmla="*/ 2908704 h 7232650"/>
              <a:gd name="connsiteX58" fmla="*/ 2793365 w 4092551"/>
              <a:gd name="connsiteY58" fmla="*/ 2708147 h 7232650"/>
              <a:gd name="connsiteX59" fmla="*/ 2772103 w 4092551"/>
              <a:gd name="connsiteY59" fmla="*/ 2506328 h 7232650"/>
              <a:gd name="connsiteX60" fmla="*/ 2765015 w 4092551"/>
              <a:gd name="connsiteY60" fmla="*/ 2308294 h 7232650"/>
              <a:gd name="connsiteX61" fmla="*/ 2765015 w 4092551"/>
              <a:gd name="connsiteY61" fmla="*/ 2111522 h 7232650"/>
              <a:gd name="connsiteX62" fmla="*/ 2776827 w 4092551"/>
              <a:gd name="connsiteY62" fmla="*/ 1917273 h 7232650"/>
              <a:gd name="connsiteX63" fmla="*/ 2802815 w 4092551"/>
              <a:gd name="connsiteY63" fmla="*/ 1725546 h 7232650"/>
              <a:gd name="connsiteX64" fmla="*/ 2842978 w 4092551"/>
              <a:gd name="connsiteY64" fmla="*/ 1537603 h 7232650"/>
              <a:gd name="connsiteX65" fmla="*/ 2892590 w 4092551"/>
              <a:gd name="connsiteY65" fmla="*/ 1352182 h 7232650"/>
              <a:gd name="connsiteX66" fmla="*/ 2963465 w 4092551"/>
              <a:gd name="connsiteY66" fmla="*/ 1168023 h 7232650"/>
              <a:gd name="connsiteX67" fmla="*/ 3046152 w 4092551"/>
              <a:gd name="connsiteY67" fmla="*/ 990172 h 7232650"/>
              <a:gd name="connsiteX68" fmla="*/ 3150102 w 4092551"/>
              <a:gd name="connsiteY68" fmla="*/ 814841 h 7232650"/>
              <a:gd name="connsiteX69" fmla="*/ 3268228 w 4092551"/>
              <a:gd name="connsiteY69" fmla="*/ 643297 h 7232650"/>
              <a:gd name="connsiteX70" fmla="*/ 3409977 w 4092551"/>
              <a:gd name="connsiteY70" fmla="*/ 475536 h 7232650"/>
              <a:gd name="connsiteX71" fmla="*/ 3570627 w 4092551"/>
              <a:gd name="connsiteY71" fmla="*/ 314081 h 7232650"/>
              <a:gd name="connsiteX72" fmla="*/ 3752540 w 4092551"/>
              <a:gd name="connsiteY72" fmla="*/ 155149 h 7232650"/>
              <a:gd name="connsiteX73" fmla="*/ 3960440 w 4092551"/>
              <a:gd name="connsiteY73" fmla="*/ 2 h 7232650"/>
              <a:gd name="connsiteX74" fmla="*/ 2301446 w 4092551"/>
              <a:gd name="connsiteY74" fmla="*/ 2 h 7232650"/>
              <a:gd name="connsiteX75" fmla="*/ 2301446 w 4092551"/>
              <a:gd name="connsiteY75" fmla="*/ 0 h 7232650"/>
              <a:gd name="connsiteX76" fmla="*/ 0 w 4092551"/>
              <a:gd name="connsiteY76" fmla="*/ 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092551" h="7232650">
                <a:moveTo>
                  <a:pt x="0" y="0"/>
                </a:moveTo>
                <a:lnTo>
                  <a:pt x="3970644" y="0"/>
                </a:lnTo>
                <a:lnTo>
                  <a:pt x="3901482" y="83956"/>
                </a:lnTo>
                <a:lnTo>
                  <a:pt x="3775778" y="271197"/>
                </a:lnTo>
                <a:lnTo>
                  <a:pt x="3665160" y="462568"/>
                </a:lnTo>
                <a:lnTo>
                  <a:pt x="3577168" y="656692"/>
                </a:lnTo>
                <a:lnTo>
                  <a:pt x="3501746" y="857702"/>
                </a:lnTo>
                <a:lnTo>
                  <a:pt x="3448950" y="1060085"/>
                </a:lnTo>
                <a:lnTo>
                  <a:pt x="3406211" y="1265224"/>
                </a:lnTo>
                <a:lnTo>
                  <a:pt x="3378556" y="1474493"/>
                </a:lnTo>
                <a:lnTo>
                  <a:pt x="3365985" y="1686516"/>
                </a:lnTo>
                <a:lnTo>
                  <a:pt x="3365985" y="1901292"/>
                </a:lnTo>
                <a:lnTo>
                  <a:pt x="3373529" y="2117444"/>
                </a:lnTo>
                <a:lnTo>
                  <a:pt x="3396154" y="2337728"/>
                </a:lnTo>
                <a:lnTo>
                  <a:pt x="3423810" y="2556633"/>
                </a:lnTo>
                <a:lnTo>
                  <a:pt x="3459007" y="2781047"/>
                </a:lnTo>
                <a:lnTo>
                  <a:pt x="3496718" y="3005461"/>
                </a:lnTo>
                <a:lnTo>
                  <a:pt x="3546999" y="3231249"/>
                </a:lnTo>
                <a:lnTo>
                  <a:pt x="3594766" y="3458416"/>
                </a:lnTo>
                <a:lnTo>
                  <a:pt x="3647561" y="3684206"/>
                </a:lnTo>
                <a:lnTo>
                  <a:pt x="3705385" y="3914125"/>
                </a:lnTo>
                <a:lnTo>
                  <a:pt x="3758180" y="4142670"/>
                </a:lnTo>
                <a:lnTo>
                  <a:pt x="3813489" y="4371213"/>
                </a:lnTo>
                <a:lnTo>
                  <a:pt x="3866285" y="4603887"/>
                </a:lnTo>
                <a:lnTo>
                  <a:pt x="3916566" y="4832430"/>
                </a:lnTo>
                <a:lnTo>
                  <a:pt x="3964334" y="5060974"/>
                </a:lnTo>
                <a:lnTo>
                  <a:pt x="4004558" y="5288141"/>
                </a:lnTo>
                <a:lnTo>
                  <a:pt x="4039755" y="5513930"/>
                </a:lnTo>
                <a:lnTo>
                  <a:pt x="4064896" y="5741097"/>
                </a:lnTo>
                <a:lnTo>
                  <a:pt x="4082494" y="5968264"/>
                </a:lnTo>
                <a:lnTo>
                  <a:pt x="4092551" y="6189924"/>
                </a:lnTo>
                <a:lnTo>
                  <a:pt x="4092551" y="6411583"/>
                </a:lnTo>
                <a:lnTo>
                  <a:pt x="4077466" y="6630490"/>
                </a:lnTo>
                <a:lnTo>
                  <a:pt x="4052325" y="6849396"/>
                </a:lnTo>
                <a:lnTo>
                  <a:pt x="4012101" y="7064172"/>
                </a:lnTo>
                <a:lnTo>
                  <a:pt x="3966153" y="7232650"/>
                </a:lnTo>
                <a:lnTo>
                  <a:pt x="3317841" y="7232650"/>
                </a:lnTo>
                <a:lnTo>
                  <a:pt x="3372178" y="7038402"/>
                </a:lnTo>
                <a:lnTo>
                  <a:pt x="3409977" y="6841630"/>
                </a:lnTo>
                <a:lnTo>
                  <a:pt x="3433602" y="6641073"/>
                </a:lnTo>
                <a:lnTo>
                  <a:pt x="3447778" y="6440516"/>
                </a:lnTo>
                <a:lnTo>
                  <a:pt x="3447778" y="6237437"/>
                </a:lnTo>
                <a:lnTo>
                  <a:pt x="3438327" y="6034358"/>
                </a:lnTo>
                <a:lnTo>
                  <a:pt x="3421790" y="5826233"/>
                </a:lnTo>
                <a:lnTo>
                  <a:pt x="3398165" y="5618108"/>
                </a:lnTo>
                <a:lnTo>
                  <a:pt x="3365090" y="5411245"/>
                </a:lnTo>
                <a:lnTo>
                  <a:pt x="3327290" y="5203120"/>
                </a:lnTo>
                <a:lnTo>
                  <a:pt x="3282402" y="4993734"/>
                </a:lnTo>
                <a:lnTo>
                  <a:pt x="3235153" y="4784348"/>
                </a:lnTo>
                <a:lnTo>
                  <a:pt x="3185540" y="4571178"/>
                </a:lnTo>
                <a:lnTo>
                  <a:pt x="3133565" y="4361792"/>
                </a:lnTo>
                <a:lnTo>
                  <a:pt x="3083953" y="4152405"/>
                </a:lnTo>
                <a:lnTo>
                  <a:pt x="3029615" y="3941758"/>
                </a:lnTo>
                <a:lnTo>
                  <a:pt x="2980003" y="3734895"/>
                </a:lnTo>
                <a:lnTo>
                  <a:pt x="2935115" y="3526770"/>
                </a:lnTo>
                <a:lnTo>
                  <a:pt x="2887865" y="3319907"/>
                </a:lnTo>
                <a:lnTo>
                  <a:pt x="2852428" y="3114306"/>
                </a:lnTo>
                <a:lnTo>
                  <a:pt x="2819353" y="2908704"/>
                </a:lnTo>
                <a:lnTo>
                  <a:pt x="2793365" y="2708147"/>
                </a:lnTo>
                <a:lnTo>
                  <a:pt x="2772103" y="2506328"/>
                </a:lnTo>
                <a:lnTo>
                  <a:pt x="2765015" y="2308294"/>
                </a:lnTo>
                <a:lnTo>
                  <a:pt x="2765015" y="2111522"/>
                </a:lnTo>
                <a:lnTo>
                  <a:pt x="2776827" y="1917273"/>
                </a:lnTo>
                <a:lnTo>
                  <a:pt x="2802815" y="1725546"/>
                </a:lnTo>
                <a:lnTo>
                  <a:pt x="2842978" y="1537603"/>
                </a:lnTo>
                <a:lnTo>
                  <a:pt x="2892590" y="1352182"/>
                </a:lnTo>
                <a:lnTo>
                  <a:pt x="2963465" y="1168023"/>
                </a:lnTo>
                <a:lnTo>
                  <a:pt x="3046152" y="990172"/>
                </a:lnTo>
                <a:lnTo>
                  <a:pt x="3150102" y="814841"/>
                </a:lnTo>
                <a:lnTo>
                  <a:pt x="3268228" y="643297"/>
                </a:lnTo>
                <a:lnTo>
                  <a:pt x="3409977" y="475536"/>
                </a:lnTo>
                <a:lnTo>
                  <a:pt x="3570627" y="314081"/>
                </a:lnTo>
                <a:lnTo>
                  <a:pt x="3752540" y="155149"/>
                </a:lnTo>
                <a:lnTo>
                  <a:pt x="3960440" y="2"/>
                </a:lnTo>
                <a:lnTo>
                  <a:pt x="2301446" y="2"/>
                </a:lnTo>
                <a:lnTo>
                  <a:pt x="23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7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0" tIns="32509" rIns="65020" bIns="32509" anchor="ctr"/>
          <a:lstStyle/>
          <a:p>
            <a:pPr algn="ctr">
              <a:defRPr/>
            </a:pPr>
            <a:endParaRPr lang="zh-CN" altLang="en-US">
              <a:solidFill>
                <a:srgbClr val="BE7202"/>
              </a:solidFill>
            </a:endParaRPr>
          </a:p>
        </p:txBody>
      </p:sp>
      <p:sp>
        <p:nvSpPr>
          <p:cNvPr id="4" name="任意多边形 23">
            <a:extLst>
              <a:ext uri="{FF2B5EF4-FFF2-40B4-BE49-F238E27FC236}">
                <a16:creationId xmlns:a16="http://schemas.microsoft.com/office/drawing/2014/main" id="{2D95D2FD-82D5-4E42-9781-8A23F422F2CA}"/>
              </a:ext>
            </a:extLst>
          </p:cNvPr>
          <p:cNvSpPr/>
          <p:nvPr userDrawn="1"/>
        </p:nvSpPr>
        <p:spPr>
          <a:xfrm>
            <a:off x="-41536" y="0"/>
            <a:ext cx="2500488" cy="6858000"/>
          </a:xfrm>
          <a:custGeom>
            <a:avLst/>
            <a:gdLst>
              <a:gd name="connsiteX0" fmla="*/ 0 w 5137382"/>
              <a:gd name="connsiteY0" fmla="*/ 0 h 7232652"/>
              <a:gd name="connsiteX1" fmla="*/ 3477047 w 5137382"/>
              <a:gd name="connsiteY1" fmla="*/ 0 h 7232652"/>
              <a:gd name="connsiteX2" fmla="*/ 3477047 w 5137382"/>
              <a:gd name="connsiteY2" fmla="*/ 2 h 7232652"/>
              <a:gd name="connsiteX3" fmla="*/ 5137382 w 5137382"/>
              <a:gd name="connsiteY3" fmla="*/ 2 h 7232652"/>
              <a:gd name="connsiteX4" fmla="*/ 4929314 w 5137382"/>
              <a:gd name="connsiteY4" fmla="*/ 155149 h 7232652"/>
              <a:gd name="connsiteX5" fmla="*/ 4747254 w 5137382"/>
              <a:gd name="connsiteY5" fmla="*/ 314081 h 7232652"/>
              <a:gd name="connsiteX6" fmla="*/ 4586474 w 5137382"/>
              <a:gd name="connsiteY6" fmla="*/ 475535 h 7232652"/>
              <a:gd name="connsiteX7" fmla="*/ 4444610 w 5137382"/>
              <a:gd name="connsiteY7" fmla="*/ 643296 h 7232652"/>
              <a:gd name="connsiteX8" fmla="*/ 4326389 w 5137382"/>
              <a:gd name="connsiteY8" fmla="*/ 814841 h 7232652"/>
              <a:gd name="connsiteX9" fmla="*/ 4222355 w 5137382"/>
              <a:gd name="connsiteY9" fmla="*/ 990171 h 7232652"/>
              <a:gd name="connsiteX10" fmla="*/ 4139601 w 5137382"/>
              <a:gd name="connsiteY10" fmla="*/ 1168023 h 7232652"/>
              <a:gd name="connsiteX11" fmla="*/ 4068669 w 5137382"/>
              <a:gd name="connsiteY11" fmla="*/ 1352182 h 7232652"/>
              <a:gd name="connsiteX12" fmla="*/ 4019016 w 5137382"/>
              <a:gd name="connsiteY12" fmla="*/ 1537602 h 7232652"/>
              <a:gd name="connsiteX13" fmla="*/ 3978821 w 5137382"/>
              <a:gd name="connsiteY13" fmla="*/ 1725545 h 7232652"/>
              <a:gd name="connsiteX14" fmla="*/ 3952812 w 5137382"/>
              <a:gd name="connsiteY14" fmla="*/ 1917272 h 7232652"/>
              <a:gd name="connsiteX15" fmla="*/ 3940990 w 5137382"/>
              <a:gd name="connsiteY15" fmla="*/ 2111522 h 7232652"/>
              <a:gd name="connsiteX16" fmla="*/ 3940990 w 5137382"/>
              <a:gd name="connsiteY16" fmla="*/ 2308294 h 7232652"/>
              <a:gd name="connsiteX17" fmla="*/ 3948084 w 5137382"/>
              <a:gd name="connsiteY17" fmla="*/ 2506328 h 7232652"/>
              <a:gd name="connsiteX18" fmla="*/ 3969363 w 5137382"/>
              <a:gd name="connsiteY18" fmla="*/ 2708146 h 7232652"/>
              <a:gd name="connsiteX19" fmla="*/ 3995372 w 5137382"/>
              <a:gd name="connsiteY19" fmla="*/ 2908703 h 7232652"/>
              <a:gd name="connsiteX20" fmla="*/ 4028474 w 5137382"/>
              <a:gd name="connsiteY20" fmla="*/ 3114305 h 7232652"/>
              <a:gd name="connsiteX21" fmla="*/ 4063940 w 5137382"/>
              <a:gd name="connsiteY21" fmla="*/ 3319907 h 7232652"/>
              <a:gd name="connsiteX22" fmla="*/ 4111228 w 5137382"/>
              <a:gd name="connsiteY22" fmla="*/ 3526770 h 7232652"/>
              <a:gd name="connsiteX23" fmla="*/ 4156152 w 5137382"/>
              <a:gd name="connsiteY23" fmla="*/ 3734895 h 7232652"/>
              <a:gd name="connsiteX24" fmla="*/ 4205804 w 5137382"/>
              <a:gd name="connsiteY24" fmla="*/ 3941758 h 7232652"/>
              <a:gd name="connsiteX25" fmla="*/ 4260186 w 5137382"/>
              <a:gd name="connsiteY25" fmla="*/ 4152405 h 7232652"/>
              <a:gd name="connsiteX26" fmla="*/ 4309838 w 5137382"/>
              <a:gd name="connsiteY26" fmla="*/ 4361792 h 7232652"/>
              <a:gd name="connsiteX27" fmla="*/ 4361855 w 5137382"/>
              <a:gd name="connsiteY27" fmla="*/ 4571178 h 7232652"/>
              <a:gd name="connsiteX28" fmla="*/ 4411508 w 5137382"/>
              <a:gd name="connsiteY28" fmla="*/ 4784348 h 7232652"/>
              <a:gd name="connsiteX29" fmla="*/ 4458796 w 5137382"/>
              <a:gd name="connsiteY29" fmla="*/ 4993734 h 7232652"/>
              <a:gd name="connsiteX30" fmla="*/ 4503720 w 5137382"/>
              <a:gd name="connsiteY30" fmla="*/ 5203120 h 7232652"/>
              <a:gd name="connsiteX31" fmla="*/ 4541550 w 5137382"/>
              <a:gd name="connsiteY31" fmla="*/ 5411245 h 7232652"/>
              <a:gd name="connsiteX32" fmla="*/ 4574652 w 5137382"/>
              <a:gd name="connsiteY32" fmla="*/ 5618108 h 7232652"/>
              <a:gd name="connsiteX33" fmla="*/ 4598296 w 5137382"/>
              <a:gd name="connsiteY33" fmla="*/ 5826233 h 7232652"/>
              <a:gd name="connsiteX34" fmla="*/ 4614847 w 5137382"/>
              <a:gd name="connsiteY34" fmla="*/ 6034358 h 7232652"/>
              <a:gd name="connsiteX35" fmla="*/ 4624305 w 5137382"/>
              <a:gd name="connsiteY35" fmla="*/ 6237437 h 7232652"/>
              <a:gd name="connsiteX36" fmla="*/ 4624305 w 5137382"/>
              <a:gd name="connsiteY36" fmla="*/ 6440516 h 7232652"/>
              <a:gd name="connsiteX37" fmla="*/ 4610118 w 5137382"/>
              <a:gd name="connsiteY37" fmla="*/ 6641073 h 7232652"/>
              <a:gd name="connsiteX38" fmla="*/ 4586474 w 5137382"/>
              <a:gd name="connsiteY38" fmla="*/ 6841630 h 7232652"/>
              <a:gd name="connsiteX39" fmla="*/ 4548644 w 5137382"/>
              <a:gd name="connsiteY39" fmla="*/ 7038402 h 7232652"/>
              <a:gd name="connsiteX40" fmla="*/ 4494262 w 5137382"/>
              <a:gd name="connsiteY40" fmla="*/ 7232652 h 7232652"/>
              <a:gd name="connsiteX41" fmla="*/ 3042515 w 5137382"/>
              <a:gd name="connsiteY41" fmla="*/ 7232652 h 7232652"/>
              <a:gd name="connsiteX42" fmla="*/ 3042515 w 5137382"/>
              <a:gd name="connsiteY42" fmla="*/ 7232650 h 7232652"/>
              <a:gd name="connsiteX43" fmla="*/ 0 w 5137382"/>
              <a:gd name="connsiteY43" fmla="*/ 7232650 h 72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137382" h="7232652">
                <a:moveTo>
                  <a:pt x="0" y="0"/>
                </a:moveTo>
                <a:lnTo>
                  <a:pt x="3477047" y="0"/>
                </a:lnTo>
                <a:lnTo>
                  <a:pt x="3477047" y="2"/>
                </a:lnTo>
                <a:lnTo>
                  <a:pt x="5137382" y="2"/>
                </a:lnTo>
                <a:lnTo>
                  <a:pt x="4929314" y="155149"/>
                </a:lnTo>
                <a:lnTo>
                  <a:pt x="4747254" y="314081"/>
                </a:lnTo>
                <a:lnTo>
                  <a:pt x="4586474" y="475535"/>
                </a:lnTo>
                <a:lnTo>
                  <a:pt x="4444610" y="643296"/>
                </a:lnTo>
                <a:lnTo>
                  <a:pt x="4326389" y="814841"/>
                </a:lnTo>
                <a:lnTo>
                  <a:pt x="4222355" y="990171"/>
                </a:lnTo>
                <a:lnTo>
                  <a:pt x="4139601" y="1168023"/>
                </a:lnTo>
                <a:lnTo>
                  <a:pt x="4068669" y="1352182"/>
                </a:lnTo>
                <a:lnTo>
                  <a:pt x="4019016" y="1537602"/>
                </a:lnTo>
                <a:lnTo>
                  <a:pt x="3978821" y="1725545"/>
                </a:lnTo>
                <a:lnTo>
                  <a:pt x="3952812" y="1917272"/>
                </a:lnTo>
                <a:lnTo>
                  <a:pt x="3940990" y="2111522"/>
                </a:lnTo>
                <a:lnTo>
                  <a:pt x="3940990" y="2308294"/>
                </a:lnTo>
                <a:lnTo>
                  <a:pt x="3948084" y="2506328"/>
                </a:lnTo>
                <a:lnTo>
                  <a:pt x="3969363" y="2708146"/>
                </a:lnTo>
                <a:lnTo>
                  <a:pt x="3995372" y="2908703"/>
                </a:lnTo>
                <a:lnTo>
                  <a:pt x="4028474" y="3114305"/>
                </a:lnTo>
                <a:lnTo>
                  <a:pt x="4063940" y="3319907"/>
                </a:lnTo>
                <a:lnTo>
                  <a:pt x="4111228" y="3526770"/>
                </a:lnTo>
                <a:lnTo>
                  <a:pt x="4156152" y="3734895"/>
                </a:lnTo>
                <a:lnTo>
                  <a:pt x="4205804" y="3941758"/>
                </a:lnTo>
                <a:lnTo>
                  <a:pt x="4260186" y="4152405"/>
                </a:lnTo>
                <a:lnTo>
                  <a:pt x="4309838" y="4361792"/>
                </a:lnTo>
                <a:lnTo>
                  <a:pt x="4361855" y="4571178"/>
                </a:lnTo>
                <a:lnTo>
                  <a:pt x="4411508" y="4784348"/>
                </a:lnTo>
                <a:lnTo>
                  <a:pt x="4458796" y="4993734"/>
                </a:lnTo>
                <a:lnTo>
                  <a:pt x="4503720" y="5203120"/>
                </a:lnTo>
                <a:lnTo>
                  <a:pt x="4541550" y="5411245"/>
                </a:lnTo>
                <a:lnTo>
                  <a:pt x="4574652" y="5618108"/>
                </a:lnTo>
                <a:lnTo>
                  <a:pt x="4598296" y="5826233"/>
                </a:lnTo>
                <a:lnTo>
                  <a:pt x="4614847" y="6034358"/>
                </a:lnTo>
                <a:lnTo>
                  <a:pt x="4624305" y="6237437"/>
                </a:lnTo>
                <a:lnTo>
                  <a:pt x="4624305" y="6440516"/>
                </a:lnTo>
                <a:lnTo>
                  <a:pt x="4610118" y="6641073"/>
                </a:lnTo>
                <a:lnTo>
                  <a:pt x="4586474" y="6841630"/>
                </a:lnTo>
                <a:lnTo>
                  <a:pt x="4548644" y="7038402"/>
                </a:lnTo>
                <a:lnTo>
                  <a:pt x="4494262" y="7232652"/>
                </a:lnTo>
                <a:lnTo>
                  <a:pt x="3042515" y="7232652"/>
                </a:lnTo>
                <a:lnTo>
                  <a:pt x="3042515" y="7232650"/>
                </a:lnTo>
                <a:lnTo>
                  <a:pt x="0" y="723265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0" tIns="32509" rIns="65020" bIns="32509" anchor="ctr"/>
          <a:lstStyle/>
          <a:p>
            <a:pPr algn="ctr">
              <a:defRPr/>
            </a:pPr>
            <a:endParaRPr lang="zh-CN" altLang="en-US">
              <a:solidFill>
                <a:srgbClr val="20517E"/>
              </a:solidFill>
            </a:endParaRPr>
          </a:p>
        </p:txBody>
      </p:sp>
      <p:sp>
        <p:nvSpPr>
          <p:cNvPr id="6" name="MH_Others_1">
            <a:extLst>
              <a:ext uri="{FF2B5EF4-FFF2-40B4-BE49-F238E27FC236}">
                <a16:creationId xmlns:a16="http://schemas.microsoft.com/office/drawing/2014/main" id="{F39D3258-3AC5-4C35-95BD-F4B63027F50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79512" y="1988840"/>
            <a:ext cx="1621105" cy="163403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309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309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309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7" name="Picture 3" descr="C:\Users\Administrator\Desktop\未标题-2.png">
            <a:extLst>
              <a:ext uri="{FF2B5EF4-FFF2-40B4-BE49-F238E27FC236}">
                <a16:creationId xmlns:a16="http://schemas.microsoft.com/office/drawing/2014/main" id="{04DAEEB4-37F5-416F-8144-28C84763A6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/>
          <a:srcRect l="11127" t="8084" r="8412" b="8412"/>
          <a:stretch/>
        </p:blipFill>
        <p:spPr bwMode="auto">
          <a:xfrm>
            <a:off x="1660" y="3861048"/>
            <a:ext cx="2088232" cy="148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EB3C5E58-1B72-4636-A7E0-514687A2F1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1806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163538" y="6584041"/>
            <a:ext cx="252871" cy="96337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4803424" y="6584041"/>
            <a:ext cx="253999" cy="96337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443307" y="6584041"/>
            <a:ext cx="254000" cy="96337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47886" y="39137"/>
            <a:ext cx="961814" cy="84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595904" y="6584041"/>
            <a:ext cx="3332480" cy="963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28036" y="946817"/>
            <a:ext cx="8708249" cy="5464122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43369" y="751669"/>
            <a:ext cx="6143414" cy="108379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26435" y="87849"/>
            <a:ext cx="512516" cy="26342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69619" y="218807"/>
            <a:ext cx="134338" cy="43652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09316" y="334709"/>
            <a:ext cx="115147" cy="320623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43371" y="369334"/>
            <a:ext cx="120791" cy="286001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85BB02-A634-457A-86CA-4421259F70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4083" y="44624"/>
            <a:ext cx="2711773" cy="649211"/>
          </a:xfrm>
          <a:prstGeom prst="rect">
            <a:avLst/>
          </a:prstGeom>
          <a:noFill/>
          <a:ln>
            <a:noFill/>
          </a:ln>
        </p:spPr>
        <p:txBody>
          <a:bodyPr wrap="square" lIns="65020" tIns="32509" rIns="65020" bIns="32509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792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034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区间估计</a:t>
            </a:r>
            <a:endParaRPr lang="zh-CN" altLang="en-US" sz="3034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011"/>
            <a:ext cx="9144000" cy="685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01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64">
            <a:extLst>
              <a:ext uri="{FF2B5EF4-FFF2-40B4-BE49-F238E27FC236}">
                <a16:creationId xmlns:a16="http://schemas.microsoft.com/office/drawing/2014/main" id="{B7B568CE-4141-4470-9016-7E0439BA45E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1387468"/>
            <a:ext cx="329634" cy="5411875"/>
            <a:chOff x="5715008" y="1471884"/>
            <a:chExt cx="360448" cy="3419387"/>
          </a:xfrm>
        </p:grpSpPr>
        <p:sp>
          <p:nvSpPr>
            <p:cNvPr id="4" name="Rectangle 62">
              <a:extLst>
                <a:ext uri="{FF2B5EF4-FFF2-40B4-BE49-F238E27FC236}">
                  <a16:creationId xmlns:a16="http://schemas.microsoft.com/office/drawing/2014/main" id="{13475162-A2C1-4153-97FA-E9652528C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1435" tIns="45718" rIns="91435" bIns="45718"/>
            <a:lstStyle/>
            <a:p>
              <a:endParaRPr lang="zh-CN" altLang="en-US"/>
            </a:p>
          </p:txBody>
        </p:sp>
        <p:grpSp>
          <p:nvGrpSpPr>
            <p:cNvPr id="5" name="组合 163">
              <a:extLst>
                <a:ext uri="{FF2B5EF4-FFF2-40B4-BE49-F238E27FC236}">
                  <a16:creationId xmlns:a16="http://schemas.microsoft.com/office/drawing/2014/main" id="{51DB4BD0-79D3-45BE-8877-CDD48FF57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AA020A3D-6A22-475D-AC27-CF83CA93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45FF8197-71C9-498B-A3DE-FCEEC24E4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B504ECF0-FAB3-4ED7-873E-2008E1EC5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9" name="Rectangle 12">
                <a:extLst>
                  <a:ext uri="{FF2B5EF4-FFF2-40B4-BE49-F238E27FC236}">
                    <a16:creationId xmlns:a16="http://schemas.microsoft.com/office/drawing/2014/main" id="{D477FB50-20AF-4741-B1D4-55CAC27C7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C8FCDBAE-DB29-45DE-9FBF-C95199CE9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C715A36F-A6E5-4EA8-8F6E-504FD1914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FF1128C6-3B70-4DA4-86E7-A260CAE7E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3" name="Rectangle 16">
                <a:extLst>
                  <a:ext uri="{FF2B5EF4-FFF2-40B4-BE49-F238E27FC236}">
                    <a16:creationId xmlns:a16="http://schemas.microsoft.com/office/drawing/2014/main" id="{FCC1E2F7-33F9-46AB-A9CB-7C48D3FEC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CF606E35-C5A1-4CB1-B43D-B0DC0B1DF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048A8734-CA51-49BE-9322-8CFF5D69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C45155A-E091-4167-ABCE-943A1E5D8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1958E153-E00F-4921-A2AE-5807F8AD0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48A36D78-C857-47BA-A7A9-E670A4375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3A1AD6BB-752C-44FA-A0D8-771DB7636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6698B3E6-5195-48D3-80E5-4E00A0327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1" name="Rectangle 24">
                <a:extLst>
                  <a:ext uri="{FF2B5EF4-FFF2-40B4-BE49-F238E27FC236}">
                    <a16:creationId xmlns:a16="http://schemas.microsoft.com/office/drawing/2014/main" id="{3388B092-8F21-4527-809E-B358190A5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70B0DAA4-061C-4ED1-8F5B-6E48359A6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F63A0512-182C-4BB1-8165-E1EE57B01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4" name="Rectangle 27">
                <a:extLst>
                  <a:ext uri="{FF2B5EF4-FFF2-40B4-BE49-F238E27FC236}">
                    <a16:creationId xmlns:a16="http://schemas.microsoft.com/office/drawing/2014/main" id="{9E1EFEDD-5E49-4A42-80D0-E27D67CE5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9933B4B1-B6B4-45C3-8936-D08758B30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08D11D00-7953-455A-895A-1A51106B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79ED4245-88DE-43AA-B97F-434DA4180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5CDE21EB-D518-4FDF-80CE-C8C86024D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04ED0A08-81B2-44DB-8BBD-80BD4F6FF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069EA622-A16E-43E3-94FA-305A8A5FF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1" name="Rectangle 34">
                <a:extLst>
                  <a:ext uri="{FF2B5EF4-FFF2-40B4-BE49-F238E27FC236}">
                    <a16:creationId xmlns:a16="http://schemas.microsoft.com/office/drawing/2014/main" id="{8CD0F657-AC72-434F-A04E-A80FFF40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588A4B4E-85CC-4FF0-81D5-3A768549E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3" name="Rectangle 36">
                <a:extLst>
                  <a:ext uri="{FF2B5EF4-FFF2-40B4-BE49-F238E27FC236}">
                    <a16:creationId xmlns:a16="http://schemas.microsoft.com/office/drawing/2014/main" id="{E7EC663A-33DD-4BB5-9924-52448C306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4" name="Rectangle 37">
                <a:extLst>
                  <a:ext uri="{FF2B5EF4-FFF2-40B4-BE49-F238E27FC236}">
                    <a16:creationId xmlns:a16="http://schemas.microsoft.com/office/drawing/2014/main" id="{0255A4DB-5BFF-44EF-AA11-E7F32DA89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164CCD4A-F5C2-4FA1-B000-887A06DD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6" name="Rectangle 39">
                <a:extLst>
                  <a:ext uri="{FF2B5EF4-FFF2-40B4-BE49-F238E27FC236}">
                    <a16:creationId xmlns:a16="http://schemas.microsoft.com/office/drawing/2014/main" id="{C8251130-52D7-4B0C-B2B9-E8FEA010E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B1E07ECA-4315-4688-94CE-EEEF378D9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BC0F10FF-4E5C-46AA-96E1-58BDF7D06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22A9600A-4978-48D9-8DB8-0195FE997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0" name="Rectangle 43">
                <a:extLst>
                  <a:ext uri="{FF2B5EF4-FFF2-40B4-BE49-F238E27FC236}">
                    <a16:creationId xmlns:a16="http://schemas.microsoft.com/office/drawing/2014/main" id="{2A752747-8503-4A5D-9A79-B9AAF69F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1" name="Rectangle 44">
                <a:extLst>
                  <a:ext uri="{FF2B5EF4-FFF2-40B4-BE49-F238E27FC236}">
                    <a16:creationId xmlns:a16="http://schemas.microsoft.com/office/drawing/2014/main" id="{4CB42974-BD53-4297-B69B-2D538039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2" name="Rectangle 45">
                <a:extLst>
                  <a:ext uri="{FF2B5EF4-FFF2-40B4-BE49-F238E27FC236}">
                    <a16:creationId xmlns:a16="http://schemas.microsoft.com/office/drawing/2014/main" id="{B98EA375-DFFA-4151-BC58-BAB875B60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3" name="Rectangle 46">
                <a:extLst>
                  <a:ext uri="{FF2B5EF4-FFF2-40B4-BE49-F238E27FC236}">
                    <a16:creationId xmlns:a16="http://schemas.microsoft.com/office/drawing/2014/main" id="{B9D43F13-8DDD-4152-87F3-1C08E0B91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4" name="Rectangle 47">
                <a:extLst>
                  <a:ext uri="{FF2B5EF4-FFF2-40B4-BE49-F238E27FC236}">
                    <a16:creationId xmlns:a16="http://schemas.microsoft.com/office/drawing/2014/main" id="{31B0D638-54E6-45E3-BB17-05768775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5" name="Rectangle 48">
                <a:extLst>
                  <a:ext uri="{FF2B5EF4-FFF2-40B4-BE49-F238E27FC236}">
                    <a16:creationId xmlns:a16="http://schemas.microsoft.com/office/drawing/2014/main" id="{E5420A7E-F74A-4C97-8A92-4CD7F0993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101485C-3466-4304-A929-84DCF49FE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6B34DFA1-EB93-4766-B773-AD9C0CF65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83939E49-173F-4D48-9A6C-61C4D16EC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870813E6-4B6D-40E3-8112-6F1945296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0" name="Rectangle 53">
                <a:extLst>
                  <a:ext uri="{FF2B5EF4-FFF2-40B4-BE49-F238E27FC236}">
                    <a16:creationId xmlns:a16="http://schemas.microsoft.com/office/drawing/2014/main" id="{0E5B5B93-2A03-4CDC-87F0-9A21A96A5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1" name="Rectangle 54">
                <a:extLst>
                  <a:ext uri="{FF2B5EF4-FFF2-40B4-BE49-F238E27FC236}">
                    <a16:creationId xmlns:a16="http://schemas.microsoft.com/office/drawing/2014/main" id="{0AF8F251-D4DC-4B00-9082-2C5B832DC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2" name="Rectangle 55">
                <a:extLst>
                  <a:ext uri="{FF2B5EF4-FFF2-40B4-BE49-F238E27FC236}">
                    <a16:creationId xmlns:a16="http://schemas.microsoft.com/office/drawing/2014/main" id="{623D6498-1A87-46DE-A5E7-E120BB9F0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1A6B1CBA-555A-45AB-9AD5-BB0880CF4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4" name="Rectangle 57">
                <a:extLst>
                  <a:ext uri="{FF2B5EF4-FFF2-40B4-BE49-F238E27FC236}">
                    <a16:creationId xmlns:a16="http://schemas.microsoft.com/office/drawing/2014/main" id="{70ADEA57-5EC6-4A1A-AC0C-BF3440BF6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5" name="Rectangle 58">
                <a:extLst>
                  <a:ext uri="{FF2B5EF4-FFF2-40B4-BE49-F238E27FC236}">
                    <a16:creationId xmlns:a16="http://schemas.microsoft.com/office/drawing/2014/main" id="{3B7072D3-7F59-468D-A485-5271EF41D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6" name="Rectangle 59">
                <a:extLst>
                  <a:ext uri="{FF2B5EF4-FFF2-40B4-BE49-F238E27FC236}">
                    <a16:creationId xmlns:a16="http://schemas.microsoft.com/office/drawing/2014/main" id="{403A1640-04FC-48D8-B521-DCAFE112C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7" name="Rectangle 60">
                <a:extLst>
                  <a:ext uri="{FF2B5EF4-FFF2-40B4-BE49-F238E27FC236}">
                    <a16:creationId xmlns:a16="http://schemas.microsoft.com/office/drawing/2014/main" id="{335BF0EC-1BBF-44BB-A31A-36D6D523A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8" name="Rectangle 61">
                <a:extLst>
                  <a:ext uri="{FF2B5EF4-FFF2-40B4-BE49-F238E27FC236}">
                    <a16:creationId xmlns:a16="http://schemas.microsoft.com/office/drawing/2014/main" id="{DD499E24-03F8-44E1-AD35-ED3461B73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59" name="Freeform 72">
                <a:extLst>
                  <a:ext uri="{FF2B5EF4-FFF2-40B4-BE49-F238E27FC236}">
                    <a16:creationId xmlns:a16="http://schemas.microsoft.com/office/drawing/2014/main" id="{90AA6D51-702F-45D2-97CF-33C6C70DDE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0" name="Freeform 73">
                <a:extLst>
                  <a:ext uri="{FF2B5EF4-FFF2-40B4-BE49-F238E27FC236}">
                    <a16:creationId xmlns:a16="http://schemas.microsoft.com/office/drawing/2014/main" id="{785B93E4-7D09-4423-80D3-79393A184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1" name="Freeform 74">
                <a:extLst>
                  <a:ext uri="{FF2B5EF4-FFF2-40B4-BE49-F238E27FC236}">
                    <a16:creationId xmlns:a16="http://schemas.microsoft.com/office/drawing/2014/main" id="{E28F61CF-086A-4586-9ADA-E2D5CB037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2" name="Freeform 75">
                <a:extLst>
                  <a:ext uri="{FF2B5EF4-FFF2-40B4-BE49-F238E27FC236}">
                    <a16:creationId xmlns:a16="http://schemas.microsoft.com/office/drawing/2014/main" id="{0A38C1E1-2284-41B7-99C2-9DAE293450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3" name="Freeform 76">
                <a:extLst>
                  <a:ext uri="{FF2B5EF4-FFF2-40B4-BE49-F238E27FC236}">
                    <a16:creationId xmlns:a16="http://schemas.microsoft.com/office/drawing/2014/main" id="{48EFD4AA-C7BA-4CC7-AA83-EAFEAC01C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4" name="Freeform 77">
                <a:extLst>
                  <a:ext uri="{FF2B5EF4-FFF2-40B4-BE49-F238E27FC236}">
                    <a16:creationId xmlns:a16="http://schemas.microsoft.com/office/drawing/2014/main" id="{619588B3-745C-46B8-A914-876EA3FCC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5" name="Freeform 78">
                <a:extLst>
                  <a:ext uri="{FF2B5EF4-FFF2-40B4-BE49-F238E27FC236}">
                    <a16:creationId xmlns:a16="http://schemas.microsoft.com/office/drawing/2014/main" id="{AEAD0A3D-0407-4B30-82A9-CD10226FE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6" name="Freeform 79">
                <a:extLst>
                  <a:ext uri="{FF2B5EF4-FFF2-40B4-BE49-F238E27FC236}">
                    <a16:creationId xmlns:a16="http://schemas.microsoft.com/office/drawing/2014/main" id="{1CC32A8A-FC69-42F6-AC87-BEFAAB0F6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7" name="Freeform 80">
                <a:extLst>
                  <a:ext uri="{FF2B5EF4-FFF2-40B4-BE49-F238E27FC236}">
                    <a16:creationId xmlns:a16="http://schemas.microsoft.com/office/drawing/2014/main" id="{A760C99C-7C16-4212-913B-292BAE0B3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8" name="Freeform 81">
                <a:extLst>
                  <a:ext uri="{FF2B5EF4-FFF2-40B4-BE49-F238E27FC236}">
                    <a16:creationId xmlns:a16="http://schemas.microsoft.com/office/drawing/2014/main" id="{E07ADE09-475A-47BC-A452-A9206EB78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69" name="Freeform 82">
                <a:extLst>
                  <a:ext uri="{FF2B5EF4-FFF2-40B4-BE49-F238E27FC236}">
                    <a16:creationId xmlns:a16="http://schemas.microsoft.com/office/drawing/2014/main" id="{F7E5D0B9-34D7-40DB-9BDB-A036B1BE8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0" name="Freeform 83">
                <a:extLst>
                  <a:ext uri="{FF2B5EF4-FFF2-40B4-BE49-F238E27FC236}">
                    <a16:creationId xmlns:a16="http://schemas.microsoft.com/office/drawing/2014/main" id="{D0510C08-6ED7-45F7-9BA3-49CD06C6C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1" name="Freeform 84">
                <a:extLst>
                  <a:ext uri="{FF2B5EF4-FFF2-40B4-BE49-F238E27FC236}">
                    <a16:creationId xmlns:a16="http://schemas.microsoft.com/office/drawing/2014/main" id="{9ECCE035-A73C-40A1-8A63-A227BB26E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2" name="Freeform 85">
                <a:extLst>
                  <a:ext uri="{FF2B5EF4-FFF2-40B4-BE49-F238E27FC236}">
                    <a16:creationId xmlns:a16="http://schemas.microsoft.com/office/drawing/2014/main" id="{E3D8ED24-5B9A-43C6-84C7-D3599C93E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3" name="Rectangle 86">
                <a:extLst>
                  <a:ext uri="{FF2B5EF4-FFF2-40B4-BE49-F238E27FC236}">
                    <a16:creationId xmlns:a16="http://schemas.microsoft.com/office/drawing/2014/main" id="{5304A961-D1A9-48E1-9F22-49B26B047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4" name="Rectangle 87">
                <a:extLst>
                  <a:ext uri="{FF2B5EF4-FFF2-40B4-BE49-F238E27FC236}">
                    <a16:creationId xmlns:a16="http://schemas.microsoft.com/office/drawing/2014/main" id="{AC2AE9DB-9236-43FC-9824-5C23760FD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5" name="Rectangle 88">
                <a:extLst>
                  <a:ext uri="{FF2B5EF4-FFF2-40B4-BE49-F238E27FC236}">
                    <a16:creationId xmlns:a16="http://schemas.microsoft.com/office/drawing/2014/main" id="{E3A20DE2-FA15-4F7E-82F5-C07042074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6" name="Rectangle 89">
                <a:extLst>
                  <a:ext uri="{FF2B5EF4-FFF2-40B4-BE49-F238E27FC236}">
                    <a16:creationId xmlns:a16="http://schemas.microsoft.com/office/drawing/2014/main" id="{2E74A5FD-EED3-42CE-A839-3A7C97432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7" name="Rectangle 90">
                <a:extLst>
                  <a:ext uri="{FF2B5EF4-FFF2-40B4-BE49-F238E27FC236}">
                    <a16:creationId xmlns:a16="http://schemas.microsoft.com/office/drawing/2014/main" id="{E208D9CE-26AC-40D3-B9DB-79CD17E9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8" name="Rectangle 91">
                <a:extLst>
                  <a:ext uri="{FF2B5EF4-FFF2-40B4-BE49-F238E27FC236}">
                    <a16:creationId xmlns:a16="http://schemas.microsoft.com/office/drawing/2014/main" id="{09FF5B34-7AF4-427A-A55A-6D6B8C4B3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79" name="Rectangle 92">
                <a:extLst>
                  <a:ext uri="{FF2B5EF4-FFF2-40B4-BE49-F238E27FC236}">
                    <a16:creationId xmlns:a16="http://schemas.microsoft.com/office/drawing/2014/main" id="{ADD91F5C-35BA-404A-9D21-13A91526D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80" name="Rectangle 93">
                <a:extLst>
                  <a:ext uri="{FF2B5EF4-FFF2-40B4-BE49-F238E27FC236}">
                    <a16:creationId xmlns:a16="http://schemas.microsoft.com/office/drawing/2014/main" id="{A95B9101-DEF3-48D8-B4C1-E3B846EC7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81" name="Freeform 94">
                <a:extLst>
                  <a:ext uri="{FF2B5EF4-FFF2-40B4-BE49-F238E27FC236}">
                    <a16:creationId xmlns:a16="http://schemas.microsoft.com/office/drawing/2014/main" id="{43571E63-7BE5-443D-938B-61E44FD57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82" name="Freeform 95">
                <a:extLst>
                  <a:ext uri="{FF2B5EF4-FFF2-40B4-BE49-F238E27FC236}">
                    <a16:creationId xmlns:a16="http://schemas.microsoft.com/office/drawing/2014/main" id="{0956BF0A-82BB-4BE9-AC4C-5101B97BB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83" name="Freeform 96">
                <a:extLst>
                  <a:ext uri="{FF2B5EF4-FFF2-40B4-BE49-F238E27FC236}">
                    <a16:creationId xmlns:a16="http://schemas.microsoft.com/office/drawing/2014/main" id="{9E5A20D1-66AF-4771-B4FC-D4534D19C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84" name="Freeform 97">
                <a:extLst>
                  <a:ext uri="{FF2B5EF4-FFF2-40B4-BE49-F238E27FC236}">
                    <a16:creationId xmlns:a16="http://schemas.microsoft.com/office/drawing/2014/main" id="{1C9B2CE1-C30E-4712-8113-5E1654258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</p:grp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262D0AE-03BF-4C50-B9D0-AF8537A40AB6}"/>
              </a:ext>
            </a:extLst>
          </p:cNvPr>
          <p:cNvCxnSpPr/>
          <p:nvPr userDrawn="1"/>
        </p:nvCxnSpPr>
        <p:spPr bwMode="auto">
          <a:xfrm flipH="1">
            <a:off x="748642" y="1275906"/>
            <a:ext cx="6705835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8C2A095-49BD-4821-B625-2DE3904D9B43}"/>
              </a:ext>
            </a:extLst>
          </p:cNvPr>
          <p:cNvCxnSpPr/>
          <p:nvPr userDrawn="1"/>
        </p:nvCxnSpPr>
        <p:spPr bwMode="auto">
          <a:xfrm flipH="1">
            <a:off x="748642" y="1359798"/>
            <a:ext cx="6705835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13">
            <a:extLst>
              <a:ext uri="{FF2B5EF4-FFF2-40B4-BE49-F238E27FC236}">
                <a16:creationId xmlns:a16="http://schemas.microsoft.com/office/drawing/2014/main" id="{8AEC7307-2244-480A-A35A-95332B00EA1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976" y="219490"/>
            <a:ext cx="1439332" cy="1692205"/>
            <a:chOff x="1174421" y="1862469"/>
            <a:chExt cx="1439002" cy="1692392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21B9F555-002D-47A9-BE2A-3B0C18BA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68576" tIns="34289" rIns="68576" bIns="34289"/>
            <a:lstStyle/>
            <a:p>
              <a:pPr>
                <a:defRPr/>
              </a:pPr>
              <a:endParaRPr lang="zh-CN" altLang="en-US" sz="1013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圆角矩形 10">
              <a:extLst>
                <a:ext uri="{FF2B5EF4-FFF2-40B4-BE49-F238E27FC236}">
                  <a16:creationId xmlns:a16="http://schemas.microsoft.com/office/drawing/2014/main" id="{F67CDE66-622C-4894-82ED-38A844B5F12D}"/>
                </a:ext>
              </a:extLst>
            </p:cNvPr>
            <p:cNvSpPr/>
            <p:nvPr/>
          </p:nvSpPr>
          <p:spPr>
            <a:xfrm rot="2760000">
              <a:off x="1212323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29D9EC64-32C8-4529-A0CF-6AC2A8008F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68576" tIns="34289" rIns="68576" bIns="34289"/>
            <a:lstStyle/>
            <a:p>
              <a:pPr>
                <a:defRPr/>
              </a:pPr>
              <a:endParaRPr lang="zh-CN" altLang="en-US" sz="1013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7F5736A-0DBE-4A1C-A7FD-65B6A4066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95"/>
            </a:xfrm>
            <a:prstGeom prst="rect">
              <a:avLst/>
            </a:prstGeom>
            <a:noFill/>
            <a:ln>
              <a:noFill/>
            </a:ln>
          </p:spPr>
          <p:txBody>
            <a:bodyPr lIns="65020" tIns="32509" rIns="65020" bIns="325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92" name="Rectangle 11">
            <a:extLst>
              <a:ext uri="{FF2B5EF4-FFF2-40B4-BE49-F238E27FC236}">
                <a16:creationId xmlns:a16="http://schemas.microsoft.com/office/drawing/2014/main" id="{6DB44226-7CCF-4D2E-B50D-F61F7F50625A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6803857"/>
            <a:ext cx="4533618" cy="55315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" name="Rectangle 12">
            <a:extLst>
              <a:ext uri="{FF2B5EF4-FFF2-40B4-BE49-F238E27FC236}">
                <a16:creationId xmlns:a16="http://schemas.microsoft.com/office/drawing/2014/main" id="{E0B50960-BED4-437B-AB3D-6B0EB31EB430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1" y="6777891"/>
            <a:ext cx="3278293" cy="857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4" name="Rectangle 13">
            <a:extLst>
              <a:ext uri="{FF2B5EF4-FFF2-40B4-BE49-F238E27FC236}">
                <a16:creationId xmlns:a16="http://schemas.microsoft.com/office/drawing/2014/main" id="{0B5648A1-96DF-4BAD-A374-76CF8F84F41F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6739510"/>
            <a:ext cx="1852507" cy="1207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7" name="Picture 12">
            <a:extLst>
              <a:ext uri="{FF2B5EF4-FFF2-40B4-BE49-F238E27FC236}">
                <a16:creationId xmlns:a16="http://schemas.microsoft.com/office/drawing/2014/main" id="{37D48568-3801-4D6F-864C-F6818A681F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208415" y="44628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01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istrator\Desktop\1057523b4226046.png">
            <a:extLst>
              <a:ext uri="{FF2B5EF4-FFF2-40B4-BE49-F238E27FC236}">
                <a16:creationId xmlns:a16="http://schemas.microsoft.com/office/drawing/2014/main" id="{3E866949-CA41-48ED-9CD4-AF186BEEE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23772" y="764704"/>
            <a:ext cx="434848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>
            <a:extLst>
              <a:ext uri="{FF2B5EF4-FFF2-40B4-BE49-F238E27FC236}">
                <a16:creationId xmlns:a16="http://schemas.microsoft.com/office/drawing/2014/main" id="{BBD95D6B-7A94-48B1-8BFD-9779EAB1C2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7444" y="4941168"/>
            <a:ext cx="3021136" cy="71688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129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56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3B4CC4-D602-41A3-9C26-E5724A33F2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9912" y="5805264"/>
            <a:ext cx="7196201" cy="5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129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129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63" r:id="rId5"/>
    <p:sldLayoutId id="2147483965" r:id="rId6"/>
    <p:sldLayoutId id="2147483979" r:id="rId7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5pPr>
      <a:lvl6pPr marL="325096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6pPr>
      <a:lvl7pPr marL="650191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7pPr>
      <a:lvl8pPr marL="975287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8pPr>
      <a:lvl9pPr marL="1300382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2548" indent="-162548" algn="l" rtl="0" eaLnBrk="0" fontAlgn="base" hangingPunct="0">
        <a:lnSpc>
          <a:spcPct val="90000"/>
        </a:lnSpc>
        <a:spcBef>
          <a:spcPts val="711"/>
        </a:spcBef>
        <a:spcAft>
          <a:spcPct val="0"/>
        </a:spcAft>
        <a:buFont typeface="Arial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43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38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834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930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88025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121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215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310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096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191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287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382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477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572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668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763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12.docx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17.docx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16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1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23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27.docx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26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2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33.docx"/><Relationship Id="rId5" Type="http://schemas.openxmlformats.org/officeDocument/2006/relationships/image" Target="../media/image42.emf"/><Relationship Id="rId4" Type="http://schemas.openxmlformats.org/officeDocument/2006/relationships/package" Target="../embeddings/Microsoft_Word_Document32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36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4.xml"/><Relationship Id="rId6" Type="http://schemas.openxmlformats.org/officeDocument/2006/relationships/package" Target="../embeddings/Microsoft_Word_Document7.docx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20481" y="1995241"/>
            <a:ext cx="4689991" cy="705702"/>
          </a:xfrm>
          <a:prstGeom prst="rect">
            <a:avLst/>
          </a:prstGeom>
          <a:noFill/>
        </p:spPr>
        <p:txBody>
          <a:bodyPr wrap="none" lIns="48762" tIns="24382" rIns="48762" bIns="24382">
            <a:spAutoFit/>
          </a:bodyPr>
          <a:lstStyle/>
          <a:p>
            <a:pPr algn="ctr">
              <a:defRPr/>
            </a:pPr>
            <a:r>
              <a:rPr lang="zh-CN" altLang="en-US" sz="4266" b="1" spc="213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677620" y="2738700"/>
            <a:ext cx="4514309" cy="486924"/>
          </a:xfrm>
          <a:prstGeom prst="rect">
            <a:avLst/>
          </a:prstGeom>
        </p:spPr>
        <p:txBody>
          <a:bodyPr wrap="square" lIns="48762" tIns="24382" rIns="48762" bIns="24382" anchor="ctr">
            <a:spAutoFit/>
          </a:bodyPr>
          <a:lstStyle/>
          <a:p>
            <a:pPr algn="ctr">
              <a:defRPr/>
            </a:pPr>
            <a:r>
              <a:rPr lang="en-US" altLang="zh-CN" sz="2844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2844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16916" y="4111742"/>
            <a:ext cx="445064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768" tIns="24384" rIns="48768" bIns="24384">
            <a:spAutoFit/>
          </a:bodyPr>
          <a:lstStyle/>
          <a:p>
            <a:pPr defTabSz="649063"/>
            <a:r>
              <a:rPr lang="en-US" altLang="zh-CN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56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5903" y="2353171"/>
            <a:ext cx="3250071" cy="286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687146" y="4685203"/>
            <a:ext cx="23987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768" tIns="24384" rIns="48768" bIns="24384">
            <a:spAutoFit/>
          </a:bodyPr>
          <a:lstStyle/>
          <a:p>
            <a:pPr defTabSz="649063"/>
            <a:r>
              <a:rPr lang="zh-CN" altLang="en-US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CE0EDC7-F605-47B1-B5A9-5B96E73A8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346956"/>
              </p:ext>
            </p:extLst>
          </p:nvPr>
        </p:nvGraphicFramePr>
        <p:xfrm>
          <a:off x="284163" y="1544638"/>
          <a:ext cx="8215312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286508" imgH="3417275" progId="Word.Document.12">
                  <p:embed/>
                </p:oleObj>
              </mc:Choice>
              <mc:Fallback>
                <p:oleObj name="文档" r:id="rId2" imgW="8286508" imgH="3417275" progId="Word.Document.12">
                  <p:embed/>
                  <p:pic>
                    <p:nvPicPr>
                      <p:cNvPr id="0" name="Picture 30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544638"/>
                        <a:ext cx="8215312" cy="337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1E75476-17E8-4316-8D9C-4AF39E99E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87843"/>
              </p:ext>
            </p:extLst>
          </p:nvPr>
        </p:nvGraphicFramePr>
        <p:xfrm>
          <a:off x="465138" y="900113"/>
          <a:ext cx="6684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6854609" imgH="749016" progId="Word.Document.12">
                  <p:embed/>
                </p:oleObj>
              </mc:Choice>
              <mc:Fallback>
                <p:oleObj name="文档" r:id="rId4" imgW="6854609" imgH="749016" progId="Word.Document.12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900113"/>
                        <a:ext cx="6684962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6" name="Object 32"/>
          <p:cNvGraphicFramePr>
            <a:graphicFrameLocks/>
          </p:cNvGraphicFramePr>
          <p:nvPr/>
        </p:nvGraphicFramePr>
        <p:xfrm>
          <a:off x="357188" y="4572008"/>
          <a:ext cx="8275637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8631704" imgH="2324944" progId="Word.Document.12">
                  <p:embed/>
                </p:oleObj>
              </mc:Choice>
              <mc:Fallback>
                <p:oleObj name="文档" r:id="rId6" imgW="8631704" imgH="2324944" progId="Word.Document.12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572008"/>
                        <a:ext cx="8275637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37192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0820BD9-6836-44D2-AFDD-252C8187EE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7965" r="10721" b="4418"/>
          <a:stretch/>
        </p:blipFill>
        <p:spPr>
          <a:xfrm>
            <a:off x="1649306" y="999950"/>
            <a:ext cx="5423024" cy="3728329"/>
          </a:xfrm>
          <a:prstGeom prst="rect">
            <a:avLst/>
          </a:prstGeom>
        </p:spPr>
      </p:pic>
      <p:graphicFrame>
        <p:nvGraphicFramePr>
          <p:cNvPr id="77826" name="Object 2"/>
          <p:cNvGraphicFramePr>
            <a:graphicFrameLocks/>
          </p:cNvGraphicFramePr>
          <p:nvPr/>
        </p:nvGraphicFramePr>
        <p:xfrm>
          <a:off x="279400" y="4753002"/>
          <a:ext cx="9007475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9008936" imgH="2518960" progId="Word.Document.12">
                  <p:embed/>
                </p:oleObj>
              </mc:Choice>
              <mc:Fallback>
                <p:oleObj name="文档" r:id="rId3" imgW="9008936" imgH="2518960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" y="4753002"/>
                        <a:ext cx="9007475" cy="253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6F23-8603-4112-99A4-B3E256B9C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56159"/>
              </p:ext>
            </p:extLst>
          </p:nvPr>
        </p:nvGraphicFramePr>
        <p:xfrm>
          <a:off x="539750" y="1109663"/>
          <a:ext cx="8243888" cy="563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189680" imgH="5613476" progId="Word.Document.12">
                  <p:embed/>
                </p:oleObj>
              </mc:Choice>
              <mc:Fallback>
                <p:oleObj name="文档" r:id="rId2" imgW="8189680" imgH="561347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09663"/>
                        <a:ext cx="8243888" cy="563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776063"/>
      </p:ext>
    </p:extLst>
  </p:cSld>
  <p:clrMapOvr>
    <a:masterClrMapping/>
  </p:clrMapOvr>
  <p:transition spd="slow" advTm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CE0EDC7-F605-47B1-B5A9-5B96E73A8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134808"/>
              </p:ext>
            </p:extLst>
          </p:nvPr>
        </p:nvGraphicFramePr>
        <p:xfrm>
          <a:off x="596081" y="1973808"/>
          <a:ext cx="8080375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286508" imgH="3430257" progId="Word.Document.12">
                  <p:embed/>
                </p:oleObj>
              </mc:Choice>
              <mc:Fallback>
                <p:oleObj name="文档" r:id="rId2" imgW="8286508" imgH="3430257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81" y="1973808"/>
                        <a:ext cx="8080375" cy="332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1E75476-17E8-4316-8D9C-4AF39E99E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86799"/>
              </p:ext>
            </p:extLst>
          </p:nvPr>
        </p:nvGraphicFramePr>
        <p:xfrm>
          <a:off x="465138" y="1202395"/>
          <a:ext cx="6684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6854609" imgH="750459" progId="Word.Document.12">
                  <p:embed/>
                </p:oleObj>
              </mc:Choice>
              <mc:Fallback>
                <p:oleObj name="文档" r:id="rId4" imgW="6854609" imgH="75045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202395"/>
                        <a:ext cx="6684962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6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386359"/>
              </p:ext>
            </p:extLst>
          </p:nvPr>
        </p:nvGraphicFramePr>
        <p:xfrm>
          <a:off x="616843" y="3441923"/>
          <a:ext cx="8275637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8631704" imgH="2332878" progId="Word.Document.12">
                  <p:embed/>
                </p:oleObj>
              </mc:Choice>
              <mc:Fallback>
                <p:oleObj name="文档" r:id="rId6" imgW="8631704" imgH="2332878" progId="Word.Document.12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43" y="3441923"/>
                        <a:ext cx="8275637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37192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185992"/>
              </p:ext>
            </p:extLst>
          </p:nvPr>
        </p:nvGraphicFramePr>
        <p:xfrm>
          <a:off x="392114" y="4873624"/>
          <a:ext cx="8375415" cy="2141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75415" imgH="2141542" progId="Word.Document.12">
                  <p:embed/>
                </p:oleObj>
              </mc:Choice>
              <mc:Fallback>
                <p:oleObj name="Document" r:id="rId2" imgW="8375415" imgH="2141542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4" y="4873624"/>
                        <a:ext cx="8375415" cy="2141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DB373A7-465C-48BD-9B6B-5D1D0C5BE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23556" r="24800" b="4890"/>
          <a:stretch/>
        </p:blipFill>
        <p:spPr>
          <a:xfrm>
            <a:off x="1044000" y="908720"/>
            <a:ext cx="7056000" cy="3958241"/>
          </a:xfrm>
          <a:prstGeom prst="rect">
            <a:avLst/>
          </a:prstGeom>
        </p:spPr>
      </p:pic>
    </p:spTree>
  </p:cSld>
  <p:clrMapOvr>
    <a:masterClrMapping/>
  </p:clrMapOvr>
  <p:transition spd="slow" advTm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6F23-8603-4112-99A4-B3E256B9CE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256159"/>
              </p:ext>
            </p:extLst>
          </p:nvPr>
        </p:nvGraphicFramePr>
        <p:xfrm>
          <a:off x="539750" y="985864"/>
          <a:ext cx="8243888" cy="622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189680" imgH="6213194" progId="Word.Document.12">
                  <p:embed/>
                </p:oleObj>
              </mc:Choice>
              <mc:Fallback>
                <p:oleObj name="文档" r:id="rId2" imgW="8189680" imgH="6213194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5864"/>
                        <a:ext cx="8243888" cy="622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776063"/>
      </p:ext>
    </p:extLst>
  </p:cSld>
  <p:clrMapOvr>
    <a:masterClrMapping/>
  </p:clrMapOvr>
  <p:transition spd="slow" advTm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5DBE644-33C0-49CA-8176-B64A6F644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101698"/>
              </p:ext>
            </p:extLst>
          </p:nvPr>
        </p:nvGraphicFramePr>
        <p:xfrm>
          <a:off x="400050" y="984250"/>
          <a:ext cx="8334375" cy="336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68397" imgH="3355600" progId="Word.Document.12">
                  <p:embed/>
                </p:oleObj>
              </mc:Choice>
              <mc:Fallback>
                <p:oleObj name="Document" r:id="rId2" imgW="8268397" imgH="3355600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84250"/>
                        <a:ext cx="8334375" cy="336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5DF9F7B-2170-4622-9824-AE7727457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51551"/>
              </p:ext>
            </p:extLst>
          </p:nvPr>
        </p:nvGraphicFramePr>
        <p:xfrm>
          <a:off x="452438" y="4189413"/>
          <a:ext cx="83264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341299" imgH="2389184" progId="Word.Document.12">
                  <p:embed/>
                </p:oleObj>
              </mc:Choice>
              <mc:Fallback>
                <p:oleObj name="Document" r:id="rId4" imgW="8341299" imgH="2389184" progId="Word.Document.12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189413"/>
                        <a:ext cx="8326437" cy="237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39228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90A53F3-116C-4BDC-9ECD-CC3306F9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497035"/>
              </p:ext>
            </p:extLst>
          </p:nvPr>
        </p:nvGraphicFramePr>
        <p:xfrm>
          <a:off x="461963" y="3649663"/>
          <a:ext cx="85598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96439" imgH="3123458" progId="Word.Document.12">
                  <p:embed/>
                </p:oleObj>
              </mc:Choice>
              <mc:Fallback>
                <p:oleObj name="Document" r:id="rId2" imgW="8496439" imgH="3123458" progId="Word.Document.12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3649663"/>
                        <a:ext cx="855980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1B573A0-0AEE-4CBA-8923-50B7C3AD6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568016"/>
              </p:ext>
            </p:extLst>
          </p:nvPr>
        </p:nvGraphicFramePr>
        <p:xfrm>
          <a:off x="461963" y="1114425"/>
          <a:ext cx="768032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913227" imgH="2879782" progId="Word.Document.12">
                  <p:embed/>
                </p:oleObj>
              </mc:Choice>
              <mc:Fallback>
                <p:oleObj name="Document" r:id="rId4" imgW="7913227" imgH="2879782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114425"/>
                        <a:ext cx="7680325" cy="278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79520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DFE39A9-DCE4-42A6-99F4-6DC7EAEA8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719514"/>
              </p:ext>
            </p:extLst>
          </p:nvPr>
        </p:nvGraphicFramePr>
        <p:xfrm>
          <a:off x="471488" y="1254125"/>
          <a:ext cx="786130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064776" imgH="4872393" progId="Word.Document.12">
                  <p:embed/>
                </p:oleObj>
              </mc:Choice>
              <mc:Fallback>
                <p:oleObj name="文档" r:id="rId2" imgW="8064776" imgH="4872393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254125"/>
                        <a:ext cx="7861300" cy="473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207046"/>
      </p:ext>
    </p:extLst>
  </p:cSld>
  <p:clrMapOvr>
    <a:masterClrMapping/>
  </p:clrMapOvr>
  <p:transition spd="slow" advTm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DC05401-9355-42E0-AA2F-B114995E5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943378"/>
              </p:ext>
            </p:extLst>
          </p:nvPr>
        </p:nvGraphicFramePr>
        <p:xfrm>
          <a:off x="501650" y="1962150"/>
          <a:ext cx="8258175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684977" imgH="5677667" progId="Word.Document.12">
                  <p:embed/>
                </p:oleObj>
              </mc:Choice>
              <mc:Fallback>
                <p:oleObj name="文档" r:id="rId2" imgW="8684977" imgH="5677667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962150"/>
                        <a:ext cx="8258175" cy="535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35B4F1-15F6-42A9-B95A-64142F1BC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98270"/>
              </p:ext>
            </p:extLst>
          </p:nvPr>
        </p:nvGraphicFramePr>
        <p:xfrm>
          <a:off x="357158" y="1082668"/>
          <a:ext cx="808037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292627" imgH="1315196" progId="Word.Document.12">
                  <p:embed/>
                </p:oleObj>
              </mc:Choice>
              <mc:Fallback>
                <p:oleObj name="文档" r:id="rId4" imgW="8292627" imgH="1315196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082668"/>
                        <a:ext cx="8080375" cy="1274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/>
          </p:cNvGraphicFramePr>
          <p:nvPr/>
        </p:nvGraphicFramePr>
        <p:xfrm>
          <a:off x="387379" y="2077095"/>
          <a:ext cx="8256587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8231075" imgH="2335763" progId="Word.Document.12">
                  <p:embed/>
                </p:oleObj>
              </mc:Choice>
              <mc:Fallback>
                <p:oleObj name="文档" r:id="rId6" imgW="8231075" imgH="2335763" progId="Word.Document.12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79" y="2077095"/>
                        <a:ext cx="8256587" cy="219551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7507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11573" y="1636326"/>
            <a:ext cx="678463" cy="67733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7833361" y="1168965"/>
            <a:ext cx="274320" cy="27432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195610" y="4558434"/>
            <a:ext cx="301061" cy="301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402993" y="1054433"/>
            <a:ext cx="623903" cy="62386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457071" y="5210737"/>
            <a:ext cx="219777" cy="21976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6863789" y="4565004"/>
            <a:ext cx="287919" cy="28790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8608908" y="1700671"/>
            <a:ext cx="274320" cy="27432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69334" y="1347330"/>
            <a:ext cx="135467" cy="137724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62072" y="892254"/>
            <a:ext cx="452192" cy="45216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053494" y="4709160"/>
            <a:ext cx="380436" cy="379307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193712" y="5206498"/>
            <a:ext cx="301061" cy="301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059529" y="1031514"/>
            <a:ext cx="219777" cy="21976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8653361" y="2339572"/>
            <a:ext cx="287919" cy="28790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377095" y="1126067"/>
            <a:ext cx="136595" cy="13659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341486" y="2043339"/>
            <a:ext cx="727904" cy="72786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107443" y="1830305"/>
            <a:ext cx="287919" cy="28790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451629" y="5157192"/>
            <a:ext cx="136595" cy="137724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F361941-C3F1-48F4-BE83-65C6DA017EFC}"/>
              </a:ext>
            </a:extLst>
          </p:cNvPr>
          <p:cNvGrpSpPr/>
          <p:nvPr/>
        </p:nvGrpSpPr>
        <p:grpSpPr>
          <a:xfrm>
            <a:off x="1259632" y="2204864"/>
            <a:ext cx="5538019" cy="935562"/>
            <a:chOff x="1509361" y="2352139"/>
            <a:chExt cx="5538019" cy="935562"/>
          </a:xfrm>
        </p:grpSpPr>
        <p:grpSp>
          <p:nvGrpSpPr>
            <p:cNvPr id="51" name="组合 50"/>
            <p:cNvGrpSpPr/>
            <p:nvPr/>
          </p:nvGrpSpPr>
          <p:grpSpPr>
            <a:xfrm>
              <a:off x="1509361" y="2352139"/>
              <a:ext cx="5538019" cy="93556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圆角矩形 5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27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351930" y="1373339"/>
                <a:ext cx="376460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27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TextBox 24"/>
            <p:cNvSpPr txBox="1">
              <a:spLocks noChangeArrowheads="1"/>
            </p:cNvSpPr>
            <p:nvPr/>
          </p:nvSpPr>
          <p:spPr bwMode="auto">
            <a:xfrm>
              <a:off x="2451392" y="2462796"/>
              <a:ext cx="4263748" cy="70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6" tIns="60957" rIns="121916" bIns="60957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3792" b="1" dirty="0">
                  <a:solidFill>
                    <a:srgbClr val="20517E"/>
                  </a:solidFill>
                  <a:latin typeface="微软雅黑"/>
                  <a:ea typeface="迷你简菱心"/>
                  <a:cs typeface="迷你简菱心"/>
                </a:rPr>
                <a:t>第</a:t>
              </a:r>
              <a:r>
                <a:rPr lang="en-US" altLang="zh-CN" sz="3792" b="1" dirty="0">
                  <a:solidFill>
                    <a:srgbClr val="20517E"/>
                  </a:solidFill>
                  <a:latin typeface="微软雅黑"/>
                  <a:ea typeface="迷你简菱心"/>
                  <a:cs typeface="迷你简菱心"/>
                </a:rPr>
                <a:t>7</a:t>
              </a:r>
              <a:r>
                <a:rPr lang="zh-CN" altLang="en-US" sz="3792" b="1" dirty="0">
                  <a:solidFill>
                    <a:srgbClr val="20517E"/>
                  </a:solidFill>
                  <a:latin typeface="微软雅黑"/>
                  <a:ea typeface="迷你简菱心"/>
                  <a:cs typeface="迷你简菱心"/>
                </a:rPr>
                <a:t>章  参数估计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534457-F5FE-41BE-86DD-D0EB697A805A}"/>
              </a:ext>
            </a:extLst>
          </p:cNvPr>
          <p:cNvGrpSpPr/>
          <p:nvPr/>
        </p:nvGrpSpPr>
        <p:grpSpPr>
          <a:xfrm>
            <a:off x="2206556" y="3929797"/>
            <a:ext cx="4081677" cy="715172"/>
            <a:chOff x="2578555" y="3721940"/>
            <a:chExt cx="4081677" cy="715172"/>
          </a:xfrm>
        </p:grpSpPr>
        <p:sp>
          <p:nvSpPr>
            <p:cNvPr id="59" name="圆角矩形 58"/>
            <p:cNvSpPr/>
            <p:nvPr/>
          </p:nvSpPr>
          <p:spPr>
            <a:xfrm>
              <a:off x="2578555" y="3721940"/>
              <a:ext cx="4081677" cy="715172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7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2646847" y="3788838"/>
              <a:ext cx="3959413" cy="559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034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</a:t>
              </a:r>
              <a:r>
                <a:rPr lang="en-US" altLang="zh-CN" sz="3034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7.2 </a:t>
              </a:r>
              <a:r>
                <a:rPr lang="zh-CN" altLang="en-US" sz="3034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区间估计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247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DC05401-9355-42E0-AA2F-B114995E5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503349"/>
              </p:ext>
            </p:extLst>
          </p:nvPr>
        </p:nvGraphicFramePr>
        <p:xfrm>
          <a:off x="495300" y="1784350"/>
          <a:ext cx="8229600" cy="48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514359" imgH="5067491" progId="Word.Document.12">
                  <p:embed/>
                </p:oleObj>
              </mc:Choice>
              <mc:Fallback>
                <p:oleObj name="文档" r:id="rId2" imgW="8514359" imgH="506749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784350"/>
                        <a:ext cx="8229600" cy="485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635B4F1-15F6-42A9-B95A-64142F1BC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98270"/>
              </p:ext>
            </p:extLst>
          </p:nvPr>
        </p:nvGraphicFramePr>
        <p:xfrm>
          <a:off x="360363" y="1079500"/>
          <a:ext cx="79597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292627" imgH="1316639" progId="Word.Document.12">
                  <p:embed/>
                </p:oleObj>
              </mc:Choice>
              <mc:Fallback>
                <p:oleObj name="文档" r:id="rId4" imgW="8292627" imgH="131663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079500"/>
                        <a:ext cx="7959725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7507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C92CB60-CE8F-4B5D-BE62-CA8E4798C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589722"/>
              </p:ext>
            </p:extLst>
          </p:nvPr>
        </p:nvGraphicFramePr>
        <p:xfrm>
          <a:off x="214282" y="1285860"/>
          <a:ext cx="8702675" cy="541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436969" imgH="5265834" progId="Word.Document.12">
                  <p:embed/>
                </p:oleObj>
              </mc:Choice>
              <mc:Fallback>
                <p:oleObj name="文档" r:id="rId2" imgW="8436969" imgH="5265834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285860"/>
                        <a:ext cx="8702675" cy="541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556676"/>
      </p:ext>
    </p:extLst>
  </p:cSld>
  <p:clrMapOvr>
    <a:masterClrMapping/>
  </p:clrMapOvr>
  <p:transition spd="slow" advTm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56870"/>
              </p:ext>
            </p:extLst>
          </p:nvPr>
        </p:nvGraphicFramePr>
        <p:xfrm>
          <a:off x="339725" y="811213"/>
          <a:ext cx="79486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292627" imgH="1321327" progId="Word.Document.12">
                  <p:embed/>
                </p:oleObj>
              </mc:Choice>
              <mc:Fallback>
                <p:oleObj name="文档" r:id="rId2" imgW="8292627" imgH="1321327" progId="Word.Document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811213"/>
                        <a:ext cx="794861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465138" y="1708150"/>
          <a:ext cx="7899400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235394" imgH="5520796" progId="Word.Document.12">
                  <p:embed/>
                </p:oleObj>
              </mc:Choice>
              <mc:Fallback>
                <p:oleObj name="文档" r:id="rId4" imgW="8235394" imgH="5520796" progId="Word.Document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708150"/>
                        <a:ext cx="7899400" cy="527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/>
        </p:nvGraphicFramePr>
        <p:xfrm>
          <a:off x="4214810" y="1085840"/>
          <a:ext cx="5402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5383951" imgH="915384" progId="Word.Document.12">
                  <p:embed/>
                </p:oleObj>
              </mc:Choice>
              <mc:Fallback>
                <p:oleObj name="文档" r:id="rId6" imgW="5383951" imgH="915384" progId="Word.Document.12">
                  <p:embed/>
                  <p:pic>
                    <p:nvPicPr>
                      <p:cNvPr id="0" name="Picture 2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1085840"/>
                        <a:ext cx="54022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12858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2">
            <a:extLst>
              <a:ext uri="{FF2B5EF4-FFF2-40B4-BE49-F238E27FC236}">
                <a16:creationId xmlns:a16="http://schemas.microsoft.com/office/drawing/2014/main" id="{396400EE-EC9E-4071-B644-B0493B508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503986"/>
              </p:ext>
            </p:extLst>
          </p:nvPr>
        </p:nvGraphicFramePr>
        <p:xfrm>
          <a:off x="357158" y="1142984"/>
          <a:ext cx="8251825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868443" imgH="4599600" progId="">
                  <p:embed/>
                </p:oleObj>
              </mc:Choice>
              <mc:Fallback>
                <p:oleObj name="Document" r:id="rId2" imgW="7868443" imgH="45996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142984"/>
                        <a:ext cx="8251825" cy="482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752912"/>
      </p:ext>
    </p:extLst>
  </p:cSld>
  <p:clrMapOvr>
    <a:masterClrMapping/>
  </p:clrMapOvr>
  <p:transition spd="slow" advTm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0">
            <a:extLst>
              <a:ext uri="{FF2B5EF4-FFF2-40B4-BE49-F238E27FC236}">
                <a16:creationId xmlns:a16="http://schemas.microsoft.com/office/drawing/2014/main" id="{4CF4814D-BE27-414C-BDAE-B857FC41D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9557"/>
              </p:ext>
            </p:extLst>
          </p:nvPr>
        </p:nvGraphicFramePr>
        <p:xfrm>
          <a:off x="530814" y="1184120"/>
          <a:ext cx="8265537" cy="219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65537" imgH="2190543" progId="">
                  <p:embed/>
                </p:oleObj>
              </mc:Choice>
              <mc:Fallback>
                <p:oleObj name="Document" r:id="rId2" imgW="8265537" imgH="2190543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14" y="1184120"/>
                        <a:ext cx="8265537" cy="219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0">
            <a:extLst>
              <a:ext uri="{FF2B5EF4-FFF2-40B4-BE49-F238E27FC236}">
                <a16:creationId xmlns:a16="http://schemas.microsoft.com/office/drawing/2014/main" id="{91207004-1E1A-44BF-8845-EEEE7BC3A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19432"/>
              </p:ext>
            </p:extLst>
          </p:nvPr>
        </p:nvGraphicFramePr>
        <p:xfrm>
          <a:off x="524058" y="3429000"/>
          <a:ext cx="8247176" cy="219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247176" imgH="2197022" progId="">
                  <p:embed/>
                </p:oleObj>
              </mc:Choice>
              <mc:Fallback>
                <p:oleObj name="Document" r:id="rId4" imgW="8247176" imgH="2197022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58" y="3429000"/>
                        <a:ext cx="8247176" cy="2197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1">
            <a:extLst>
              <a:ext uri="{FF2B5EF4-FFF2-40B4-BE49-F238E27FC236}">
                <a16:creationId xmlns:a16="http://schemas.microsoft.com/office/drawing/2014/main" id="{6B8166E4-45C0-45A6-B2CB-45303BB13B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910377"/>
              </p:ext>
            </p:extLst>
          </p:nvPr>
        </p:nvGraphicFramePr>
        <p:xfrm>
          <a:off x="525774" y="5733256"/>
          <a:ext cx="8511066" cy="60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8511066" imgH="605504" progId="">
                  <p:embed/>
                </p:oleObj>
              </mc:Choice>
              <mc:Fallback>
                <p:oleObj name="Document" r:id="rId6" imgW="8511066" imgH="605504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4" y="5733256"/>
                        <a:ext cx="8511066" cy="605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75137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7CFB90B1-C2CD-4BB0-B150-D90E331DE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623175"/>
              </p:ext>
            </p:extLst>
          </p:nvPr>
        </p:nvGraphicFramePr>
        <p:xfrm>
          <a:off x="577850" y="1988840"/>
          <a:ext cx="8039449" cy="3171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039449" imgH="3171157" progId="">
                  <p:embed/>
                </p:oleObj>
              </mc:Choice>
              <mc:Fallback>
                <p:oleObj name="Document" r:id="rId2" imgW="8039449" imgH="3171157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988840"/>
                        <a:ext cx="8039449" cy="3171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494926"/>
      </p:ext>
    </p:extLst>
  </p:cSld>
  <p:clrMapOvr>
    <a:masterClrMapping/>
  </p:clrMapOvr>
  <p:transition spd="slow" advTm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373318B3-9BEE-4915-BB49-B9D3D26DC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2342"/>
              </p:ext>
            </p:extLst>
          </p:nvPr>
        </p:nvGraphicFramePr>
        <p:xfrm>
          <a:off x="539750" y="900113"/>
          <a:ext cx="32670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59928" imgH="767742" progId="Word.Document.12">
                  <p:embed/>
                </p:oleObj>
              </mc:Choice>
              <mc:Fallback>
                <p:oleObj name="文档" r:id="rId2" imgW="3359928" imgH="767742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0113"/>
                        <a:ext cx="32670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66">
            <a:extLst>
              <a:ext uri="{FF2B5EF4-FFF2-40B4-BE49-F238E27FC236}">
                <a16:creationId xmlns:a16="http://schemas.microsoft.com/office/drawing/2014/main" id="{145D2A0F-044B-46A9-9491-A95CB49E3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153035"/>
              </p:ext>
            </p:extLst>
          </p:nvPr>
        </p:nvGraphicFramePr>
        <p:xfrm>
          <a:off x="542704" y="1484784"/>
          <a:ext cx="8243936" cy="513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243936" imgH="5135266" progId="">
                  <p:embed/>
                </p:oleObj>
              </mc:Choice>
              <mc:Fallback>
                <p:oleObj name="Document" r:id="rId4" imgW="8243936" imgH="5135266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04" y="1484784"/>
                        <a:ext cx="8243936" cy="51352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167003"/>
      </p:ext>
    </p:extLst>
  </p:cSld>
  <p:clrMapOvr>
    <a:masterClrMapping/>
  </p:clrMapOvr>
  <p:transition spd="slow" advTm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1">
            <a:extLst>
              <a:ext uri="{FF2B5EF4-FFF2-40B4-BE49-F238E27FC236}">
                <a16:creationId xmlns:a16="http://schemas.microsoft.com/office/drawing/2014/main" id="{016DF9C1-E8C5-45B2-9A0D-F7E23B45E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61863"/>
              </p:ext>
            </p:extLst>
          </p:nvPr>
        </p:nvGraphicFramePr>
        <p:xfrm>
          <a:off x="607219" y="1124744"/>
          <a:ext cx="7981487" cy="537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81487" imgH="5378259" progId="">
                  <p:embed/>
                </p:oleObj>
              </mc:Choice>
              <mc:Fallback>
                <p:oleObj name="Document" r:id="rId2" imgW="7981487" imgH="537825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" y="1124744"/>
                        <a:ext cx="7981487" cy="5378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34C73000-CF3D-4143-BB30-333679D408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9292" r="12988" b="4419"/>
          <a:stretch/>
        </p:blipFill>
        <p:spPr>
          <a:xfrm>
            <a:off x="4885512" y="1772816"/>
            <a:ext cx="4258488" cy="31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9401"/>
      </p:ext>
    </p:extLst>
  </p:cSld>
  <p:clrMapOvr>
    <a:masterClrMapping/>
  </p:clrMapOvr>
  <p:transition spd="slow" advTm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1">
            <a:extLst>
              <a:ext uri="{FF2B5EF4-FFF2-40B4-BE49-F238E27FC236}">
                <a16:creationId xmlns:a16="http://schemas.microsoft.com/office/drawing/2014/main" id="{01BFB894-B5EA-409B-BAFF-FDADA7568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5472"/>
              </p:ext>
            </p:extLst>
          </p:nvPr>
        </p:nvGraphicFramePr>
        <p:xfrm>
          <a:off x="323528" y="1838625"/>
          <a:ext cx="7943325" cy="504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943325" imgH="5043468" progId="">
                  <p:embed/>
                </p:oleObj>
              </mc:Choice>
              <mc:Fallback>
                <p:oleObj name="Document" r:id="rId2" imgW="7943325" imgH="5043468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38625"/>
                        <a:ext cx="7943325" cy="5043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5813A0B-6BDD-468C-848E-891FD2A13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 t="37333" r="32276"/>
          <a:stretch/>
        </p:blipFill>
        <p:spPr>
          <a:xfrm>
            <a:off x="3563888" y="1124744"/>
            <a:ext cx="5400600" cy="29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9385"/>
      </p:ext>
    </p:extLst>
  </p:cSld>
  <p:clrMapOvr>
    <a:masterClrMapping/>
  </p:clrMapOvr>
  <p:transition spd="slow" advTm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5A92FCE-1CA8-409E-85F3-5F993C3A58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29953"/>
              </p:ext>
            </p:extLst>
          </p:nvPr>
        </p:nvGraphicFramePr>
        <p:xfrm>
          <a:off x="347662" y="3429000"/>
          <a:ext cx="8448675" cy="334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62322" imgH="3363530" progId="Word.Document.12">
                  <p:embed/>
                </p:oleObj>
              </mc:Choice>
              <mc:Fallback>
                <p:oleObj name="Document" r:id="rId2" imgW="8462322" imgH="3363530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" y="3429000"/>
                        <a:ext cx="8448675" cy="334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707D058-36BB-4306-94A9-16111D96C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08326"/>
              </p:ext>
            </p:extLst>
          </p:nvPr>
        </p:nvGraphicFramePr>
        <p:xfrm>
          <a:off x="364582" y="812353"/>
          <a:ext cx="8421687" cy="276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438261" imgH="2777409" progId="Word.Document.12">
                  <p:embed/>
                </p:oleObj>
              </mc:Choice>
              <mc:Fallback>
                <p:oleObj name="Document" r:id="rId4" imgW="8438261" imgH="2777409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582" y="812353"/>
                        <a:ext cx="8421687" cy="276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62136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980728"/>
            <a:ext cx="894831" cy="1094064"/>
          </a:xfrm>
          <a:prstGeom prst="rect">
            <a:avLst/>
          </a:prstGeom>
          <a:noFill/>
        </p:spPr>
      </p:pic>
      <p:pic>
        <p:nvPicPr>
          <p:cNvPr id="3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31840" y="2290166"/>
            <a:ext cx="894831" cy="1094064"/>
          </a:xfrm>
          <a:prstGeom prst="rect">
            <a:avLst/>
          </a:prstGeom>
          <a:noFill/>
        </p:spPr>
      </p:pic>
      <p:sp>
        <p:nvSpPr>
          <p:cNvPr id="32" name="MH_Text_1"/>
          <p:cNvSpPr/>
          <p:nvPr>
            <p:custDataLst>
              <p:tags r:id="rId2"/>
            </p:custDataLst>
          </p:nvPr>
        </p:nvSpPr>
        <p:spPr>
          <a:xfrm>
            <a:off x="4192939" y="1294298"/>
            <a:ext cx="2921595" cy="46692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34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区间估计的含义</a:t>
            </a:r>
          </a:p>
        </p:txBody>
      </p:sp>
      <p:pic>
        <p:nvPicPr>
          <p:cNvPr id="13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id="{52E1E319-BC9E-4429-AC2D-9B3ABEB6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98178" y="3519102"/>
            <a:ext cx="894831" cy="1094064"/>
          </a:xfrm>
          <a:prstGeom prst="rect">
            <a:avLst/>
          </a:prstGeom>
          <a:noFill/>
        </p:spPr>
      </p:pic>
      <p:sp>
        <p:nvSpPr>
          <p:cNvPr id="8" name="MH_Text_1">
            <a:extLst>
              <a:ext uri="{FF2B5EF4-FFF2-40B4-BE49-F238E27FC236}">
                <a16:creationId xmlns:a16="http://schemas.microsoft.com/office/drawing/2014/main" id="{41BB5E93-1E84-4C63-9C0C-FDC65FA195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07385" y="2621754"/>
            <a:ext cx="3312368" cy="43088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单个正态总体情形</a:t>
            </a:r>
            <a:endParaRPr lang="en-US" altLang="zh-CN" sz="3034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Text_1">
            <a:extLst>
              <a:ext uri="{FF2B5EF4-FFF2-40B4-BE49-F238E27FC236}">
                <a16:creationId xmlns:a16="http://schemas.microsoft.com/office/drawing/2014/main" id="{D83E2A6A-365B-44E0-9689-D4798D5362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92939" y="3850690"/>
            <a:ext cx="2921594" cy="43088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两个正态总体情形</a:t>
            </a:r>
            <a:endParaRPr lang="en-US" altLang="zh-CN" sz="28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id="{8C1CC657-0DD4-453A-A610-137C83DF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98178" y="4639067"/>
            <a:ext cx="894831" cy="1094064"/>
          </a:xfrm>
          <a:prstGeom prst="rect">
            <a:avLst/>
          </a:prstGeom>
          <a:noFill/>
        </p:spPr>
      </p:pic>
      <p:sp>
        <p:nvSpPr>
          <p:cNvPr id="11" name="MH_Text_1">
            <a:extLst>
              <a:ext uri="{FF2B5EF4-FFF2-40B4-BE49-F238E27FC236}">
                <a16:creationId xmlns:a16="http://schemas.microsoft.com/office/drawing/2014/main" id="{D148C43A-BF90-48EA-8DD1-F4B26CE55B8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192939" y="4970655"/>
            <a:ext cx="2921594" cy="43088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单侧置信区间</a:t>
            </a:r>
            <a:endParaRPr lang="en-US" altLang="zh-CN" sz="28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1" y="1387468"/>
            <a:ext cx="329634" cy="5411875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1435" tIns="45718" rIns="91435" bIns="457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1435" tIns="45718" rIns="91435" bIns="457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48642" y="1275906"/>
            <a:ext cx="6705835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48642" y="1359798"/>
            <a:ext cx="6705835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6803857"/>
            <a:ext cx="4533618" cy="55315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1" y="6777891"/>
            <a:ext cx="3278293" cy="857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6739510"/>
            <a:ext cx="1852507" cy="1207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991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7987" y="1805465"/>
            <a:ext cx="679591" cy="8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MH_Text_1"/>
          <p:cNvSpPr/>
          <p:nvPr>
            <p:custDataLst>
              <p:tags r:id="rId1"/>
            </p:custDataLst>
          </p:nvPr>
        </p:nvSpPr>
        <p:spPr>
          <a:xfrm>
            <a:off x="1798615" y="2848232"/>
            <a:ext cx="5201918" cy="4717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66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单个正态总体参数的区间估计</a:t>
            </a:r>
            <a:endParaRPr lang="en-US" altLang="zh-CN" sz="3066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5" name="MH_Text_1"/>
          <p:cNvSpPr/>
          <p:nvPr>
            <p:custDataLst>
              <p:tags r:id="rId2"/>
            </p:custDataLst>
          </p:nvPr>
        </p:nvSpPr>
        <p:spPr>
          <a:xfrm>
            <a:off x="1804746" y="1993066"/>
            <a:ext cx="4595110" cy="4717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66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区间估计的含义</a:t>
            </a:r>
            <a:endParaRPr lang="en-US" altLang="zh-CN" sz="3066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1316" y="2669954"/>
            <a:ext cx="679591" cy="8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2"/>
          <p:cNvSpPr txBox="1">
            <a:spLocks noChangeArrowheads="1"/>
          </p:cNvSpPr>
          <p:nvPr/>
        </p:nvSpPr>
        <p:spPr bwMode="auto">
          <a:xfrm>
            <a:off x="1364803" y="580342"/>
            <a:ext cx="4863382" cy="55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3" tIns="43346" rIns="86693" bIns="4334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3034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迷你简菱心" pitchFamily="49" charset="-122"/>
                <a:sym typeface="Arial" panose="020B0604020202020204" pitchFamily="34" charset="0"/>
              </a:rPr>
              <a:t>区间估计</a:t>
            </a:r>
            <a:endParaRPr lang="zh-CN" altLang="en-US" sz="3034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4" name="MH_Text_1">
            <a:extLst>
              <a:ext uri="{FF2B5EF4-FFF2-40B4-BE49-F238E27FC236}">
                <a16:creationId xmlns:a16="http://schemas.microsoft.com/office/drawing/2014/main" id="{04ECB303-46F8-4852-A406-D71ED48659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60907" y="3762632"/>
            <a:ext cx="5201918" cy="4717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66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两个正态总体情形</a:t>
            </a:r>
            <a:endParaRPr lang="en-US" altLang="zh-CN" sz="3066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5" name="Picture 2" descr="D:\哈尔滨工程大学-课程\幕课\概率论与数理统计\PPT\包图网_136771PPT数据表矢量图形图标\未标题-1.png">
            <a:extLst>
              <a:ext uri="{FF2B5EF4-FFF2-40B4-BE49-F238E27FC236}">
                <a16:creationId xmlns:a16="http://schemas.microsoft.com/office/drawing/2014/main" id="{8681F84B-66E7-4979-A180-AA886A4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3608" y="3584354"/>
            <a:ext cx="679591" cy="8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MH_Text_1">
            <a:extLst>
              <a:ext uri="{FF2B5EF4-FFF2-40B4-BE49-F238E27FC236}">
                <a16:creationId xmlns:a16="http://schemas.microsoft.com/office/drawing/2014/main" id="{43111A95-5CF7-46B6-A75D-15E660E0A0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98615" y="4720632"/>
            <a:ext cx="5201918" cy="4717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66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单侧置信区间</a:t>
            </a:r>
            <a:endParaRPr lang="en-US" altLang="zh-CN" sz="3066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7" name="Picture 2" descr="D:\哈尔滨工程大学-课程\幕课\概率论与数理统计\PPT\包图网_136771PPT数据表矢量图形图标\未标题-1.png">
            <a:extLst>
              <a:ext uri="{FF2B5EF4-FFF2-40B4-BE49-F238E27FC236}">
                <a16:creationId xmlns:a16="http://schemas.microsoft.com/office/drawing/2014/main" id="{95B179F7-9187-4D3B-9762-D4C790A17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1316" y="4542354"/>
            <a:ext cx="679591" cy="83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96831"/>
      </p:ext>
    </p:extLst>
  </p:cSld>
  <p:clrMapOvr>
    <a:masterClrMapping/>
  </p:clrMapOvr>
  <p:transition spd="slow" advTm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4871919-035E-48B9-A7E7-2FDFAB0FC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933081"/>
              </p:ext>
            </p:extLst>
          </p:nvPr>
        </p:nvGraphicFramePr>
        <p:xfrm>
          <a:off x="0" y="934478"/>
          <a:ext cx="4452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533797" imgH="690679" progId="Word.Document.12">
                  <p:embed/>
                </p:oleObj>
              </mc:Choice>
              <mc:Fallback>
                <p:oleObj name="文档" r:id="rId2" imgW="4533797" imgH="690679" progId="Word.Document.12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34478"/>
                        <a:ext cx="445293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71817"/>
              </p:ext>
            </p:extLst>
          </p:nvPr>
        </p:nvGraphicFramePr>
        <p:xfrm>
          <a:off x="483318" y="1484784"/>
          <a:ext cx="8478707" cy="213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941624" imgH="2251016" progId="Word.Document.12">
                  <p:embed/>
                </p:oleObj>
              </mc:Choice>
              <mc:Fallback>
                <p:oleObj name="文档" r:id="rId4" imgW="8941624" imgH="22510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18" y="1484784"/>
                        <a:ext cx="8478707" cy="2134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620141"/>
              </p:ext>
            </p:extLst>
          </p:nvPr>
        </p:nvGraphicFramePr>
        <p:xfrm>
          <a:off x="506181" y="3573016"/>
          <a:ext cx="8526874" cy="323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8865758" imgH="3368930" progId="Word.Document.12">
                  <p:embed/>
                </p:oleObj>
              </mc:Choice>
              <mc:Fallback>
                <p:oleObj name="文档" r:id="rId6" imgW="8865758" imgH="336893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81" y="3573016"/>
                        <a:ext cx="8526874" cy="3237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33421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8D2A746-FE36-4938-95D9-BC34CE415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99461"/>
              </p:ext>
            </p:extLst>
          </p:nvPr>
        </p:nvGraphicFramePr>
        <p:xfrm>
          <a:off x="434975" y="1333500"/>
          <a:ext cx="8243888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463965" imgH="4770337" progId="Word.Document.12">
                  <p:embed/>
                </p:oleObj>
              </mc:Choice>
              <mc:Fallback>
                <p:oleObj name="文档" r:id="rId2" imgW="8463965" imgH="4770337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333500"/>
                        <a:ext cx="8243888" cy="463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277564"/>
      </p:ext>
    </p:extLst>
  </p:cSld>
  <p:clrMapOvr>
    <a:masterClrMapping/>
  </p:clrMapOvr>
  <p:transition spd="slow" advTm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B7C4633-D18A-4104-96FD-6DFAAC008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998642"/>
              </p:ext>
            </p:extLst>
          </p:nvPr>
        </p:nvGraphicFramePr>
        <p:xfrm>
          <a:off x="363983" y="1111969"/>
          <a:ext cx="8672513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757328" imgH="5481487" progId="Word.Document.12">
                  <p:embed/>
                </p:oleObj>
              </mc:Choice>
              <mc:Fallback>
                <p:oleObj name="文档" r:id="rId2" imgW="8757328" imgH="5481487" progId="Word.Document.12">
                  <p:embed/>
                  <p:pic>
                    <p:nvPicPr>
                      <p:cNvPr id="0" name="Picture 18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83" y="1111969"/>
                        <a:ext cx="8672513" cy="54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904241"/>
      </p:ext>
    </p:extLst>
  </p:cSld>
  <p:clrMapOvr>
    <a:masterClrMapping/>
  </p:clrMapOvr>
  <p:transition spd="slow" advTm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E3F2D69-7D02-4DE1-AAD2-CD84C532A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626360"/>
              </p:ext>
            </p:extLst>
          </p:nvPr>
        </p:nvGraphicFramePr>
        <p:xfrm>
          <a:off x="442913" y="1062038"/>
          <a:ext cx="831691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276069" imgH="1808170" progId="Word.Document.12">
                  <p:embed/>
                </p:oleObj>
              </mc:Choice>
              <mc:Fallback>
                <p:oleObj name="文档" r:id="rId2" imgW="8276069" imgH="1808170" progId="Word.Document.12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062038"/>
                        <a:ext cx="8316912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57A3F8-9CDD-4A0E-B0AC-745F84484F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079721"/>
              </p:ext>
            </p:extLst>
          </p:nvPr>
        </p:nvGraphicFramePr>
        <p:xfrm>
          <a:off x="360363" y="2878138"/>
          <a:ext cx="8504237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8511839" imgH="2935481" progId="Word.Document.12">
                  <p:embed/>
                </p:oleObj>
              </mc:Choice>
              <mc:Fallback>
                <p:oleObj name="文档" r:id="rId4" imgW="8511839" imgH="2935481" progId="Word.Document.12">
                  <p:embed/>
                  <p:pic>
                    <p:nvPicPr>
                      <p:cNvPr id="0" name="Picture 4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2878138"/>
                        <a:ext cx="8504237" cy="292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/>
          </p:cNvGraphicFramePr>
          <p:nvPr/>
        </p:nvGraphicFramePr>
        <p:xfrm>
          <a:off x="357158" y="5072074"/>
          <a:ext cx="8275638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8631704" imgH="2320617" progId="Word.Document.12">
                  <p:embed/>
                </p:oleObj>
              </mc:Choice>
              <mc:Fallback>
                <p:oleObj name="文档" r:id="rId6" imgW="8631704" imgH="2320617" progId="Word.Document.12">
                  <p:embed/>
                  <p:pic>
                    <p:nvPicPr>
                      <p:cNvPr id="0" name="Picture 4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072074"/>
                        <a:ext cx="8275638" cy="221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07781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76EBBD-D6EC-46F9-A6DF-A5C48A5543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5" t="8232" r="9838" b="5577"/>
          <a:stretch/>
        </p:blipFill>
        <p:spPr>
          <a:xfrm>
            <a:off x="1043608" y="1071546"/>
            <a:ext cx="6457350" cy="4322161"/>
          </a:xfrm>
          <a:prstGeom prst="rect">
            <a:avLst/>
          </a:prstGeom>
        </p:spPr>
      </p:pic>
      <p:graphicFrame>
        <p:nvGraphicFramePr>
          <p:cNvPr id="75779" name="Object 3"/>
          <p:cNvGraphicFramePr>
            <a:graphicFrameLocks/>
          </p:cNvGraphicFramePr>
          <p:nvPr/>
        </p:nvGraphicFramePr>
        <p:xfrm>
          <a:off x="279433" y="5527700"/>
          <a:ext cx="900747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9008936" imgH="1550323" progId="Word.Document.12">
                  <p:embed/>
                </p:oleObj>
              </mc:Choice>
              <mc:Fallback>
                <p:oleObj name="文档" r:id="rId3" imgW="9008936" imgH="1550323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33" y="5527700"/>
                        <a:ext cx="9007475" cy="154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866F23-8603-4112-99A4-B3E256B9C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56159"/>
              </p:ext>
            </p:extLst>
          </p:nvPr>
        </p:nvGraphicFramePr>
        <p:xfrm>
          <a:off x="644525" y="1093788"/>
          <a:ext cx="7734300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688983" imgH="5661439" progId="Word.Document.12">
                  <p:embed/>
                </p:oleObj>
              </mc:Choice>
              <mc:Fallback>
                <p:oleObj name="文档" r:id="rId2" imgW="7688983" imgH="5661439" progId="Word.Document.12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093788"/>
                        <a:ext cx="7734300" cy="566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776063"/>
      </p:ext>
    </p:extLst>
  </p:cSld>
  <p:clrMapOvr>
    <a:masterClrMapping/>
  </p:clrMapOvr>
  <p:transition spd="slow" advTm="0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全屏显示(4:3)</PresentationFormat>
  <Paragraphs>18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华文行楷</vt:lpstr>
      <vt:lpstr>迷你简菱心</vt:lpstr>
      <vt:lpstr>微软雅黑</vt:lpstr>
      <vt:lpstr>Arial</vt:lpstr>
      <vt:lpstr>Calibri</vt:lpstr>
      <vt:lpstr>Calibri Light</vt:lpstr>
      <vt:lpstr>Times New Roman</vt:lpstr>
      <vt:lpstr>1_自定义设计方案</vt:lpstr>
      <vt:lpstr>Microsoft Word 文档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2021-02-13T06:11:52Z</dcterms:modified>
</cp:coreProperties>
</file>