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66" r:id="rId4"/>
    <p:sldId id="258" r:id="rId5"/>
    <p:sldId id="267" r:id="rId6"/>
    <p:sldId id="259" r:id="rId7"/>
    <p:sldId id="260" r:id="rId8"/>
    <p:sldId id="268" r:id="rId9"/>
    <p:sldId id="271" r:id="rId10"/>
    <p:sldId id="261" r:id="rId11"/>
    <p:sldId id="269" r:id="rId12"/>
    <p:sldId id="272" r:id="rId13"/>
    <p:sldId id="262" r:id="rId14"/>
    <p:sldId id="270" r:id="rId15"/>
    <p:sldId id="273" r:id="rId16"/>
    <p:sldId id="26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100" d="100"/>
          <a:sy n="100" d="100"/>
        </p:scale>
        <p:origin x="708"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108051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23C18-9E45-42D4-A105-ECC11D96D151}"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60690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4224056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653126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253976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411828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625056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1693573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48430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57630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23C18-9E45-42D4-A105-ECC11D96D151}"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77028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23C18-9E45-42D4-A105-ECC11D96D151}"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68325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23C18-9E45-42D4-A105-ECC11D96D151}"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20727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23C18-9E45-42D4-A105-ECC11D96D151}"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354357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23C18-9E45-42D4-A105-ECC11D96D151}"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185364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23C18-9E45-42D4-A105-ECC11D96D151}"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271536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23C18-9E45-42D4-A105-ECC11D96D151}"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210B68-19D9-4FBB-8479-B9C720D3FF90}" type="slidenum">
              <a:rPr lang="en-IN" smtClean="0"/>
              <a:t>‹#›</a:t>
            </a:fld>
            <a:endParaRPr lang="en-IN"/>
          </a:p>
        </p:txBody>
      </p:sp>
    </p:spTree>
    <p:extLst>
      <p:ext uri="{BB962C8B-B14F-4D97-AF65-F5344CB8AC3E}">
        <p14:creationId xmlns:p14="http://schemas.microsoft.com/office/powerpoint/2010/main" val="75468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A23C18-9E45-42D4-A105-ECC11D96D151}" type="datetimeFigureOut">
              <a:rPr lang="en-IN" smtClean="0"/>
              <a:t>17-12-2023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210B68-19D9-4FBB-8479-B9C720D3FF90}" type="slidenum">
              <a:rPr lang="en-IN" smtClean="0"/>
              <a:t>‹#›</a:t>
            </a:fld>
            <a:endParaRPr lang="en-IN"/>
          </a:p>
        </p:txBody>
      </p:sp>
    </p:spTree>
    <p:extLst>
      <p:ext uri="{BB962C8B-B14F-4D97-AF65-F5344CB8AC3E}">
        <p14:creationId xmlns:p14="http://schemas.microsoft.com/office/powerpoint/2010/main" val="41692456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2"/>
            </a:gs>
            <a:gs pos="0">
              <a:schemeClr val="tx1"/>
            </a:gs>
            <a:gs pos="0">
              <a:schemeClr val="bg2"/>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3F5C-9239-4E23-A12D-755D1355E9FB}"/>
              </a:ext>
            </a:extLst>
          </p:cNvPr>
          <p:cNvSpPr>
            <a:spLocks noGrp="1"/>
          </p:cNvSpPr>
          <p:nvPr>
            <p:ph type="title"/>
          </p:nvPr>
        </p:nvSpPr>
        <p:spPr>
          <a:xfrm>
            <a:off x="1266825" y="1123951"/>
            <a:ext cx="10236201" cy="2305050"/>
          </a:xfrm>
          <a:noFill/>
        </p:spPr>
        <p:txBody>
          <a:bodyPr>
            <a:normAutofit/>
          </a:bodyPr>
          <a:lstStyle/>
          <a:p>
            <a:pPr algn="ctr"/>
            <a:r>
              <a:rPr lang="en-IN" sz="5400" b="1" dirty="0" err="1"/>
              <a:t>AstroTrace</a:t>
            </a:r>
            <a:r>
              <a:rPr lang="en-IN" sz="5400" b="1" dirty="0"/>
              <a:t> Analytics</a:t>
            </a:r>
          </a:p>
        </p:txBody>
      </p:sp>
      <p:sp>
        <p:nvSpPr>
          <p:cNvPr id="3" name="Subtitle 2">
            <a:extLst>
              <a:ext uri="{FF2B5EF4-FFF2-40B4-BE49-F238E27FC236}">
                <a16:creationId xmlns:a16="http://schemas.microsoft.com/office/drawing/2014/main" id="{8A03DCF5-1928-4137-96DA-76F217556464}"/>
              </a:ext>
            </a:extLst>
          </p:cNvPr>
          <p:cNvSpPr>
            <a:spLocks noGrp="1"/>
          </p:cNvSpPr>
          <p:nvPr>
            <p:ph type="body" idx="1"/>
          </p:nvPr>
        </p:nvSpPr>
        <p:spPr/>
        <p:txBody>
          <a:bodyPr>
            <a:normAutofit/>
          </a:bodyPr>
          <a:lstStyle/>
          <a:p>
            <a:r>
              <a:rPr lang="en-US" dirty="0"/>
              <a:t>Name: Kiran </a:t>
            </a:r>
            <a:r>
              <a:rPr lang="en-US" dirty="0" err="1"/>
              <a:t>Kumar.L</a:t>
            </a:r>
            <a:endParaRPr lang="en-US" dirty="0"/>
          </a:p>
          <a:p>
            <a:r>
              <a:rPr lang="en-US" dirty="0"/>
              <a:t>Date:17-12-2023</a:t>
            </a:r>
            <a:endParaRPr lang="en-IN" dirty="0"/>
          </a:p>
        </p:txBody>
      </p:sp>
    </p:spTree>
    <p:extLst>
      <p:ext uri="{BB962C8B-B14F-4D97-AF65-F5344CB8AC3E}">
        <p14:creationId xmlns:p14="http://schemas.microsoft.com/office/powerpoint/2010/main" val="153617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CF7D-BE33-4F1D-ACE2-01429647071B}"/>
              </a:ext>
            </a:extLst>
          </p:cNvPr>
          <p:cNvSpPr>
            <a:spLocks noGrp="1"/>
          </p:cNvSpPr>
          <p:nvPr>
            <p:ph type="title"/>
          </p:nvPr>
        </p:nvSpPr>
        <p:spPr>
          <a:xfrm>
            <a:off x="1484311" y="685800"/>
            <a:ext cx="10018713" cy="5505450"/>
          </a:xfrm>
        </p:spPr>
        <p:txBody>
          <a:bodyPr>
            <a:normAutofit/>
          </a:bodyPr>
          <a:lstStyle/>
          <a:p>
            <a:pPr algn="ctr"/>
            <a:r>
              <a:rPr lang="en-US" dirty="0"/>
              <a:t>IDENTIFYING </a:t>
            </a:r>
            <a:r>
              <a:rPr lang="en-US" sz="5300" dirty="0"/>
              <a:t>HIGH-IMPACT</a:t>
            </a:r>
            <a:r>
              <a:rPr lang="en-US" dirty="0"/>
              <a:t> FACTORS</a:t>
            </a:r>
            <a:endParaRPr lang="en-IN" dirty="0"/>
          </a:p>
        </p:txBody>
      </p:sp>
    </p:spTree>
    <p:extLst>
      <p:ext uri="{BB962C8B-B14F-4D97-AF65-F5344CB8AC3E}">
        <p14:creationId xmlns:p14="http://schemas.microsoft.com/office/powerpoint/2010/main" val="40514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FFC-A11B-43E6-B018-634540316BC2}"/>
              </a:ext>
            </a:extLst>
          </p:cNvPr>
          <p:cNvSpPr>
            <a:spLocks noGrp="1"/>
          </p:cNvSpPr>
          <p:nvPr>
            <p:ph type="title"/>
          </p:nvPr>
        </p:nvSpPr>
        <p:spPr>
          <a:xfrm>
            <a:off x="1484311" y="685800"/>
            <a:ext cx="10018713" cy="5962650"/>
          </a:xfrm>
        </p:spPr>
        <p:txBody>
          <a:bodyPr>
            <a:normAutofit/>
          </a:bodyPr>
          <a:lstStyle/>
          <a:p>
            <a:pPr marL="457200" indent="-45720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Through data analysis, I pinpointed the specific types of food production that contribute significantly to environmental impact.</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Visualizations, such as bar charts and graph charts, were employed to illustrate these findings.</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63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27A4-D3AC-47A8-8183-D398BA85B6E9}"/>
              </a:ext>
            </a:extLst>
          </p:cNvPr>
          <p:cNvSpPr>
            <a:spLocks noGrp="1"/>
          </p:cNvSpPr>
          <p:nvPr>
            <p:ph type="title"/>
          </p:nvPr>
        </p:nvSpPr>
        <p:spPr/>
        <p:txBody>
          <a:bodyPr/>
          <a:lstStyle/>
          <a:p>
            <a:endParaRPr lang="en-IN"/>
          </a:p>
        </p:txBody>
      </p:sp>
      <p:pic>
        <p:nvPicPr>
          <p:cNvPr id="6" name="Picture Placeholder 5">
            <a:extLst>
              <a:ext uri="{FF2B5EF4-FFF2-40B4-BE49-F238E27FC236}">
                <a16:creationId xmlns:a16="http://schemas.microsoft.com/office/drawing/2014/main" id="{4FB965CF-0B99-494B-9D80-912FEFB1542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259" b="-2987"/>
          <a:stretch/>
        </p:blipFill>
        <p:spPr>
          <a:xfrm>
            <a:off x="1676399" y="228599"/>
            <a:ext cx="10125075" cy="50710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 Placeholder 3">
            <a:extLst>
              <a:ext uri="{FF2B5EF4-FFF2-40B4-BE49-F238E27FC236}">
                <a16:creationId xmlns:a16="http://schemas.microsoft.com/office/drawing/2014/main" id="{D86DA010-51AE-40F6-8AD1-6BEDC60F9EB2}"/>
              </a:ext>
            </a:extLst>
          </p:cNvPr>
          <p:cNvSpPr>
            <a:spLocks noGrp="1"/>
          </p:cNvSpPr>
          <p:nvPr>
            <p:ph type="body" sz="half" idx="2"/>
          </p:nvPr>
        </p:nvSpPr>
        <p:spPr/>
        <p:txBody>
          <a:bodyPr>
            <a:normAutofit/>
          </a:bodyPr>
          <a:lstStyle/>
          <a:p>
            <a:r>
              <a:rPr lang="en-US" sz="2400" b="1" dirty="0"/>
              <a:t>Food Emission Impact</a:t>
            </a:r>
            <a:endParaRPr lang="en-IN" sz="2400" b="1" dirty="0"/>
          </a:p>
        </p:txBody>
      </p:sp>
    </p:spTree>
    <p:extLst>
      <p:ext uri="{BB962C8B-B14F-4D97-AF65-F5344CB8AC3E}">
        <p14:creationId xmlns:p14="http://schemas.microsoft.com/office/powerpoint/2010/main" val="219975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168-FD97-4D3C-98DE-3AD876480CD2}"/>
              </a:ext>
            </a:extLst>
          </p:cNvPr>
          <p:cNvSpPr>
            <a:spLocks noGrp="1"/>
          </p:cNvSpPr>
          <p:nvPr>
            <p:ph type="ctrTitle"/>
          </p:nvPr>
        </p:nvSpPr>
        <p:spPr/>
        <p:txBody>
          <a:bodyPr/>
          <a:lstStyle/>
          <a:p>
            <a:pPr algn="ctr"/>
            <a:r>
              <a:rPr lang="en-US" dirty="0"/>
              <a:t>WEB SCRAPING </a:t>
            </a:r>
            <a:endParaRPr lang="en-IN" dirty="0"/>
          </a:p>
        </p:txBody>
      </p:sp>
    </p:spTree>
    <p:extLst>
      <p:ext uri="{BB962C8B-B14F-4D97-AF65-F5344CB8AC3E}">
        <p14:creationId xmlns:p14="http://schemas.microsoft.com/office/powerpoint/2010/main" val="392063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09CE-AD0C-4829-ADAE-5C05FB686708}"/>
              </a:ext>
            </a:extLst>
          </p:cNvPr>
          <p:cNvSpPr>
            <a:spLocks noGrp="1"/>
          </p:cNvSpPr>
          <p:nvPr>
            <p:ph type="title"/>
          </p:nvPr>
        </p:nvSpPr>
        <p:spPr>
          <a:xfrm>
            <a:off x="1484311" y="685800"/>
            <a:ext cx="10018713" cy="5857875"/>
          </a:xfrm>
        </p:spPr>
        <p:txBody>
          <a:bodyPr>
            <a:noAutofit/>
          </a:bodyPr>
          <a:lstStyle/>
          <a:p>
            <a:pPr marL="457200" indent="-45720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To enhance the depth of analysis, I incorporated web scraping techniques using the Googlesearch library. </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After identifying the food productions with the highest carbon footprint, the tool dynamically searched for effective solutions for each high-impact category.</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The outcome was a curated CSV file containing the top 5 web links offering solutions to mitigate the environmental impact of specific high-emission food productions."</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68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6F41-10E0-4891-81A5-ABA6DD37927D}"/>
              </a:ext>
            </a:extLst>
          </p:cNvPr>
          <p:cNvSpPr>
            <a:spLocks noGrp="1"/>
          </p:cNvSpPr>
          <p:nvPr>
            <p:ph type="title"/>
          </p:nvPr>
        </p:nvSpPr>
        <p:spPr>
          <a:xfrm>
            <a:off x="1484311" y="4381500"/>
            <a:ext cx="10018711" cy="676275"/>
          </a:xfrm>
        </p:spPr>
        <p:txBody>
          <a:bodyPr/>
          <a:lstStyle/>
          <a:p>
            <a:r>
              <a:rPr lang="en-US" dirty="0"/>
              <a:t>Generated Report</a:t>
            </a:r>
            <a:endParaRPr lang="en-IN" dirty="0"/>
          </a:p>
        </p:txBody>
      </p:sp>
      <p:pic>
        <p:nvPicPr>
          <p:cNvPr id="6" name="Picture Placeholder 5">
            <a:extLst>
              <a:ext uri="{FF2B5EF4-FFF2-40B4-BE49-F238E27FC236}">
                <a16:creationId xmlns:a16="http://schemas.microsoft.com/office/drawing/2014/main" id="{36CE413C-C904-410D-A097-8EA5DC195DF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39" b="3239"/>
          <a:stretch>
            <a:fillRect/>
          </a:stretch>
        </p:blipFill>
        <p:spPr>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5915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7601-C80F-4361-9819-E9084749577D}"/>
              </a:ext>
            </a:extLst>
          </p:cNvPr>
          <p:cNvSpPr>
            <a:spLocks noGrp="1"/>
          </p:cNvSpPr>
          <p:nvPr>
            <p:ph type="ctrTitle"/>
          </p:nvPr>
        </p:nvSpPr>
        <p:spPr/>
        <p:txBody>
          <a:bodyPr/>
          <a:lstStyle/>
          <a:p>
            <a:pPr algn="ctr"/>
            <a:r>
              <a:rPr lang="en-US" dirty="0"/>
              <a:t>CONCLUSION </a:t>
            </a:r>
            <a:endParaRPr lang="en-IN" dirty="0"/>
          </a:p>
        </p:txBody>
      </p:sp>
    </p:spTree>
    <p:extLst>
      <p:ext uri="{BB962C8B-B14F-4D97-AF65-F5344CB8AC3E}">
        <p14:creationId xmlns:p14="http://schemas.microsoft.com/office/powerpoint/2010/main" val="113015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190D-8267-4C37-B37F-3FF85FA40B3C}"/>
              </a:ext>
            </a:extLst>
          </p:cNvPr>
          <p:cNvSpPr>
            <a:spLocks noGrp="1"/>
          </p:cNvSpPr>
          <p:nvPr>
            <p:ph type="title"/>
          </p:nvPr>
        </p:nvSpPr>
        <p:spPr>
          <a:xfrm>
            <a:off x="1484311" y="685800"/>
            <a:ext cx="10018713" cy="5695950"/>
          </a:xfrm>
        </p:spPr>
        <p:txBody>
          <a:bodyPr>
            <a:noAutofit/>
          </a:bodyPr>
          <a:lstStyle/>
          <a:p>
            <a:pPr marL="457200" indent="-45720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Understanding the environmental impact of food production is crucial in today's context of sustainability. </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By presenting clear insights, this project aims to raise awareness about the importance of making informed choices in food consumption and production practices to mitigate our ecological footprint.</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43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3F5C-9239-4E23-A12D-755D1355E9FB}"/>
              </a:ext>
            </a:extLst>
          </p:cNvPr>
          <p:cNvSpPr>
            <a:spLocks noGrp="1"/>
          </p:cNvSpPr>
          <p:nvPr>
            <p:ph type="ctrTitle"/>
          </p:nvPr>
        </p:nvSpPr>
        <p:spPr/>
        <p:txBody>
          <a:bodyPr/>
          <a:lstStyle/>
          <a:p>
            <a:pPr algn="ctr"/>
            <a:r>
              <a:rPr lang="en-US" dirty="0"/>
              <a:t>INTRODUCTION</a:t>
            </a:r>
            <a:endParaRPr lang="en-IN" dirty="0"/>
          </a:p>
        </p:txBody>
      </p:sp>
    </p:spTree>
    <p:extLst>
      <p:ext uri="{BB962C8B-B14F-4D97-AF65-F5344CB8AC3E}">
        <p14:creationId xmlns:p14="http://schemas.microsoft.com/office/powerpoint/2010/main" val="268261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E00B-2FA7-4866-A75D-355BBE972B1E}"/>
              </a:ext>
            </a:extLst>
          </p:cNvPr>
          <p:cNvSpPr>
            <a:spLocks noGrp="1"/>
          </p:cNvSpPr>
          <p:nvPr>
            <p:ph type="title"/>
          </p:nvPr>
        </p:nvSpPr>
        <p:spPr>
          <a:xfrm>
            <a:off x="1484311" y="685800"/>
            <a:ext cx="10018713" cy="5591175"/>
          </a:xfrm>
        </p:spPr>
        <p:txBody>
          <a:bodyPr>
            <a:noAutofit/>
          </a:bodyPr>
          <a:lstStyle/>
          <a:p>
            <a:pPr marL="457200" indent="-45720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Welcome to a data-driven exploration of the environmental impact of food production, presented as part of the radicalx hackathon.</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I am </a:t>
            </a:r>
            <a:r>
              <a:rPr lang="en-US" sz="2800" cap="none" dirty="0" err="1">
                <a:latin typeface="Times New Roman" panose="02020603050405020304" pitchFamily="18" charset="0"/>
                <a:cs typeface="Times New Roman" panose="02020603050405020304" pitchFamily="18" charset="0"/>
              </a:rPr>
              <a:t>kiran</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kumar</a:t>
            </a:r>
            <a:r>
              <a:rPr lang="en-US" sz="2800" cap="none" dirty="0">
                <a:latin typeface="Times New Roman" panose="02020603050405020304" pitchFamily="18" charset="0"/>
                <a:cs typeface="Times New Roman" panose="02020603050405020304" pitchFamily="18" charset="0"/>
              </a:rPr>
              <a:t>, and in this project, I explore the details surrounding the carbon footprint of food production, employing data analysis and web scraping techniques to uncover insights that contribute to environmental awareness.</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23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7A2E-780B-4CBD-A85E-EF2957C8AE6B}"/>
              </a:ext>
            </a:extLst>
          </p:cNvPr>
          <p:cNvSpPr>
            <a:spLocks noGrp="1"/>
          </p:cNvSpPr>
          <p:nvPr>
            <p:ph type="ctrTitle"/>
          </p:nvPr>
        </p:nvSpPr>
        <p:spPr/>
        <p:txBody>
          <a:bodyPr/>
          <a:lstStyle/>
          <a:p>
            <a:pPr algn="ctr"/>
            <a:r>
              <a:rPr lang="en-US" dirty="0"/>
              <a:t>OBJECTIVE</a:t>
            </a:r>
            <a:endParaRPr lang="en-IN" dirty="0"/>
          </a:p>
        </p:txBody>
      </p:sp>
    </p:spTree>
    <p:extLst>
      <p:ext uri="{BB962C8B-B14F-4D97-AF65-F5344CB8AC3E}">
        <p14:creationId xmlns:p14="http://schemas.microsoft.com/office/powerpoint/2010/main" val="301107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B9FD-8F6F-4B35-B687-B6BFBBD8B730}"/>
              </a:ext>
            </a:extLst>
          </p:cNvPr>
          <p:cNvSpPr>
            <a:spLocks noGrp="1"/>
          </p:cNvSpPr>
          <p:nvPr>
            <p:ph type="title"/>
          </p:nvPr>
        </p:nvSpPr>
        <p:spPr>
          <a:xfrm>
            <a:off x="1484311" y="685800"/>
            <a:ext cx="10018713" cy="5657850"/>
          </a:xfrm>
        </p:spPr>
        <p:txBody>
          <a:bodyPr>
            <a:noAutofit/>
          </a:bodyPr>
          <a:lstStyle/>
          <a:p>
            <a:pPr marL="514350" indent="-51435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The primary goal of this project is to shed light on the carbon footprint associated with various aspects of food production. </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By leveraging the power of data analysis using the pandas library and visualizations with matplotlib, I aim to identify key contributors to environmental impact.</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00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A41B-F854-4B41-BB02-CDE9AD306BB0}"/>
              </a:ext>
            </a:extLst>
          </p:cNvPr>
          <p:cNvSpPr>
            <a:spLocks noGrp="1"/>
          </p:cNvSpPr>
          <p:nvPr>
            <p:ph type="ctrTitle"/>
          </p:nvPr>
        </p:nvSpPr>
        <p:spPr/>
        <p:txBody>
          <a:bodyPr/>
          <a:lstStyle/>
          <a:p>
            <a:pPr algn="ctr"/>
            <a:r>
              <a:rPr lang="en-US" dirty="0"/>
              <a:t>METHODOLOGY</a:t>
            </a:r>
            <a:endParaRPr lang="en-IN" dirty="0"/>
          </a:p>
        </p:txBody>
      </p:sp>
    </p:spTree>
    <p:extLst>
      <p:ext uri="{BB962C8B-B14F-4D97-AF65-F5344CB8AC3E}">
        <p14:creationId xmlns:p14="http://schemas.microsoft.com/office/powerpoint/2010/main" val="214274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D33F-E034-4193-84F3-9ABD9E1F4CC4}"/>
              </a:ext>
            </a:extLst>
          </p:cNvPr>
          <p:cNvSpPr>
            <a:spLocks noGrp="1"/>
          </p:cNvSpPr>
          <p:nvPr>
            <p:ph type="title"/>
          </p:nvPr>
        </p:nvSpPr>
        <p:spPr>
          <a:xfrm>
            <a:off x="1484311" y="685800"/>
            <a:ext cx="10018713" cy="5057775"/>
          </a:xfrm>
        </p:spPr>
        <p:txBody>
          <a:bodyPr>
            <a:normAutofit/>
          </a:bodyPr>
          <a:lstStyle/>
          <a:p>
            <a:pPr algn="ctr"/>
            <a:r>
              <a:rPr lang="en-US" dirty="0"/>
              <a:t>DATA COLLECTION AND PROCESSING</a:t>
            </a:r>
            <a:endParaRPr lang="en-IN" dirty="0"/>
          </a:p>
        </p:txBody>
      </p:sp>
    </p:spTree>
    <p:extLst>
      <p:ext uri="{BB962C8B-B14F-4D97-AF65-F5344CB8AC3E}">
        <p14:creationId xmlns:p14="http://schemas.microsoft.com/office/powerpoint/2010/main" val="99563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3ED4-0591-4E0C-83D2-DB7685747717}"/>
              </a:ext>
            </a:extLst>
          </p:cNvPr>
          <p:cNvSpPr>
            <a:spLocks noGrp="1"/>
          </p:cNvSpPr>
          <p:nvPr>
            <p:ph type="title"/>
          </p:nvPr>
        </p:nvSpPr>
        <p:spPr>
          <a:xfrm>
            <a:off x="1484311" y="685800"/>
            <a:ext cx="10018713" cy="5600700"/>
          </a:xfrm>
        </p:spPr>
        <p:txBody>
          <a:bodyPr>
            <a:noAutofit/>
          </a:bodyPr>
          <a:lstStyle/>
          <a:p>
            <a:pPr marL="457200" indent="-457200" algn="l">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A comprehensive dataset, sourced from a CSV file, forms the foundation of this analysis. </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This dataset includes essential variables such as date, type of food production, and corresponding carbon footprint values.</a:t>
            </a: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Utilizing the pandas library, I meticulously processed the dataset to extract meaningful insights.</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24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0920-D9BB-4D70-93B2-CC5929340F26}"/>
              </a:ext>
            </a:extLst>
          </p:cNvPr>
          <p:cNvSpPr>
            <a:spLocks noGrp="1"/>
          </p:cNvSpPr>
          <p:nvPr>
            <p:ph type="title"/>
          </p:nvPr>
        </p:nvSpPr>
        <p:spPr>
          <a:xfrm>
            <a:off x="1484311" y="5276849"/>
            <a:ext cx="10707689" cy="752475"/>
          </a:xfrm>
        </p:spPr>
        <p:txBody>
          <a:bodyPr>
            <a:normAutofit/>
          </a:bodyPr>
          <a:lstStyle/>
          <a:p>
            <a:r>
              <a:rPr lang="en-US" dirty="0"/>
              <a:t>LCA [Life Cycle Assessment ]</a:t>
            </a:r>
            <a:endParaRPr lang="en-IN" dirty="0"/>
          </a:p>
        </p:txBody>
      </p:sp>
      <p:pic>
        <p:nvPicPr>
          <p:cNvPr id="6" name="Picture Placeholder 5">
            <a:extLst>
              <a:ext uri="{FF2B5EF4-FFF2-40B4-BE49-F238E27FC236}">
                <a16:creationId xmlns:a16="http://schemas.microsoft.com/office/drawing/2014/main" id="{DD65DC45-B553-469C-A76B-98208B2C860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406" b="-2132"/>
          <a:stretch/>
        </p:blipFill>
        <p:spPr>
          <a:xfrm>
            <a:off x="1712910" y="70542"/>
            <a:ext cx="10307640" cy="50443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18069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364</Words>
  <Application>Microsoft Office PowerPoint</Application>
  <PresentationFormat>Widescreen</PresentationFormat>
  <Paragraphs>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Times New Roman</vt:lpstr>
      <vt:lpstr>Parallax</vt:lpstr>
      <vt:lpstr>AstroTrace Analytics</vt:lpstr>
      <vt:lpstr>INTRODUCTION</vt:lpstr>
      <vt:lpstr>Welcome to a data-driven exploration of the environmental impact of food production, presented as part of the radicalx hackathon.  I am kiran kumar, and in this project, I explore the details surrounding the carbon footprint of food production, employing data analysis and web scraping techniques to uncover insights that contribute to environmental awareness. </vt:lpstr>
      <vt:lpstr>OBJECTIVE</vt:lpstr>
      <vt:lpstr>The primary goal of this project is to shed light on the carbon footprint associated with various aspects of food production.   By leveraging the power of data analysis using the pandas library and visualizations with matplotlib, I aim to identify key contributors to environmental impact. </vt:lpstr>
      <vt:lpstr>METHODOLOGY</vt:lpstr>
      <vt:lpstr>DATA COLLECTION AND PROCESSING</vt:lpstr>
      <vt:lpstr>A comprehensive dataset, sourced from a CSV file, forms the foundation of this analysis.   This dataset includes essential variables such as date, type of food production, and corresponding carbon footprint values.  Utilizing the pandas library, I meticulously processed the dataset to extract meaningful insights. </vt:lpstr>
      <vt:lpstr>LCA [Life Cycle Assessment ]</vt:lpstr>
      <vt:lpstr>IDENTIFYING HIGH-IMPACT FACTORS</vt:lpstr>
      <vt:lpstr>Through data analysis, I pinpointed the specific types of food production that contribute significantly to environmental impact.   Visualizations, such as bar charts and graph charts, were employed to illustrate these findings. </vt:lpstr>
      <vt:lpstr>PowerPoint Presentation</vt:lpstr>
      <vt:lpstr>WEB SCRAPING </vt:lpstr>
      <vt:lpstr>To enhance the depth of analysis, I incorporated web scraping techniques using the Googlesearch library.   After identifying the food productions with the highest carbon footprint, the tool dynamically searched for effective solutions for each high-impact category.   The outcome was a curated CSV file containing the top 5 web links offering solutions to mitigate the environmental impact of specific high-emission food productions."</vt:lpstr>
      <vt:lpstr>Generated Report</vt:lpstr>
      <vt:lpstr>CONCLUSION </vt:lpstr>
      <vt:lpstr>Understanding the environmental impact of food production is crucial in today's context of sustainability.   By presenting clear insights, this project aims to raise awareness about the importance of making informed choices in food consumption and production practices to mitigate our ecological footprint.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AstroTrace Analytics</dc:title>
  <dc:creator>WAR MACHINE</dc:creator>
  <cp:lastModifiedBy>WAR MACHINE</cp:lastModifiedBy>
  <cp:revision>7</cp:revision>
  <dcterms:created xsi:type="dcterms:W3CDTF">2023-12-17T14:15:23Z</dcterms:created>
  <dcterms:modified xsi:type="dcterms:W3CDTF">2023-12-17T15:17:44Z</dcterms:modified>
</cp:coreProperties>
</file>