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3908-72BF-4D2F-BBFE-3B558ADA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40FED-2E2D-49D9-8091-9FBA7A8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B5D0C-BC52-4AAC-B982-E3A06084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2D614-8C20-4DE2-8BE9-B16CAE95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7A42A-A637-4DF9-B1F8-40587B6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1D0A-D316-4709-A51A-6D763299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0694D-8CEC-4966-B454-1843C00CC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87EA4-5A1D-4482-A246-7335E61B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9804D-A6B4-422F-8980-3F04C4D1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40091-3DE5-424B-BA3B-DBC7062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DD798-5F45-4EAE-B3BA-D6CE28634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4AF6F-E1AE-4076-B04E-289FCEBC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AA660-B510-44CF-BF93-F85D543D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174E5-7E12-47DF-9F0F-2525B6E3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19C5D-578B-4945-9080-74EAACB4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D985-7E56-4EEC-BA03-66898D50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B5948-C7F5-4861-9E96-45B1A63E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FFFD-3FAC-485E-B715-82591C7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6F9DB-3014-40A8-B9F0-749BCFC0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E3FE8-BF41-4F91-8C96-327737E7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9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D92C4-B38F-47DB-8722-83D2C70B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9B7B0-0894-445E-B5CA-129F7D8E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796B2-1C6A-4BDE-98C7-608BADEF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BD895-A977-4A46-992E-80D0B3CB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C2251-F15E-49F1-85FC-8BC77393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D2095-48B6-4F57-BCC4-B74F2A25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B9609-00AB-46A5-A378-6CA34AED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3FE31-04FE-4F2C-815E-1FE1AAA3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C27C-90C6-4BBB-A899-722AB7BC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72E39-9A80-4966-B093-35B1DC93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E9C79-656D-4F67-A479-B9723CA3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2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9C0AE-23DD-4764-84BF-D44778BB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31952-598D-4107-9C81-C3D2EF0B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E6329-0516-4562-86BA-0F87B047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028D0-BB7C-4893-8560-497A6538F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437E9-083D-4815-9B58-1DB797D47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0D025-04D7-487D-A2B2-F8D78B97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21C359-F010-4260-8C36-731FC03A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165788-1012-473D-B54C-A6E1E569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827FC-546F-4FF0-819E-14F0B4F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358F5-5C7B-4B1E-92D1-EA3C9222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4C74B-B830-4694-BFCC-90EA1BB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42EDF8-4549-4AA3-8325-CA8F7D16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529D1-9D62-4370-9FF8-D6454B86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D6351-C370-4026-A4B7-B6546F15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ECA-6174-4552-A5E0-9B5AC3C9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51696-4123-46CF-B110-94FCCCC8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6AF5E-A782-4F65-92F7-D5A78452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13E60-58BF-4CDD-BBF4-CE1036E5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24676-DA5C-48E6-A471-84C15BEF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DA7B-5063-4C9E-B997-F00892AB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E75D2-2CFA-488F-8BC4-5569A56A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4E96-E615-48D2-842B-D9E2291A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C1EFE-7461-4E8F-B6B4-0BFD12DFB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893612-B013-4131-9410-F09B1048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BE946-A48C-4B30-A9F0-839ABB5B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D0B0B-4536-45E3-96F5-49BB88BB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AA377-0AFE-413A-AE77-FDB4BE30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C0771-818A-4E42-B0E0-694EC483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9BDFC-4DC9-4653-AF72-15F1D4AA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8ECDA-AB9E-482E-B06A-17ADEFD21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6EAE-CC6E-4DBB-A14B-FE7D215B8C35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8A2E7-8A4F-45A9-8F1C-3232CF4B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132DE-3A92-4425-8AD6-6730E23D5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74C8-2FBB-46C6-8FA8-E9CC23C20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1848D2-908D-456C-AEC1-056F8BD8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3" t="34309" r="27287" b="13658"/>
          <a:stretch/>
        </p:blipFill>
        <p:spPr>
          <a:xfrm>
            <a:off x="312234" y="367989"/>
            <a:ext cx="6255834" cy="5132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27929-0F5B-452D-AC7B-43C482E1B912}"/>
              </a:ext>
            </a:extLst>
          </p:cNvPr>
          <p:cNvSpPr txBox="1"/>
          <p:nvPr/>
        </p:nvSpPr>
        <p:spPr>
          <a:xfrm>
            <a:off x="111511" y="5787483"/>
            <a:ext cx="117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“Why is China’s wind power generation not living up to its potential?”, Environmental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r>
              <a:rPr lang="ko-KR" altLang="en-US" dirty="0"/>
              <a:t> </a:t>
            </a:r>
            <a:r>
              <a:rPr lang="en-US" altLang="ko-KR" dirty="0"/>
              <a:t>Letters, 2018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FBB0-590C-463C-8568-3BF52DB930D7}"/>
              </a:ext>
            </a:extLst>
          </p:cNvPr>
          <p:cNvSpPr txBox="1"/>
          <p:nvPr/>
        </p:nvSpPr>
        <p:spPr>
          <a:xfrm>
            <a:off x="6404517" y="432171"/>
            <a:ext cx="5542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1)Capacity Factor := the ratio of realized electricity generation to potential generation</a:t>
            </a:r>
          </a:p>
          <a:p>
            <a:endParaRPr lang="en-US" altLang="ko-KR" dirty="0"/>
          </a:p>
          <a:p>
            <a:r>
              <a:rPr lang="en-US" altLang="ko-KR" dirty="0"/>
              <a:t>2) China’s shortfall in comparison to US</a:t>
            </a:r>
          </a:p>
          <a:p>
            <a:endParaRPr lang="en-US" altLang="ko-KR" dirty="0"/>
          </a:p>
          <a:p>
            <a:r>
              <a:rPr lang="en-US" altLang="ko-KR" dirty="0"/>
              <a:t>  -ratio of capacity factor :</a:t>
            </a:r>
          </a:p>
          <a:p>
            <a:r>
              <a:rPr lang="en-US" altLang="ko-KR" dirty="0"/>
              <a:t>     US/China = (32 %) /(16.5 %) ~ </a:t>
            </a:r>
            <a:r>
              <a:rPr lang="en-US" altLang="ko-KR" b="1" dirty="0">
                <a:solidFill>
                  <a:srgbClr val="FF0000"/>
                </a:solidFill>
              </a:rPr>
              <a:t>2 times</a:t>
            </a:r>
          </a:p>
          <a:p>
            <a:endParaRPr lang="en-US" altLang="ko-KR" dirty="0"/>
          </a:p>
          <a:p>
            <a:r>
              <a:rPr lang="en-US" altLang="ko-KR" dirty="0"/>
              <a:t>  -reasons</a:t>
            </a:r>
          </a:p>
          <a:p>
            <a:r>
              <a:rPr lang="en-US" altLang="ko-KR" dirty="0"/>
              <a:t>  1) installation</a:t>
            </a:r>
          </a:p>
          <a:p>
            <a:r>
              <a:rPr lang="en-US" altLang="ko-KR" dirty="0"/>
              <a:t>     +site selection </a:t>
            </a:r>
          </a:p>
          <a:p>
            <a:r>
              <a:rPr lang="en-US" altLang="ko-KR" dirty="0"/>
              <a:t>     +tower height</a:t>
            </a:r>
          </a:p>
          <a:p>
            <a:r>
              <a:rPr lang="en-US" altLang="ko-KR" dirty="0"/>
              <a:t>     +turbine selection(local wind profile)</a:t>
            </a:r>
          </a:p>
          <a:p>
            <a:endParaRPr lang="en-US" altLang="ko-KR" dirty="0"/>
          </a:p>
          <a:p>
            <a:r>
              <a:rPr lang="en-US" altLang="ko-KR" dirty="0"/>
              <a:t>  2)grid connection</a:t>
            </a:r>
          </a:p>
          <a:p>
            <a:r>
              <a:rPr lang="en-US" altLang="ko-KR" dirty="0"/>
              <a:t>     +Curtailment </a:t>
            </a:r>
          </a:p>
          <a:p>
            <a:endParaRPr lang="en-US" altLang="ko-KR" dirty="0"/>
          </a:p>
          <a:p>
            <a:r>
              <a:rPr lang="en-US" altLang="ko-KR" dirty="0"/>
              <a:t>  3)Operational Efficiency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1848D2-908D-456C-AEC1-056F8BD8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3" t="34309" r="27287" b="13658"/>
          <a:stretch/>
        </p:blipFill>
        <p:spPr>
          <a:xfrm>
            <a:off x="312234" y="367989"/>
            <a:ext cx="6255834" cy="5132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27929-0F5B-452D-AC7B-43C482E1B912}"/>
              </a:ext>
            </a:extLst>
          </p:cNvPr>
          <p:cNvSpPr txBox="1"/>
          <p:nvPr/>
        </p:nvSpPr>
        <p:spPr>
          <a:xfrm>
            <a:off x="111511" y="5787483"/>
            <a:ext cx="117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“Why is China’s wind power generation not living up to its potential?”, Environmental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r>
              <a:rPr lang="ko-KR" altLang="en-US" dirty="0"/>
              <a:t> </a:t>
            </a:r>
            <a:r>
              <a:rPr lang="en-US" altLang="ko-KR" dirty="0"/>
              <a:t>Letters, 2018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FBB0-590C-463C-8568-3BF52DB930D7}"/>
              </a:ext>
            </a:extLst>
          </p:cNvPr>
          <p:cNvSpPr txBox="1"/>
          <p:nvPr/>
        </p:nvSpPr>
        <p:spPr>
          <a:xfrm>
            <a:off x="6404517" y="432171"/>
            <a:ext cx="5542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1)Capacity Factor := the ratio of realized electricity generation to potential generation</a:t>
            </a:r>
          </a:p>
          <a:p>
            <a:endParaRPr lang="en-US" altLang="ko-KR" dirty="0"/>
          </a:p>
          <a:p>
            <a:r>
              <a:rPr lang="en-US" altLang="ko-KR" dirty="0"/>
              <a:t>2) China’s shortfall in comparison to US</a:t>
            </a:r>
          </a:p>
          <a:p>
            <a:endParaRPr lang="en-US" altLang="ko-KR" dirty="0"/>
          </a:p>
          <a:p>
            <a:r>
              <a:rPr lang="en-US" altLang="ko-KR" dirty="0"/>
              <a:t>  -ratio of capacity factor :</a:t>
            </a:r>
          </a:p>
          <a:p>
            <a:r>
              <a:rPr lang="en-US" altLang="ko-KR" dirty="0"/>
              <a:t>     US/China = (32 %) /(16.5 %) ~ </a:t>
            </a:r>
            <a:r>
              <a:rPr lang="en-US" altLang="ko-KR" b="1" dirty="0">
                <a:solidFill>
                  <a:srgbClr val="FF0000"/>
                </a:solidFill>
              </a:rPr>
              <a:t>2 times</a:t>
            </a:r>
          </a:p>
          <a:p>
            <a:endParaRPr lang="en-US" altLang="ko-KR" dirty="0"/>
          </a:p>
          <a:p>
            <a:r>
              <a:rPr lang="en-US" altLang="ko-KR" dirty="0"/>
              <a:t>  -reasons</a:t>
            </a:r>
          </a:p>
          <a:p>
            <a:r>
              <a:rPr lang="en-US" altLang="ko-KR" dirty="0"/>
              <a:t>  1) installation</a:t>
            </a:r>
          </a:p>
          <a:p>
            <a:r>
              <a:rPr lang="en-US" altLang="ko-KR" dirty="0"/>
              <a:t>     +site selection </a:t>
            </a:r>
          </a:p>
          <a:p>
            <a:r>
              <a:rPr lang="en-US" altLang="ko-KR" dirty="0"/>
              <a:t>     +tower height</a:t>
            </a:r>
          </a:p>
          <a:p>
            <a:r>
              <a:rPr lang="en-US" altLang="ko-KR" dirty="0"/>
              <a:t>     +turbine selection(local wind profile)</a:t>
            </a:r>
          </a:p>
          <a:p>
            <a:endParaRPr lang="en-US" altLang="ko-KR" dirty="0"/>
          </a:p>
          <a:p>
            <a:r>
              <a:rPr lang="en-US" altLang="ko-KR" dirty="0"/>
              <a:t>  2)grid connection</a:t>
            </a:r>
          </a:p>
          <a:p>
            <a:r>
              <a:rPr lang="en-US" altLang="ko-KR" dirty="0"/>
              <a:t>     +Curtailment </a:t>
            </a:r>
          </a:p>
          <a:p>
            <a:endParaRPr lang="en-US" altLang="ko-KR" dirty="0"/>
          </a:p>
          <a:p>
            <a:r>
              <a:rPr lang="en-US" altLang="ko-KR" dirty="0"/>
              <a:t>  3)Operational Efficiency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2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6439D-E0EC-4CFA-87C4-C6B24375E37E}"/>
              </a:ext>
            </a:extLst>
          </p:cNvPr>
          <p:cNvSpPr txBox="1"/>
          <p:nvPr/>
        </p:nvSpPr>
        <p:spPr>
          <a:xfrm>
            <a:off x="1237785" y="9924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China’s Shortfall related to wind power Capacity Factor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235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212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태찬</dc:creator>
  <cp:lastModifiedBy>김 태찬</cp:lastModifiedBy>
  <cp:revision>5</cp:revision>
  <dcterms:created xsi:type="dcterms:W3CDTF">2019-09-30T12:25:14Z</dcterms:created>
  <dcterms:modified xsi:type="dcterms:W3CDTF">2019-10-03T08:30:35Z</dcterms:modified>
</cp:coreProperties>
</file>