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6" autoAdjust="0"/>
    <p:restoredTop sz="94660"/>
  </p:normalViewPr>
  <p:slideViewPr>
    <p:cSldViewPr snapToGrid="0">
      <p:cViewPr>
        <p:scale>
          <a:sx n="77" d="100"/>
          <a:sy n="77" d="100"/>
        </p:scale>
        <p:origin x="-140" y="-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363A0-ECD8-48B4-9C1A-6C08FB9EF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7E70A2-5BF9-4D20-9E44-BD303A38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62F7B-CDC1-46C0-A04F-C628A52B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7BA-0F69-4156-922C-EFBB3134697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9F9DF-DFC9-4B53-979C-4963B696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2F878-AD70-4322-8772-E503DB41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0FF9-72AF-4E5F-BB05-70F14749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8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654F-BA07-425C-8519-131242C8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89868-5B2E-46C4-9B6D-014E8C1E4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D00F-3B1C-4FD1-A26A-BAD01D53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7BA-0F69-4156-922C-EFBB3134697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54F74-53A8-47BC-A213-DBD48B9E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AF6C2-BECE-4D10-96E0-8E600386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0FF9-72AF-4E5F-BB05-70F14749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1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A9B19E-6362-4167-B35B-CCE80860F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97D0D-CE2E-443C-96C9-F3D830CF2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655A8-0FEF-480C-BE16-4C63F707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7BA-0F69-4156-922C-EFBB3134697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8A4C3-D873-47C3-927A-2ECE4BA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82151-F278-4933-B312-B67C7310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0FF9-72AF-4E5F-BB05-70F14749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F88D-5707-4AAB-AA7E-8D3BDEE3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0599C-C0CD-47F4-BA65-9A1EADB6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7707C-CBA8-41B5-8DE0-12756B4B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7BA-0F69-4156-922C-EFBB3134697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5A6EA-7F58-4AFD-A9D4-FB5326C9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8595E-47EB-428F-88F0-E004F6E8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0FF9-72AF-4E5F-BB05-70F14749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8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205A7-44E8-4588-8BFA-2E8F9BC4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D37B8-033C-414C-81A4-92835717E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375B0-E7D9-4B1D-9352-978572AF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7BA-0F69-4156-922C-EFBB3134697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BBF2D-3363-46A8-8D0E-0FD18FE4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2903E-2C1B-44A3-A215-72EFC033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0FF9-72AF-4E5F-BB05-70F14749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2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3A892-8405-4AD3-8F7F-BDBD35FA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019D8-252A-4216-90C2-82B4F2A99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0D76B-6DA2-4002-88D6-A8330497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29D20-C497-4396-A964-26CCCBBD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7BA-0F69-4156-922C-EFBB3134697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CE333-8BB9-4CA0-B733-EFE56958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993A2-D375-47F3-A2C6-D4B923AC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0FF9-72AF-4E5F-BB05-70F14749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6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63F17-10E0-48D6-8E29-9ECF5E31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E6437-97CD-494B-9DCE-25098551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81C85-8F79-4889-90DB-F2AB666D3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62B99D-E73A-4789-82BC-AB54B0389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6C77F6-D370-48A5-A599-69E74974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E7A01E-4CB9-47CF-9707-DA2D8FC8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7BA-0F69-4156-922C-EFBB3134697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2E6A0-59FF-40DE-8E7F-BB9A704E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F442E5-CD64-484A-8D0D-7C86C9E7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0FF9-72AF-4E5F-BB05-70F14749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2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E5586-A14A-4A01-90E3-8B01D8B2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157B03-FD12-45EB-AE0C-C219128B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7BA-0F69-4156-922C-EFBB3134697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B2209B-A450-43A6-B4CE-F5C9497C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5B73C1-6343-4018-AC11-FA2343A8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0FF9-72AF-4E5F-BB05-70F14749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A77BA3-DBB9-46D3-B702-E2E48394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7BA-0F69-4156-922C-EFBB3134697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BDFDB-7462-47E0-AE1A-77980F3D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1623D-2567-42A2-B87E-C0B3FA3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0FF9-72AF-4E5F-BB05-70F14749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7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60172-9CE5-4319-9288-F66E51AA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947A0-83DA-47F5-88E8-91504949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5A011-89E3-426E-86FA-47756EB66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C084E-81C0-48AD-87AD-F1C72C0F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7BA-0F69-4156-922C-EFBB3134697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B5D6D-D123-4DF0-85BA-D443CE4D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DA179-DE7A-4A35-9E69-40348545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0FF9-72AF-4E5F-BB05-70F14749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101EF-BC64-4AD5-9631-84525D91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5D941B-D447-401E-801E-E1E032732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72B3E-9260-41A5-A590-0DA2B274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16F62-2277-4A34-AB93-C45B22AB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7BA-0F69-4156-922C-EFBB3134697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F29F9-8FA2-450F-B717-114FA33D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A233D-0EB1-4631-B0F6-1E95218E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0FF9-72AF-4E5F-BB05-70F14749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61C7FF-FD55-4F66-93A4-1981FD16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DA283-28AE-4EEE-91A3-5206FBC3A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F6951-498D-46A1-B704-6B750CE6D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B7BA-0F69-4156-922C-EFBB3134697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AB9F0-046D-4E47-B14E-2DE5B981E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2984C-6DB1-41DB-85D7-C729CE58E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0FF9-72AF-4E5F-BB05-70F14749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4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newablesnow.com/news/denmark-provides-loan-for-100-mw-wind-farm-in-ethiopia-614204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kim070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52E160-14CA-4FA7-941C-16ECA00060B9}"/>
              </a:ext>
            </a:extLst>
          </p:cNvPr>
          <p:cNvSpPr txBox="1"/>
          <p:nvPr/>
        </p:nvSpPr>
        <p:spPr>
          <a:xfrm>
            <a:off x="1118937" y="2136338"/>
            <a:ext cx="82055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           </a:t>
            </a:r>
            <a:r>
              <a:rPr lang="en-US" altLang="ko-KR" sz="2400" dirty="0"/>
              <a:t>“ Wind Farm research Group” 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         -The first  Meeting-</a:t>
            </a:r>
          </a:p>
          <a:p>
            <a:r>
              <a:rPr lang="en-US" altLang="ko-KR" dirty="0"/>
              <a:t>       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         -2019.10.03. 10AM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6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2DEAED-C595-4058-BF3A-302DAA543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33924"/>
              </p:ext>
            </p:extLst>
          </p:nvPr>
        </p:nvGraphicFramePr>
        <p:xfrm>
          <a:off x="5962030" y="3224009"/>
          <a:ext cx="5679842" cy="3270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5546">
                  <a:extLst>
                    <a:ext uri="{9D8B030D-6E8A-4147-A177-3AD203B41FA5}">
                      <a16:colId xmlns:a16="http://schemas.microsoft.com/office/drawing/2014/main" val="3968809160"/>
                    </a:ext>
                  </a:extLst>
                </a:gridCol>
                <a:gridCol w="1051074">
                  <a:extLst>
                    <a:ext uri="{9D8B030D-6E8A-4147-A177-3AD203B41FA5}">
                      <a16:colId xmlns:a16="http://schemas.microsoft.com/office/drawing/2014/main" val="3264898100"/>
                    </a:ext>
                  </a:extLst>
                </a:gridCol>
                <a:gridCol w="1051074">
                  <a:extLst>
                    <a:ext uri="{9D8B030D-6E8A-4147-A177-3AD203B41FA5}">
                      <a16:colId xmlns:a16="http://schemas.microsoft.com/office/drawing/2014/main" val="1046032551"/>
                    </a:ext>
                  </a:extLst>
                </a:gridCol>
                <a:gridCol w="1051074">
                  <a:extLst>
                    <a:ext uri="{9D8B030D-6E8A-4147-A177-3AD203B41FA5}">
                      <a16:colId xmlns:a16="http://schemas.microsoft.com/office/drawing/2014/main" val="346001220"/>
                    </a:ext>
                  </a:extLst>
                </a:gridCol>
                <a:gridCol w="1051074">
                  <a:extLst>
                    <a:ext uri="{9D8B030D-6E8A-4147-A177-3AD203B41FA5}">
                      <a16:colId xmlns:a16="http://schemas.microsoft.com/office/drawing/2014/main" val="4273513957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1400" b="1" u="none" strike="noStrike">
                          <a:effectLst/>
                        </a:rPr>
                        <a:t>Wind Energy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1400" b="1" u="none" strike="noStrike">
                          <a:effectLst/>
                        </a:rPr>
                        <a:t>Ethiopia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530742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1400" b="1" u="none" strike="noStrike">
                          <a:effectLst/>
                        </a:rPr>
                        <a:t>year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1400" b="1" u="none" strike="noStrike">
                          <a:effectLst/>
                        </a:rPr>
                        <a:t>Cap. MW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1400" b="1" u="none" strike="noStrike">
                          <a:effectLst/>
                        </a:rPr>
                        <a:t>Contract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1400" b="1" u="none" strike="noStrike">
                          <a:effectLst/>
                        </a:rPr>
                        <a:t>Remark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1400" b="1" u="none" strike="noStrike">
                          <a:effectLst/>
                        </a:rPr>
                        <a:t>ref.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702072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altLang="ko-KR" sz="1400" b="1" u="none" strike="noStrike">
                          <a:effectLst/>
                        </a:rPr>
                        <a:t>~2012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altLang="ko-KR" sz="1400" b="1" u="none" strike="noStrike">
                          <a:effectLst/>
                        </a:rPr>
                        <a:t>171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ko-KR" altLang="en-US" sz="1400" b="1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ko-KR" altLang="en-US" sz="1400" b="1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ko-KR" altLang="en-US" sz="1400" b="1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9114497"/>
                  </a:ext>
                </a:extLst>
              </a:tr>
              <a:tr h="678307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altLang="ko-KR" sz="1400" b="1" u="none" strike="noStrike">
                          <a:effectLst/>
                        </a:rPr>
                        <a:t>~2015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altLang="ko-KR" sz="1400" b="1" u="none" strike="noStrike">
                          <a:effectLst/>
                        </a:rPr>
                        <a:t>324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ko-KR" altLang="en-US" sz="1400" b="1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ko-KR" altLang="en-US" sz="1400" b="1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ko-KR" altLang="en-US" sz="1400" b="1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26772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ko-KR" altLang="en-US" sz="1400" b="1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ko-KR" altLang="en-US" sz="1400" b="1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2018.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100MW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1400" b="1" u="none" strike="noStrike" dirty="0" err="1">
                          <a:effectLst/>
                        </a:rPr>
                        <a:t>Assela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Danish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altLang="ko-KR" sz="1400" b="1" u="none" strike="noStrike">
                          <a:effectLst/>
                        </a:rPr>
                        <a:t>1)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774295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altLang="ko-KR" sz="1400" b="1" u="none" strike="noStrike">
                          <a:effectLst/>
                        </a:rPr>
                        <a:t>~2025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altLang="ko-KR" sz="1400" b="1" u="none" strike="noStrike">
                          <a:effectLst/>
                        </a:rPr>
                        <a:t>5,200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ko-KR" altLang="en-US" sz="1400" b="1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ko-KR" altLang="en-US" sz="1400" b="1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altLang="ko-KR" sz="1400" b="1" u="none" strike="noStrike" dirty="0">
                          <a:effectLst/>
                        </a:rPr>
                        <a:t>2)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80001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C55BB8-A7E4-49A8-85D8-18BFC9E6C7D0}"/>
              </a:ext>
            </a:extLst>
          </p:cNvPr>
          <p:cNvSpPr/>
          <p:nvPr/>
        </p:nvSpPr>
        <p:spPr>
          <a:xfrm>
            <a:off x="605884" y="702218"/>
            <a:ext cx="8515813" cy="2164952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ASTU Windfarm Research Objective :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Increase the efficiency of the Windfarms 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altLang="ko-KR" sz="16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Set up and implement wind turbines in ASTU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Increase the capabilities for windfarms to be competitive to the world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Suggest the guide line for the windfarms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Co-research with foreign research centers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D4BC9-0552-4645-8541-F62F0C28DB82}"/>
              </a:ext>
            </a:extLst>
          </p:cNvPr>
          <p:cNvSpPr txBox="1"/>
          <p:nvPr/>
        </p:nvSpPr>
        <p:spPr>
          <a:xfrm>
            <a:off x="196684" y="6086836"/>
            <a:ext cx="6296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1)</a:t>
            </a:r>
            <a:r>
              <a:rPr lang="en-US" altLang="ko-KR" sz="1000" u="sng" dirty="0">
                <a:hlinkClick r:id="rId2"/>
              </a:rPr>
              <a:t> https://renewablesnow.com/news/denmark-provides-loan-for-100-mw-wind-farm-in-ethiopia-614204/</a:t>
            </a:r>
            <a:endParaRPr lang="ko-KR" altLang="ko-KR" sz="1000" dirty="0"/>
          </a:p>
          <a:p>
            <a:r>
              <a:rPr lang="en-US" altLang="ko-KR" sz="1000" dirty="0"/>
              <a:t>2) “Accelerating Wind Power Generation in Ethiopia“,2016, </a:t>
            </a:r>
            <a:r>
              <a:rPr lang="en-US" altLang="ko-KR" sz="1000" dirty="0" err="1"/>
              <a:t>Danida</a:t>
            </a:r>
            <a:endParaRPr lang="en-US" altLang="ko-KR" sz="1000" u="sng" dirty="0"/>
          </a:p>
          <a:p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149B4-C818-47CC-BCC2-71CE9FEE9B8F}"/>
              </a:ext>
            </a:extLst>
          </p:cNvPr>
          <p:cNvSpPr txBox="1"/>
          <p:nvPr/>
        </p:nvSpPr>
        <p:spPr>
          <a:xfrm>
            <a:off x="5854390" y="2892895"/>
            <a:ext cx="299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Milestone</a:t>
            </a:r>
            <a:r>
              <a:rPr lang="ko-KR" altLang="en-US" dirty="0"/>
              <a:t> </a:t>
            </a:r>
            <a:r>
              <a:rPr lang="en-US" altLang="ko-KR" dirty="0"/>
              <a:t>Wind Energy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41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1848D2-908D-456C-AEC1-056F8BD8E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43" t="34309" r="27287" b="13658"/>
          <a:stretch/>
        </p:blipFill>
        <p:spPr>
          <a:xfrm>
            <a:off x="245327" y="1182028"/>
            <a:ext cx="6255834" cy="5132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F27929-0F5B-452D-AC7B-43C482E1B912}"/>
              </a:ext>
            </a:extLst>
          </p:cNvPr>
          <p:cNvSpPr txBox="1"/>
          <p:nvPr/>
        </p:nvSpPr>
        <p:spPr>
          <a:xfrm>
            <a:off x="170985" y="535697"/>
            <a:ext cx="1177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“Why is China’s wind power generation not living up to its potential?”, Environmental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r>
              <a:rPr lang="ko-KR" altLang="en-US" dirty="0"/>
              <a:t> </a:t>
            </a:r>
            <a:r>
              <a:rPr lang="en-US" altLang="ko-KR" dirty="0"/>
              <a:t>Letters, 2018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BFBB0-590C-463C-8568-3BF52DB930D7}"/>
              </a:ext>
            </a:extLst>
          </p:cNvPr>
          <p:cNvSpPr txBox="1"/>
          <p:nvPr/>
        </p:nvSpPr>
        <p:spPr>
          <a:xfrm>
            <a:off x="6404517" y="1182028"/>
            <a:ext cx="55421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1)Capacity Factor := the ratio of realized electricity generation to potential generation</a:t>
            </a:r>
          </a:p>
          <a:p>
            <a:endParaRPr lang="en-US" altLang="ko-KR" dirty="0"/>
          </a:p>
          <a:p>
            <a:r>
              <a:rPr lang="en-US" altLang="ko-KR" dirty="0"/>
              <a:t>2) China’s shortfall in comparison to US</a:t>
            </a:r>
          </a:p>
          <a:p>
            <a:endParaRPr lang="en-US" altLang="ko-KR" dirty="0"/>
          </a:p>
          <a:p>
            <a:r>
              <a:rPr lang="en-US" altLang="ko-KR" dirty="0"/>
              <a:t>  -ratio of capacity factor :</a:t>
            </a:r>
          </a:p>
          <a:p>
            <a:r>
              <a:rPr lang="en-US" altLang="ko-KR" dirty="0"/>
              <a:t>     US/China = (32 %) /(16.5 %) ~ </a:t>
            </a:r>
            <a:r>
              <a:rPr lang="en-US" altLang="ko-KR" b="1" dirty="0">
                <a:solidFill>
                  <a:srgbClr val="FF0000"/>
                </a:solidFill>
              </a:rPr>
              <a:t>2 times</a:t>
            </a:r>
          </a:p>
          <a:p>
            <a:endParaRPr lang="en-US" altLang="ko-KR" dirty="0"/>
          </a:p>
          <a:p>
            <a:r>
              <a:rPr lang="en-US" altLang="ko-KR" dirty="0"/>
              <a:t>  -reasons</a:t>
            </a:r>
          </a:p>
          <a:p>
            <a:r>
              <a:rPr lang="en-US" altLang="ko-KR" dirty="0"/>
              <a:t>  1) installation</a:t>
            </a:r>
          </a:p>
          <a:p>
            <a:r>
              <a:rPr lang="en-US" altLang="ko-KR" dirty="0"/>
              <a:t>     +site selection </a:t>
            </a:r>
          </a:p>
          <a:p>
            <a:r>
              <a:rPr lang="en-US" altLang="ko-KR" dirty="0"/>
              <a:t>     +tower height</a:t>
            </a:r>
          </a:p>
          <a:p>
            <a:r>
              <a:rPr lang="en-US" altLang="ko-KR" dirty="0"/>
              <a:t>     +turbine selection(local wind profile)</a:t>
            </a:r>
          </a:p>
          <a:p>
            <a:endParaRPr lang="en-US" altLang="ko-KR" dirty="0"/>
          </a:p>
          <a:p>
            <a:r>
              <a:rPr lang="en-US" altLang="ko-KR" dirty="0"/>
              <a:t>  2)grid connection</a:t>
            </a:r>
          </a:p>
          <a:p>
            <a:r>
              <a:rPr lang="en-US" altLang="ko-KR" dirty="0"/>
              <a:t>     +Curtailment </a:t>
            </a:r>
          </a:p>
          <a:p>
            <a:endParaRPr lang="en-US" altLang="ko-KR" dirty="0"/>
          </a:p>
          <a:p>
            <a:r>
              <a:rPr lang="en-US" altLang="ko-KR" dirty="0"/>
              <a:t>  3)Operational Efficiency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2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1FC01-C777-4FC0-BC4B-4DBE4ED7D370}"/>
              </a:ext>
            </a:extLst>
          </p:cNvPr>
          <p:cNvSpPr txBox="1"/>
          <p:nvPr/>
        </p:nvSpPr>
        <p:spPr>
          <a:xfrm>
            <a:off x="702526" y="335845"/>
            <a:ext cx="96123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Milestone  of ASTU Wind Research Group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Phase I</a:t>
            </a:r>
          </a:p>
          <a:p>
            <a:endParaRPr lang="en-US" altLang="ko-KR" dirty="0"/>
          </a:p>
          <a:p>
            <a:r>
              <a:rPr lang="en-US" altLang="ko-KR" dirty="0"/>
              <a:t>  - EEP : </a:t>
            </a:r>
          </a:p>
          <a:p>
            <a:endParaRPr lang="en-US" altLang="ko-KR" dirty="0"/>
          </a:p>
          <a:p>
            <a:r>
              <a:rPr lang="en-US" altLang="ko-KR" dirty="0"/>
              <a:t>    + Increase operational capabilities/maintenance for wind turbines at present </a:t>
            </a:r>
          </a:p>
          <a:p>
            <a:r>
              <a:rPr lang="en-US" altLang="ko-KR" dirty="0"/>
              <a:t>    + Provide new technologies to power improvement </a:t>
            </a:r>
          </a:p>
          <a:p>
            <a:endParaRPr lang="en-US" altLang="ko-KR" dirty="0"/>
          </a:p>
          <a:p>
            <a:r>
              <a:rPr lang="en-US" altLang="ko-KR" dirty="0"/>
              <a:t> - ASTU :   Form “Wind Energy Research Group”</a:t>
            </a:r>
          </a:p>
          <a:p>
            <a:endParaRPr lang="en-US" altLang="ko-KR" dirty="0"/>
          </a:p>
          <a:p>
            <a:r>
              <a:rPr lang="en-US" altLang="ko-KR" dirty="0"/>
              <a:t>  - Government : Propose for Ethiopian Grid Code Regulation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Phase II</a:t>
            </a:r>
          </a:p>
          <a:p>
            <a:endParaRPr lang="en-US" altLang="ko-KR" dirty="0"/>
          </a:p>
          <a:p>
            <a:r>
              <a:rPr lang="en-US" altLang="ko-KR" dirty="0"/>
              <a:t> - EEP :  Propose for “Wind energy research center in ASTU</a:t>
            </a:r>
          </a:p>
          <a:p>
            <a:endParaRPr lang="en-US" altLang="ko-KR" dirty="0"/>
          </a:p>
          <a:p>
            <a:r>
              <a:rPr lang="en-US" altLang="ko-KR" dirty="0"/>
              <a:t> - ASTU : </a:t>
            </a:r>
          </a:p>
          <a:p>
            <a:r>
              <a:rPr lang="en-US" altLang="ko-KR" dirty="0"/>
              <a:t>    + Establish “Wind Energy Research Center”</a:t>
            </a:r>
          </a:p>
          <a:p>
            <a:r>
              <a:rPr lang="en-US" altLang="ko-KR" dirty="0"/>
              <a:t>    + Provide “Wind Energy System Engineer” </a:t>
            </a:r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- Government : Enact/Regulate  “ Ethiopian Grid Code “</a:t>
            </a:r>
          </a:p>
        </p:txBody>
      </p:sp>
    </p:spTree>
    <p:extLst>
      <p:ext uri="{BB962C8B-B14F-4D97-AF65-F5344CB8AC3E}">
        <p14:creationId xmlns:p14="http://schemas.microsoft.com/office/powerpoint/2010/main" val="10594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30E213-72EF-494E-8F92-41061A8FD9B1}"/>
              </a:ext>
            </a:extLst>
          </p:cNvPr>
          <p:cNvSpPr txBox="1"/>
          <p:nvPr/>
        </p:nvSpPr>
        <p:spPr>
          <a:xfrm>
            <a:off x="713678" y="713678"/>
            <a:ext cx="111958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The First meeting with EEP </a:t>
            </a:r>
          </a:p>
          <a:p>
            <a:endParaRPr lang="en-US" altLang="ko-KR" dirty="0"/>
          </a:p>
          <a:p>
            <a:r>
              <a:rPr lang="en-US" altLang="ko-KR" dirty="0"/>
              <a:t>  1) topics to be discussed</a:t>
            </a:r>
          </a:p>
          <a:p>
            <a:endParaRPr lang="en-US" altLang="ko-KR" dirty="0"/>
          </a:p>
          <a:p>
            <a:r>
              <a:rPr lang="en-US" altLang="ko-KR" dirty="0"/>
              <a:t>    - by EEP  </a:t>
            </a:r>
          </a:p>
          <a:p>
            <a:r>
              <a:rPr lang="en-US" altLang="ko-KR" dirty="0"/>
              <a:t>    +maintenance problem   : fault detection, identification  / lubrication status </a:t>
            </a:r>
          </a:p>
          <a:p>
            <a:r>
              <a:rPr lang="en-US" altLang="ko-KR" dirty="0"/>
              <a:t>    +operational problem : power managements (active / frequency / pitch control / prediction) </a:t>
            </a:r>
          </a:p>
          <a:p>
            <a:endParaRPr lang="en-US" altLang="ko-KR" dirty="0"/>
          </a:p>
          <a:p>
            <a:r>
              <a:rPr lang="en-US" altLang="ko-KR" dirty="0"/>
              <a:t>    -by ASTU</a:t>
            </a:r>
          </a:p>
          <a:p>
            <a:r>
              <a:rPr lang="en-US" altLang="ko-KR" dirty="0"/>
              <a:t>    + new technologies for fault detection  / wind farm /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2) Preparation</a:t>
            </a:r>
          </a:p>
          <a:p>
            <a:endParaRPr lang="en-US" altLang="ko-KR" dirty="0"/>
          </a:p>
          <a:p>
            <a:r>
              <a:rPr lang="en-US" altLang="ko-KR" dirty="0"/>
              <a:t>   - ASTU experts (who) </a:t>
            </a:r>
          </a:p>
          <a:p>
            <a:endParaRPr lang="en-US" altLang="ko-KR" dirty="0"/>
          </a:p>
          <a:p>
            <a:r>
              <a:rPr lang="en-US" altLang="ko-KR" dirty="0"/>
              <a:t>   - Arrangement(when / where/how)</a:t>
            </a:r>
          </a:p>
          <a:p>
            <a:endParaRPr lang="en-US" altLang="ko-KR" dirty="0"/>
          </a:p>
          <a:p>
            <a:r>
              <a:rPr lang="en-US" altLang="ko-KR" dirty="0"/>
              <a:t>   - The supervisor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5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4EB63-5463-474A-9DE0-F8194F663D54}"/>
              </a:ext>
            </a:extLst>
          </p:cNvPr>
          <p:cNvSpPr txBox="1"/>
          <p:nvPr/>
        </p:nvSpPr>
        <p:spPr>
          <a:xfrm>
            <a:off x="733926" y="878305"/>
            <a:ext cx="83438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 . Wind Farm </a:t>
            </a:r>
          </a:p>
          <a:p>
            <a:endParaRPr lang="en-US" altLang="ko-KR" dirty="0"/>
          </a:p>
          <a:p>
            <a:r>
              <a:rPr lang="en-US" altLang="ko-KR" dirty="0"/>
              <a:t> . </a:t>
            </a:r>
            <a:r>
              <a:rPr lang="en-US" altLang="ko-KR" dirty="0" err="1"/>
              <a:t>Recent_Final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ASTU Wind Energy :</a:t>
            </a:r>
          </a:p>
          <a:p>
            <a:r>
              <a:rPr lang="en-US" altLang="ko-KR" dirty="0"/>
              <a:t>   - at present :  Personal </a:t>
            </a:r>
            <a:r>
              <a:rPr lang="en-US" altLang="ko-KR" dirty="0" err="1"/>
              <a:t>Github</a:t>
            </a:r>
            <a:r>
              <a:rPr lang="en-US" altLang="ko-KR" dirty="0"/>
              <a:t> Repository , </a:t>
            </a:r>
            <a:r>
              <a:rPr lang="en-US" altLang="ko-KR" dirty="0">
                <a:hlinkClick r:id="rId2"/>
              </a:rPr>
              <a:t>https://github.com/snkim0701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   - in future : organization </a:t>
            </a:r>
            <a:r>
              <a:rPr lang="en-US" altLang="ko-KR" dirty="0" err="1"/>
              <a:t>github</a:t>
            </a:r>
            <a:r>
              <a:rPr lang="en-US" altLang="ko-KR" dirty="0"/>
              <a:t> repository ,  “ASTU Wind Research 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: members to be invited</a:t>
            </a:r>
          </a:p>
          <a:p>
            <a:r>
              <a:rPr lang="en-US" altLang="ko-KR" dirty="0"/>
              <a:t>                 : materials in repository </a:t>
            </a:r>
          </a:p>
          <a:p>
            <a:r>
              <a:rPr lang="en-US" altLang="ko-KR" dirty="0"/>
              <a:t>                 : discussion as a “Blog”</a:t>
            </a:r>
          </a:p>
          <a:p>
            <a:r>
              <a:rPr lang="en-US" altLang="ko-KR" dirty="0"/>
              <a:t>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09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474</Words>
  <Application>Microsoft Office PowerPoint</Application>
  <PresentationFormat>와이드스크린</PresentationFormat>
  <Paragraphs>119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태찬</dc:creator>
  <cp:lastModifiedBy>김 태찬</cp:lastModifiedBy>
  <cp:revision>15</cp:revision>
  <dcterms:created xsi:type="dcterms:W3CDTF">2019-09-26T01:57:38Z</dcterms:created>
  <dcterms:modified xsi:type="dcterms:W3CDTF">2019-10-06T12:05:10Z</dcterms:modified>
</cp:coreProperties>
</file>