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914400" y="983989"/>
              <a:ext cx="1638400" cy="17733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738128" y="1985667"/>
              <a:ext cx="183287" cy="183287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735555" y="1969825"/>
              <a:ext cx="188434" cy="188434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704451" y="1742278"/>
              <a:ext cx="250640" cy="250640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730658" y="1938421"/>
              <a:ext cx="198227" cy="198227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698464" y="1690832"/>
              <a:ext cx="262614" cy="262614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740121" y="1997627"/>
              <a:ext cx="179300" cy="179300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736537" y="1975924"/>
              <a:ext cx="186470" cy="186470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725123" y="1900933"/>
              <a:ext cx="209297" cy="209297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693525" y="1646533"/>
              <a:ext cx="272492" cy="272492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689765" y="1611683"/>
              <a:ext cx="280012" cy="280012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717487" y="1845756"/>
              <a:ext cx="224568" cy="224568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701308" y="1715572"/>
              <a:ext cx="256927" cy="256927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733352" y="1955900"/>
              <a:ext cx="192840" cy="192840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717584" y="1846477"/>
              <a:ext cx="224376" cy="224376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705981" y="1755023"/>
              <a:ext cx="247581" cy="24758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733705" y="1958158"/>
              <a:ext cx="192133" cy="192133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738175" y="1985952"/>
              <a:ext cx="183193" cy="183193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706892" y="1762539"/>
              <a:ext cx="245759" cy="245759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727649" y="1918305"/>
              <a:ext cx="204244" cy="204244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738210" y="1986166"/>
              <a:ext cx="183123" cy="183123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730318" y="1936176"/>
              <a:ext cx="198908" cy="198908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700059" y="1704773"/>
              <a:ext cx="259425" cy="259425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710132" y="1788806"/>
              <a:ext cx="239280" cy="239280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740953" y="2002534"/>
              <a:ext cx="177637" cy="177637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716507" y="1838379"/>
              <a:ext cx="226530" cy="226530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703031" y="1730296"/>
              <a:ext cx="253481" cy="25348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724844" y="1898988"/>
              <a:ext cx="209855" cy="209855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726248" y="1908722"/>
              <a:ext cx="207047" cy="207047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742790" y="2013207"/>
              <a:ext cx="173963" cy="173963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733589" y="1957417"/>
              <a:ext cx="192365" cy="192365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720929" y="1871124"/>
              <a:ext cx="217685" cy="217685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696191" y="1670648"/>
              <a:ext cx="267161" cy="26716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737462" y="1981609"/>
              <a:ext cx="184620" cy="184620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725608" y="1904304"/>
              <a:ext cx="208326" cy="208326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708240" y="1773556"/>
              <a:ext cx="243063" cy="243063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725258" y="1901871"/>
              <a:ext cx="209027" cy="209027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729968" y="1933863"/>
              <a:ext cx="199607" cy="199607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723492" y="1889485"/>
              <a:ext cx="212559" cy="212559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734568" y="1963632"/>
              <a:ext cx="190406" cy="190406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718053" y="1849981"/>
              <a:ext cx="223437" cy="223437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726628" y="1911333"/>
              <a:ext cx="206287" cy="206287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705090" y="1747617"/>
              <a:ext cx="249363" cy="249363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740152" y="1997806"/>
              <a:ext cx="179240" cy="179240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737736" y="1983281"/>
              <a:ext cx="184072" cy="184072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726602" y="1911159"/>
              <a:ext cx="206338" cy="206338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695360" y="1663183"/>
              <a:ext cx="268823" cy="268823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738711" y="1989196"/>
              <a:ext cx="182120" cy="182120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703909" y="1737719"/>
              <a:ext cx="251725" cy="251725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716190" y="1835979"/>
              <a:ext cx="227164" cy="227164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737508" y="1981894"/>
              <a:ext cx="184527" cy="184527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700411" y="1707833"/>
              <a:ext cx="258720" cy="258720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742796" y="2013243"/>
              <a:ext cx="173950" cy="173950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737131" y="1979583"/>
              <a:ext cx="185281" cy="18528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741474" y="2005584"/>
              <a:ext cx="176595" cy="176595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727147" y="1914887"/>
              <a:ext cx="205249" cy="205249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730419" y="1936842"/>
              <a:ext cx="198706" cy="198706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717483" y="1845722"/>
              <a:ext cx="224578" cy="224578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708822" y="1778273"/>
              <a:ext cx="241899" cy="241899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696697" y="1675171"/>
              <a:ext cx="266149" cy="266149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743010" y="2014468"/>
              <a:ext cx="173524" cy="173524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738510" y="1987983"/>
              <a:ext cx="182522" cy="182522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724789" y="1898606"/>
              <a:ext cx="209964" cy="209964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715236" y="1828718"/>
              <a:ext cx="229072" cy="229072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691744" y="1630144"/>
              <a:ext cx="276055" cy="276055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715276" y="1829026"/>
              <a:ext cx="228991" cy="22899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726653" y="1911508"/>
              <a:ext cx="206237" cy="206237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730562" y="1937789"/>
              <a:ext cx="198419" cy="198419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741566" y="2006123"/>
              <a:ext cx="176411" cy="176411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721622" y="1876130"/>
              <a:ext cx="216300" cy="216300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714380" y="1822150"/>
              <a:ext cx="230784" cy="230784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713079" y="1812073"/>
              <a:ext cx="233385" cy="233385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742734" y="2012883"/>
              <a:ext cx="174076" cy="174076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744484" y="2022845"/>
              <a:ext cx="170574" cy="170574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728533" y="1924276"/>
              <a:ext cx="202478" cy="202478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742135" y="2009429"/>
              <a:ext cx="175273" cy="175273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724551" y="1896940"/>
              <a:ext cx="210441" cy="21044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723978" y="1892916"/>
              <a:ext cx="211587" cy="211587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712808" y="1809957"/>
              <a:ext cx="233927" cy="233927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720398" y="1867260"/>
              <a:ext cx="218748" cy="218748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708574" y="1776271"/>
              <a:ext cx="242394" cy="242394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734883" y="1965613"/>
              <a:ext cx="189778" cy="189778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698610" y="1692107"/>
              <a:ext cx="262324" cy="262324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698843" y="1694155"/>
              <a:ext cx="261857" cy="261857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716866" y="1841088"/>
              <a:ext cx="225811" cy="22581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720805" y="1870227"/>
              <a:ext cx="217932" cy="217932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738505" y="1987948"/>
              <a:ext cx="182534" cy="182534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738446" y="1987591"/>
              <a:ext cx="182652" cy="182652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741652" y="2006625"/>
              <a:ext cx="176238" cy="176238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694255" y="1653183"/>
              <a:ext cx="271033" cy="271033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725598" y="1904235"/>
              <a:ext cx="208346" cy="208346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715115" y="1827794"/>
              <a:ext cx="229313" cy="229313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740140" y="1997735"/>
              <a:ext cx="179264" cy="179264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739073" y="1991373"/>
              <a:ext cx="181397" cy="181397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736778" y="1977415"/>
              <a:ext cx="185986" cy="185986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696322" y="1671821"/>
              <a:ext cx="266899" cy="266899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711865" y="1802558"/>
              <a:ext cx="235814" cy="235814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739574" y="1994373"/>
              <a:ext cx="180394" cy="180394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744253" y="2021543"/>
              <a:ext cx="171036" cy="171036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730743" y="1938982"/>
              <a:ext cx="198056" cy="198056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698977" y="1695331"/>
              <a:ext cx="261589" cy="261589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738895" y="1990302"/>
              <a:ext cx="181753" cy="181753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738564" y="1988304"/>
              <a:ext cx="182416" cy="182416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733556" y="1957205"/>
              <a:ext cx="192431" cy="19243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717496" y="1845825"/>
              <a:ext cx="224550" cy="224550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731510" y="1944003"/>
              <a:ext cx="196523" cy="196523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704186" y="1740049"/>
              <a:ext cx="251171" cy="25117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710178" y="1789180"/>
              <a:ext cx="239186" cy="239186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720365" y="1867019"/>
              <a:ext cx="218814" cy="218814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716570" y="1838859"/>
              <a:ext cx="226402" cy="226402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743584" y="2017750"/>
              <a:ext cx="172374" cy="172374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695360" y="1663183"/>
              <a:ext cx="268823" cy="268823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712381" y="1806615"/>
              <a:ext cx="234781" cy="23478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737032" y="1978978"/>
              <a:ext cx="185478" cy="185478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713496" y="1815316"/>
              <a:ext cx="232551" cy="2325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732994" y="1953609"/>
              <a:ext cx="193555" cy="193555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724690" y="1897912"/>
              <a:ext cx="210163" cy="210163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tx122"/>
            <p:cNvSpPr/>
            <p:nvPr/>
          </p:nvSpPr>
          <p:spPr>
            <a:xfrm>
              <a:off x="111422" y="2508251"/>
              <a:ext cx="1436699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weight of the diamands</a:t>
              </a:r>
            </a:p>
          </p:txBody>
        </p:sp>
        <p:sp>
          <p:nvSpPr>
            <p:cNvPr id="124" name="rc123"/>
            <p:cNvSpPr/>
            <p:nvPr/>
          </p:nvSpPr>
          <p:spPr>
            <a:xfrm>
              <a:off x="1108768" y="949918"/>
              <a:ext cx="1253603" cy="2115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tx124"/>
            <p:cNvSpPr/>
            <p:nvPr/>
          </p:nvSpPr>
          <p:spPr>
            <a:xfrm>
              <a:off x="1178357" y="1009839"/>
              <a:ext cx="11337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quality of the color</a:t>
              </a:r>
            </a:p>
          </p:txBody>
        </p:sp>
        <p:sp>
          <p:nvSpPr>
            <p:cNvPr id="126" name="rc125"/>
            <p:cNvSpPr/>
            <p:nvPr/>
          </p:nvSpPr>
          <p:spPr>
            <a:xfrm>
              <a:off x="1178357" y="1231971"/>
              <a:ext cx="251999" cy="25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1205003" y="1258617"/>
              <a:ext cx="198708" cy="198708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rc127"/>
            <p:cNvSpPr/>
            <p:nvPr/>
          </p:nvSpPr>
          <p:spPr>
            <a:xfrm>
              <a:off x="1178357" y="1483971"/>
              <a:ext cx="251999" cy="25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1205003" y="1510617"/>
              <a:ext cx="198708" cy="198708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rc129"/>
            <p:cNvSpPr/>
            <p:nvPr/>
          </p:nvSpPr>
          <p:spPr>
            <a:xfrm>
              <a:off x="1178357" y="1735971"/>
              <a:ext cx="251999" cy="25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1205003" y="1762617"/>
              <a:ext cx="198708" cy="198708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rc131"/>
            <p:cNvSpPr/>
            <p:nvPr/>
          </p:nvSpPr>
          <p:spPr>
            <a:xfrm>
              <a:off x="1178357" y="1987971"/>
              <a:ext cx="251999" cy="25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1205003" y="2014617"/>
              <a:ext cx="198708" cy="198708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rc133"/>
            <p:cNvSpPr/>
            <p:nvPr/>
          </p:nvSpPr>
          <p:spPr>
            <a:xfrm>
              <a:off x="1178357" y="2239971"/>
              <a:ext cx="251999" cy="25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1205003" y="2266617"/>
              <a:ext cx="198708" cy="198708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rc135"/>
            <p:cNvSpPr/>
            <p:nvPr/>
          </p:nvSpPr>
          <p:spPr>
            <a:xfrm>
              <a:off x="1178357" y="2491971"/>
              <a:ext cx="251999" cy="25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1205003" y="2518617"/>
              <a:ext cx="198708" cy="198708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rc137"/>
            <p:cNvSpPr/>
            <p:nvPr/>
          </p:nvSpPr>
          <p:spPr>
            <a:xfrm>
              <a:off x="1178357" y="2743971"/>
              <a:ext cx="251999" cy="25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1205003" y="2770617"/>
              <a:ext cx="198708" cy="198708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tx139"/>
            <p:cNvSpPr/>
            <p:nvPr/>
          </p:nvSpPr>
          <p:spPr>
            <a:xfrm>
              <a:off x="1499946" y="1317971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1499946" y="1569971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1499946" y="1821971"/>
              <a:ext cx="68267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1499946" y="2071242"/>
              <a:ext cx="869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1499946" y="2325971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1499946" y="2577971"/>
              <a:ext cx="3105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1499946" y="2828607"/>
              <a:ext cx="55880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829772" y="1481740"/>
              <a:ext cx="1172579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process of beautify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829772" y="1253515"/>
              <a:ext cx="2404176" cy="121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data visualization with diamands</a:t>
              </a:r>
            </a:p>
          </p:txBody>
        </p:sp>
        <p:sp>
          <p:nvSpPr>
            <p:cNvPr id="149" name="rc148"/>
            <p:cNvSpPr/>
            <p:nvPr/>
          </p:nvSpPr>
          <p:spPr>
            <a:xfrm>
              <a:off x="2552800" y="983989"/>
              <a:ext cx="2219123" cy="17733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rc149"/>
            <p:cNvSpPr/>
            <p:nvPr/>
          </p:nvSpPr>
          <p:spPr>
            <a:xfrm>
              <a:off x="3211247" y="1726084"/>
              <a:ext cx="0" cy="5633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3131509" y="2053028"/>
              <a:ext cx="159476" cy="159476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3132029" y="2055750"/>
              <a:ext cx="158435" cy="158435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3141508" y="2102060"/>
              <a:ext cx="139478" cy="139478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3119603" y="1985667"/>
              <a:ext cx="183287" cy="183287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3131902" y="2055088"/>
              <a:ext cx="158689" cy="158689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3152721" y="2148855"/>
              <a:ext cx="117052" cy="117052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3153715" y="2152586"/>
              <a:ext cx="115063" cy="115063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3177614" y="2221796"/>
              <a:ext cx="67265" cy="67265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3173260" y="2212116"/>
              <a:ext cx="75974" cy="75974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3172163" y="2209472"/>
              <a:ext cx="78167" cy="78167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3170791" y="2206047"/>
              <a:ext cx="80912" cy="80912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3176006" y="2218373"/>
              <a:ext cx="70482" cy="70482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3174745" y="2215565"/>
              <a:ext cx="73003" cy="73003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3176699" y="2219868"/>
              <a:ext cx="69097" cy="69097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3117030" y="1969825"/>
              <a:ext cx="188434" cy="188434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3154277" y="2154665"/>
              <a:ext cx="113939" cy="113939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3157255" y="2165319"/>
              <a:ext cx="107983" cy="107983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3085927" y="1742278"/>
              <a:ext cx="250640" cy="250640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3127856" y="2033399"/>
              <a:ext cx="166781" cy="16678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3182081" y="2230368"/>
              <a:ext cx="58332" cy="58332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3190567" y="2242871"/>
              <a:ext cx="41359" cy="41359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3112133" y="1938421"/>
              <a:ext cx="198227" cy="198227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3163713" y="2186325"/>
              <a:ext cx="95067" cy="95067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3169280" y="2202126"/>
              <a:ext cx="83934" cy="83934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3146275" y="2123011"/>
              <a:ext cx="129944" cy="129944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3187619" y="2239089"/>
              <a:ext cx="47255" cy="47255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3143095" y="2109211"/>
              <a:ext cx="136303" cy="136303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3166255" y="2193806"/>
              <a:ext cx="89983" cy="89983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3158942" y="2171081"/>
              <a:ext cx="104611" cy="10461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3185040" y="2235290"/>
              <a:ext cx="52414" cy="52414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3164758" y="2189452"/>
              <a:ext cx="92978" cy="92978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3160809" y="2177232"/>
              <a:ext cx="100877" cy="100877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3079940" y="1690832"/>
              <a:ext cx="262614" cy="262614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3121597" y="1997627"/>
              <a:ext cx="179300" cy="179300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3160662" y="2176759"/>
              <a:ext cx="101169" cy="101169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3179315" y="2225222"/>
              <a:ext cx="63863" cy="63863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3173854" y="2213513"/>
              <a:ext cx="74786" cy="74786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3150185" y="2139030"/>
              <a:ext cx="122123" cy="122123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3147139" y="2126642"/>
              <a:ext cx="128216" cy="128216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3181965" y="2230162"/>
              <a:ext cx="58564" cy="58564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3148472" y="2132140"/>
              <a:ext cx="125550" cy="125550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3168237" y="2199328"/>
              <a:ext cx="86020" cy="86020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3118012" y="1975924"/>
              <a:ext cx="186470" cy="186470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3164758" y="2189452"/>
              <a:ext cx="92978" cy="92978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3175781" y="2217880"/>
              <a:ext cx="70931" cy="7093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3184041" y="2233697"/>
              <a:ext cx="54411" cy="5441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3155737" y="2159963"/>
              <a:ext cx="111021" cy="11102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3128454" y="2036675"/>
              <a:ext cx="165586" cy="165586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3149428" y="2136012"/>
              <a:ext cx="123637" cy="123637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3106598" y="1900933"/>
              <a:ext cx="209297" cy="209297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3075001" y="1646533"/>
              <a:ext cx="272492" cy="272492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3160266" y="2175470"/>
              <a:ext cx="101961" cy="10196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3174146" y="2214192"/>
              <a:ext cx="74201" cy="74201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3071241" y="1611683"/>
              <a:ext cx="280012" cy="280012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3149597" y="2136686"/>
              <a:ext cx="123300" cy="123300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3098963" y="1845756"/>
              <a:ext cx="224568" cy="224568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3163626" y="2186059"/>
              <a:ext cx="95242" cy="95242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3082783" y="1715572"/>
              <a:ext cx="256927" cy="256927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3148733" y="2133205"/>
              <a:ext cx="125027" cy="125027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3163263" y="2184952"/>
              <a:ext cx="95968" cy="95968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3170849" y="2206194"/>
              <a:ext cx="80797" cy="80797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3114827" y="1955900"/>
              <a:ext cx="192840" cy="192840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3099059" y="1846477"/>
              <a:ext cx="224376" cy="224376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3136486" y="2078295"/>
              <a:ext cx="149521" cy="14952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3158728" y="2170362"/>
              <a:ext cx="105038" cy="105038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3158021" y="2167959"/>
              <a:ext cx="106453" cy="106453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3140531" y="2097572"/>
              <a:ext cx="141432" cy="141432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3152434" y="2147764"/>
              <a:ext cx="117626" cy="117626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3171898" y="2208820"/>
              <a:ext cx="78698" cy="78698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3127902" y="2033654"/>
              <a:ext cx="166689" cy="166689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3132776" y="2059620"/>
              <a:ext cx="156942" cy="156942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3087456" y="1755023"/>
              <a:ext cx="247581" cy="24758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3160942" y="2177664"/>
              <a:ext cx="100609" cy="100609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3128930" y="2039262"/>
              <a:ext cx="164635" cy="164635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3187031" y="2238263"/>
              <a:ext cx="48433" cy="48433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3171756" y="2208470"/>
              <a:ext cx="78981" cy="78981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3176751" y="2219980"/>
              <a:ext cx="68992" cy="68992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3178093" y="2222780"/>
              <a:ext cx="66308" cy="66308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3133213" y="2061873"/>
              <a:ext cx="156067" cy="156067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3173325" y="2212270"/>
              <a:ext cx="75844" cy="75844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3156588" y="2162986"/>
              <a:ext cx="109317" cy="109317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3115181" y="1958158"/>
              <a:ext cx="192133" cy="192133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3119650" y="1985952"/>
              <a:ext cx="183193" cy="183193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3143164" y="2109518"/>
              <a:ext cx="136165" cy="136165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3088367" y="1762539"/>
              <a:ext cx="245759" cy="245759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3109125" y="1918305"/>
              <a:ext cx="204244" cy="204244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3131895" y="2055051"/>
              <a:ext cx="158703" cy="158703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3137992" y="2085602"/>
              <a:ext cx="146510" cy="146510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3171140" y="2206932"/>
              <a:ext cx="80213" cy="80213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3137076" y="2081176"/>
              <a:ext cx="148342" cy="148342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3171436" y="2207674"/>
              <a:ext cx="79621" cy="7962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3134355" y="2067685"/>
              <a:ext cx="153784" cy="153784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3148987" y="2134232"/>
              <a:ext cx="124521" cy="12452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3170656" y="2205704"/>
              <a:ext cx="81182" cy="81182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3177838" y="2222257"/>
              <a:ext cx="66818" cy="66818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3119685" y="1986166"/>
              <a:ext cx="183123" cy="183123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3111793" y="1936176"/>
              <a:ext cx="198908" cy="198908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3132969" y="2060617"/>
              <a:ext cx="156556" cy="156556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3166000" y="2193075"/>
              <a:ext cx="90493" cy="90493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3081534" y="1704773"/>
              <a:ext cx="259425" cy="259425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3170069" y="2204195"/>
              <a:ext cx="82355" cy="82355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3177476" y="2221509"/>
              <a:ext cx="67541" cy="6754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3128708" y="2038059"/>
              <a:ext cx="165078" cy="165078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3091607" y="1788806"/>
              <a:ext cx="239280" cy="239280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3136784" y="2079753"/>
              <a:ext cx="148926" cy="148926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3163018" y="2184202"/>
              <a:ext cx="96457" cy="96457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3186824" y="2237967"/>
              <a:ext cx="48846" cy="48846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3122428" y="2002534"/>
              <a:ext cx="177637" cy="177637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3097982" y="1838379"/>
              <a:ext cx="226530" cy="226530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3174306" y="2214560"/>
              <a:ext cx="73882" cy="73882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3147214" y="2126955"/>
              <a:ext cx="128065" cy="128065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3165310" y="2191076"/>
              <a:ext cx="91874" cy="91874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3136830" y="2079978"/>
              <a:ext cx="148834" cy="148834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3137914" y="2085227"/>
              <a:ext cx="146667" cy="146667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4"/>
            <p:cNvSpPr/>
            <p:nvPr/>
          </p:nvSpPr>
          <p:spPr>
            <a:xfrm>
              <a:off x="3156026" y="2160996"/>
              <a:ext cx="110442" cy="110442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5"/>
            <p:cNvSpPr/>
            <p:nvPr/>
          </p:nvSpPr>
          <p:spPr>
            <a:xfrm>
              <a:off x="3186429" y="2237394"/>
              <a:ext cx="49635" cy="49635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6"/>
            <p:cNvSpPr/>
            <p:nvPr/>
          </p:nvSpPr>
          <p:spPr>
            <a:xfrm>
              <a:off x="3131579" y="2053396"/>
              <a:ext cx="159336" cy="159336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7"/>
            <p:cNvSpPr/>
            <p:nvPr/>
          </p:nvSpPr>
          <p:spPr>
            <a:xfrm>
              <a:off x="3189253" y="2241258"/>
              <a:ext cx="43988" cy="43988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8"/>
            <p:cNvSpPr/>
            <p:nvPr/>
          </p:nvSpPr>
          <p:spPr>
            <a:xfrm>
              <a:off x="3130014" y="2045107"/>
              <a:ext cx="162465" cy="162465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9"/>
            <p:cNvSpPr/>
            <p:nvPr/>
          </p:nvSpPr>
          <p:spPr>
            <a:xfrm>
              <a:off x="3176777" y="2220036"/>
              <a:ext cx="68939" cy="68939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0"/>
            <p:cNvSpPr/>
            <p:nvPr/>
          </p:nvSpPr>
          <p:spPr>
            <a:xfrm>
              <a:off x="3174146" y="2214192"/>
              <a:ext cx="74201" cy="7420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1"/>
            <p:cNvSpPr/>
            <p:nvPr/>
          </p:nvSpPr>
          <p:spPr>
            <a:xfrm>
              <a:off x="3153150" y="2150474"/>
              <a:ext cx="116193" cy="116193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2"/>
            <p:cNvSpPr/>
            <p:nvPr/>
          </p:nvSpPr>
          <p:spPr>
            <a:xfrm>
              <a:off x="3159979" y="2174528"/>
              <a:ext cx="102536" cy="102536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3"/>
            <p:cNvSpPr/>
            <p:nvPr/>
          </p:nvSpPr>
          <p:spPr>
            <a:xfrm>
              <a:off x="3165794" y="2192482"/>
              <a:ext cx="90905" cy="90905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4"/>
            <p:cNvSpPr/>
            <p:nvPr/>
          </p:nvSpPr>
          <p:spPr>
            <a:xfrm>
              <a:off x="3147772" y="2129268"/>
              <a:ext cx="126950" cy="126950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5"/>
            <p:cNvSpPr/>
            <p:nvPr/>
          </p:nvSpPr>
          <p:spPr>
            <a:xfrm>
              <a:off x="3133960" y="2065684"/>
              <a:ext cx="154574" cy="154574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6"/>
            <p:cNvSpPr/>
            <p:nvPr/>
          </p:nvSpPr>
          <p:spPr>
            <a:xfrm>
              <a:off x="3139652" y="2093481"/>
              <a:ext cx="143189" cy="143189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7"/>
            <p:cNvSpPr/>
            <p:nvPr/>
          </p:nvSpPr>
          <p:spPr>
            <a:xfrm>
              <a:off x="3166921" y="2195692"/>
              <a:ext cx="88651" cy="88651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8"/>
            <p:cNvSpPr/>
            <p:nvPr/>
          </p:nvSpPr>
          <p:spPr>
            <a:xfrm>
              <a:off x="3148202" y="2131037"/>
              <a:ext cx="126090" cy="126090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3176132" y="2218647"/>
              <a:ext cx="70229" cy="70229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0"/>
            <p:cNvSpPr/>
            <p:nvPr/>
          </p:nvSpPr>
          <p:spPr>
            <a:xfrm>
              <a:off x="3084506" y="1730296"/>
              <a:ext cx="253481" cy="25348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3152540" y="2148168"/>
              <a:ext cx="117414" cy="117414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2"/>
            <p:cNvSpPr/>
            <p:nvPr/>
          </p:nvSpPr>
          <p:spPr>
            <a:xfrm>
              <a:off x="3129837" y="2044156"/>
              <a:ext cx="162820" cy="162820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3130055" y="2045327"/>
              <a:ext cx="162383" cy="162383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4"/>
            <p:cNvSpPr/>
            <p:nvPr/>
          </p:nvSpPr>
          <p:spPr>
            <a:xfrm>
              <a:off x="3106319" y="1898988"/>
              <a:ext cx="209855" cy="209855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3139588" y="2093178"/>
              <a:ext cx="143318" cy="143318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6"/>
            <p:cNvSpPr/>
            <p:nvPr/>
          </p:nvSpPr>
          <p:spPr>
            <a:xfrm>
              <a:off x="3163191" y="2184732"/>
              <a:ext cx="96113" cy="96113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7"/>
            <p:cNvSpPr/>
            <p:nvPr/>
          </p:nvSpPr>
          <p:spPr>
            <a:xfrm>
              <a:off x="3169534" y="2202797"/>
              <a:ext cx="83426" cy="83426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8"/>
            <p:cNvSpPr/>
            <p:nvPr/>
          </p:nvSpPr>
          <p:spPr>
            <a:xfrm>
              <a:off x="3169461" y="2202605"/>
              <a:ext cx="83572" cy="83572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9"/>
            <p:cNvSpPr/>
            <p:nvPr/>
          </p:nvSpPr>
          <p:spPr>
            <a:xfrm>
              <a:off x="3156049" y="2161079"/>
              <a:ext cx="110395" cy="110395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0"/>
            <p:cNvSpPr/>
            <p:nvPr/>
          </p:nvSpPr>
          <p:spPr>
            <a:xfrm>
              <a:off x="3169280" y="2202126"/>
              <a:ext cx="83934" cy="83934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1"/>
            <p:cNvSpPr/>
            <p:nvPr/>
          </p:nvSpPr>
          <p:spPr>
            <a:xfrm>
              <a:off x="3127652" y="2032272"/>
              <a:ext cx="167191" cy="16719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2"/>
            <p:cNvSpPr/>
            <p:nvPr/>
          </p:nvSpPr>
          <p:spPr>
            <a:xfrm>
              <a:off x="3107723" y="1908722"/>
              <a:ext cx="207047" cy="207047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3"/>
            <p:cNvSpPr/>
            <p:nvPr/>
          </p:nvSpPr>
          <p:spPr>
            <a:xfrm>
              <a:off x="3160742" y="2177017"/>
              <a:ext cx="101010" cy="101010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4"/>
            <p:cNvSpPr/>
            <p:nvPr/>
          </p:nvSpPr>
          <p:spPr>
            <a:xfrm>
              <a:off x="3124265" y="2013207"/>
              <a:ext cx="173963" cy="173963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5"/>
            <p:cNvSpPr/>
            <p:nvPr/>
          </p:nvSpPr>
          <p:spPr>
            <a:xfrm>
              <a:off x="3169154" y="2201792"/>
              <a:ext cx="84187" cy="84187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6"/>
            <p:cNvSpPr/>
            <p:nvPr/>
          </p:nvSpPr>
          <p:spPr>
            <a:xfrm>
              <a:off x="3170618" y="2205606"/>
              <a:ext cx="81258" cy="81258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7"/>
            <p:cNvSpPr/>
            <p:nvPr/>
          </p:nvSpPr>
          <p:spPr>
            <a:xfrm>
              <a:off x="3145210" y="2118465"/>
              <a:ext cx="132074" cy="132074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8"/>
            <p:cNvSpPr/>
            <p:nvPr/>
          </p:nvSpPr>
          <p:spPr>
            <a:xfrm>
              <a:off x="3151501" y="2144184"/>
              <a:ext cx="119491" cy="119491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9"/>
            <p:cNvSpPr/>
            <p:nvPr/>
          </p:nvSpPr>
          <p:spPr>
            <a:xfrm>
              <a:off x="3172959" y="2211398"/>
              <a:ext cx="76576" cy="76576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0"/>
            <p:cNvSpPr/>
            <p:nvPr/>
          </p:nvSpPr>
          <p:spPr>
            <a:xfrm>
              <a:off x="3163699" y="2186281"/>
              <a:ext cx="95096" cy="95096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1"/>
            <p:cNvSpPr/>
            <p:nvPr/>
          </p:nvSpPr>
          <p:spPr>
            <a:xfrm>
              <a:off x="3147487" y="2128092"/>
              <a:ext cx="127519" cy="127519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2"/>
            <p:cNvSpPr/>
            <p:nvPr/>
          </p:nvSpPr>
          <p:spPr>
            <a:xfrm>
              <a:off x="3115064" y="1957417"/>
              <a:ext cx="192365" cy="192365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3179598" y="2225773"/>
              <a:ext cx="63297" cy="63297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4"/>
            <p:cNvSpPr/>
            <p:nvPr/>
          </p:nvSpPr>
          <p:spPr>
            <a:xfrm>
              <a:off x="3159488" y="2172907"/>
              <a:ext cx="103517" cy="103517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3169046" y="2201506"/>
              <a:ext cx="84402" cy="84402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6"/>
            <p:cNvSpPr/>
            <p:nvPr/>
          </p:nvSpPr>
          <p:spPr>
            <a:xfrm>
              <a:off x="3102404" y="1871124"/>
              <a:ext cx="217685" cy="217685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3077666" y="1670648"/>
              <a:ext cx="267161" cy="26716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3130137" y="2045766"/>
              <a:ext cx="162219" cy="162219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3157849" y="2167371"/>
              <a:ext cx="106796" cy="106796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0"/>
            <p:cNvSpPr/>
            <p:nvPr/>
          </p:nvSpPr>
          <p:spPr>
            <a:xfrm>
              <a:off x="3136167" y="2076727"/>
              <a:ext cx="150159" cy="150159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3158992" y="2171251"/>
              <a:ext cx="104510" cy="104510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2"/>
            <p:cNvSpPr/>
            <p:nvPr/>
          </p:nvSpPr>
          <p:spPr>
            <a:xfrm>
              <a:off x="3169662" y="2203133"/>
              <a:ext cx="83169" cy="83169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3188366" y="2240104"/>
              <a:ext cx="45761" cy="4576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3152075" y="2146394"/>
              <a:ext cx="118344" cy="118344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3170126" y="2204340"/>
              <a:ext cx="82242" cy="82242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6"/>
            <p:cNvSpPr/>
            <p:nvPr/>
          </p:nvSpPr>
          <p:spPr>
            <a:xfrm>
              <a:off x="3176989" y="2220486"/>
              <a:ext cx="68515" cy="68515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7"/>
            <p:cNvSpPr/>
            <p:nvPr/>
          </p:nvSpPr>
          <p:spPr>
            <a:xfrm>
              <a:off x="3170163" y="2204437"/>
              <a:ext cx="82168" cy="82168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8"/>
            <p:cNvSpPr/>
            <p:nvPr/>
          </p:nvSpPr>
          <p:spPr>
            <a:xfrm>
              <a:off x="3158578" y="2169855"/>
              <a:ext cx="105338" cy="105338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19"/>
            <p:cNvSpPr/>
            <p:nvPr/>
          </p:nvSpPr>
          <p:spPr>
            <a:xfrm>
              <a:off x="3158765" y="2170489"/>
              <a:ext cx="104963" cy="104963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0"/>
            <p:cNvSpPr/>
            <p:nvPr/>
          </p:nvSpPr>
          <p:spPr>
            <a:xfrm>
              <a:off x="3147055" y="2126290"/>
              <a:ext cx="128384" cy="128384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1"/>
            <p:cNvSpPr/>
            <p:nvPr/>
          </p:nvSpPr>
          <p:spPr>
            <a:xfrm>
              <a:off x="3174559" y="2215140"/>
              <a:ext cx="73376" cy="73376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2"/>
            <p:cNvSpPr/>
            <p:nvPr/>
          </p:nvSpPr>
          <p:spPr>
            <a:xfrm>
              <a:off x="3179985" y="2226517"/>
              <a:ext cx="62524" cy="62524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3"/>
            <p:cNvSpPr/>
            <p:nvPr/>
          </p:nvSpPr>
          <p:spPr>
            <a:xfrm>
              <a:off x="3183359" y="2232568"/>
              <a:ext cx="55776" cy="55776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4"/>
            <p:cNvSpPr/>
            <p:nvPr/>
          </p:nvSpPr>
          <p:spPr>
            <a:xfrm>
              <a:off x="3139960" y="2094919"/>
              <a:ext cx="142574" cy="142574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5"/>
            <p:cNvSpPr/>
            <p:nvPr/>
          </p:nvSpPr>
          <p:spPr>
            <a:xfrm>
              <a:off x="3118937" y="1981609"/>
              <a:ext cx="184620" cy="184620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6"/>
            <p:cNvSpPr/>
            <p:nvPr/>
          </p:nvSpPr>
          <p:spPr>
            <a:xfrm>
              <a:off x="3127329" y="2030492"/>
              <a:ext cx="167835" cy="167835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7"/>
            <p:cNvSpPr/>
            <p:nvPr/>
          </p:nvSpPr>
          <p:spPr>
            <a:xfrm>
              <a:off x="3107084" y="1904304"/>
              <a:ext cx="208326" cy="208326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8"/>
            <p:cNvSpPr/>
            <p:nvPr/>
          </p:nvSpPr>
          <p:spPr>
            <a:xfrm>
              <a:off x="3184934" y="2235125"/>
              <a:ext cx="52625" cy="52625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29"/>
            <p:cNvSpPr/>
            <p:nvPr/>
          </p:nvSpPr>
          <p:spPr>
            <a:xfrm>
              <a:off x="3185364" y="2235793"/>
              <a:ext cx="51766" cy="51766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0"/>
            <p:cNvSpPr/>
            <p:nvPr/>
          </p:nvSpPr>
          <p:spPr>
            <a:xfrm>
              <a:off x="3175244" y="2216688"/>
              <a:ext cx="72006" cy="72006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1"/>
            <p:cNvSpPr/>
            <p:nvPr/>
          </p:nvSpPr>
          <p:spPr>
            <a:xfrm>
              <a:off x="3089715" y="1773556"/>
              <a:ext cx="243063" cy="243063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2"/>
            <p:cNvSpPr/>
            <p:nvPr/>
          </p:nvSpPr>
          <p:spPr>
            <a:xfrm>
              <a:off x="3137462" y="2083050"/>
              <a:ext cx="147569" cy="147569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3"/>
            <p:cNvSpPr/>
            <p:nvPr/>
          </p:nvSpPr>
          <p:spPr>
            <a:xfrm>
              <a:off x="3193196" y="2245738"/>
              <a:ext cx="36101" cy="3610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4"/>
            <p:cNvSpPr/>
            <p:nvPr/>
          </p:nvSpPr>
          <p:spPr>
            <a:xfrm>
              <a:off x="3176699" y="2219868"/>
              <a:ext cx="69097" cy="69097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5"/>
            <p:cNvSpPr/>
            <p:nvPr/>
          </p:nvSpPr>
          <p:spPr>
            <a:xfrm>
              <a:off x="3106733" y="1901871"/>
              <a:ext cx="209027" cy="209027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6"/>
            <p:cNvSpPr/>
            <p:nvPr/>
          </p:nvSpPr>
          <p:spPr>
            <a:xfrm>
              <a:off x="3111443" y="1933863"/>
              <a:ext cx="199607" cy="199607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7"/>
            <p:cNvSpPr/>
            <p:nvPr/>
          </p:nvSpPr>
          <p:spPr>
            <a:xfrm>
              <a:off x="3178093" y="2222780"/>
              <a:ext cx="66308" cy="66308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8"/>
            <p:cNvSpPr/>
            <p:nvPr/>
          </p:nvSpPr>
          <p:spPr>
            <a:xfrm>
              <a:off x="3142300" y="2105648"/>
              <a:ext cx="137894" cy="137894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39"/>
            <p:cNvSpPr/>
            <p:nvPr/>
          </p:nvSpPr>
          <p:spPr>
            <a:xfrm>
              <a:off x="3132327" y="2057297"/>
              <a:ext cx="157840" cy="157840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0"/>
            <p:cNvSpPr/>
            <p:nvPr/>
          </p:nvSpPr>
          <p:spPr>
            <a:xfrm>
              <a:off x="3160530" y="2176329"/>
              <a:ext cx="101434" cy="101434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1"/>
            <p:cNvSpPr/>
            <p:nvPr/>
          </p:nvSpPr>
          <p:spPr>
            <a:xfrm>
              <a:off x="3142632" y="2107141"/>
              <a:ext cx="137230" cy="137230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2"/>
            <p:cNvSpPr/>
            <p:nvPr/>
          </p:nvSpPr>
          <p:spPr>
            <a:xfrm>
              <a:off x="3174397" y="2214771"/>
              <a:ext cx="73699" cy="73699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3"/>
            <p:cNvSpPr/>
            <p:nvPr/>
          </p:nvSpPr>
          <p:spPr>
            <a:xfrm>
              <a:off x="3186117" y="2236933"/>
              <a:ext cx="50259" cy="50259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4"/>
            <p:cNvSpPr/>
            <p:nvPr/>
          </p:nvSpPr>
          <p:spPr>
            <a:xfrm>
              <a:off x="3166987" y="2195877"/>
              <a:ext cx="88520" cy="88520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5"/>
            <p:cNvSpPr/>
            <p:nvPr/>
          </p:nvSpPr>
          <p:spPr>
            <a:xfrm>
              <a:off x="3175511" y="2217282"/>
              <a:ext cx="71473" cy="71473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6"/>
            <p:cNvSpPr/>
            <p:nvPr/>
          </p:nvSpPr>
          <p:spPr>
            <a:xfrm>
              <a:off x="3168903" y="2201125"/>
              <a:ext cx="84687" cy="84687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7"/>
            <p:cNvSpPr/>
            <p:nvPr/>
          </p:nvSpPr>
          <p:spPr>
            <a:xfrm>
              <a:off x="3170656" y="2205704"/>
              <a:ext cx="81182" cy="81182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8"/>
            <p:cNvSpPr/>
            <p:nvPr/>
          </p:nvSpPr>
          <p:spPr>
            <a:xfrm>
              <a:off x="3127290" y="2030274"/>
              <a:ext cx="167914" cy="167914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49"/>
            <p:cNvSpPr/>
            <p:nvPr/>
          </p:nvSpPr>
          <p:spPr>
            <a:xfrm>
              <a:off x="3104967" y="1889485"/>
              <a:ext cx="212559" cy="212559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0"/>
            <p:cNvSpPr/>
            <p:nvPr/>
          </p:nvSpPr>
          <p:spPr>
            <a:xfrm>
              <a:off x="3116044" y="1963632"/>
              <a:ext cx="190406" cy="190406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1"/>
            <p:cNvSpPr/>
            <p:nvPr/>
          </p:nvSpPr>
          <p:spPr>
            <a:xfrm>
              <a:off x="3172662" y="2210685"/>
              <a:ext cx="77170" cy="77170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2"/>
            <p:cNvSpPr/>
            <p:nvPr/>
          </p:nvSpPr>
          <p:spPr>
            <a:xfrm>
              <a:off x="3099528" y="1849981"/>
              <a:ext cx="223437" cy="223437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3"/>
            <p:cNvSpPr/>
            <p:nvPr/>
          </p:nvSpPr>
          <p:spPr>
            <a:xfrm>
              <a:off x="3108103" y="1911333"/>
              <a:ext cx="206287" cy="206287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4"/>
            <p:cNvSpPr/>
            <p:nvPr/>
          </p:nvSpPr>
          <p:spPr>
            <a:xfrm>
              <a:off x="3148337" y="2131588"/>
              <a:ext cx="125821" cy="125821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5"/>
            <p:cNvSpPr/>
            <p:nvPr/>
          </p:nvSpPr>
          <p:spPr>
            <a:xfrm>
              <a:off x="3151813" y="2145388"/>
              <a:ext cx="118867" cy="118867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6"/>
            <p:cNvSpPr/>
            <p:nvPr/>
          </p:nvSpPr>
          <p:spPr>
            <a:xfrm>
              <a:off x="3160018" y="2174657"/>
              <a:ext cx="102458" cy="102458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7"/>
            <p:cNvSpPr/>
            <p:nvPr/>
          </p:nvSpPr>
          <p:spPr>
            <a:xfrm>
              <a:off x="3177866" y="2222315"/>
              <a:ext cx="66762" cy="66762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8"/>
            <p:cNvSpPr/>
            <p:nvPr/>
          </p:nvSpPr>
          <p:spPr>
            <a:xfrm>
              <a:off x="3140236" y="2096207"/>
              <a:ext cx="142021" cy="14202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59"/>
            <p:cNvSpPr/>
            <p:nvPr/>
          </p:nvSpPr>
          <p:spPr>
            <a:xfrm>
              <a:off x="3086565" y="1747617"/>
              <a:ext cx="249363" cy="249363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0"/>
            <p:cNvSpPr/>
            <p:nvPr/>
          </p:nvSpPr>
          <p:spPr>
            <a:xfrm>
              <a:off x="3152170" y="2146757"/>
              <a:ext cx="118154" cy="118154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1"/>
            <p:cNvSpPr/>
            <p:nvPr/>
          </p:nvSpPr>
          <p:spPr>
            <a:xfrm>
              <a:off x="3155051" y="2157492"/>
              <a:ext cx="112392" cy="112392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2"/>
            <p:cNvSpPr/>
            <p:nvPr/>
          </p:nvSpPr>
          <p:spPr>
            <a:xfrm>
              <a:off x="3150813" y="2141502"/>
              <a:ext cx="120869" cy="120869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3"/>
            <p:cNvSpPr/>
            <p:nvPr/>
          </p:nvSpPr>
          <p:spPr>
            <a:xfrm>
              <a:off x="3127172" y="2029621"/>
              <a:ext cx="168149" cy="168149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4"/>
            <p:cNvSpPr/>
            <p:nvPr/>
          </p:nvSpPr>
          <p:spPr>
            <a:xfrm>
              <a:off x="3121627" y="1997806"/>
              <a:ext cx="179240" cy="179240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5"/>
            <p:cNvSpPr/>
            <p:nvPr/>
          </p:nvSpPr>
          <p:spPr>
            <a:xfrm>
              <a:off x="3139170" y="2091214"/>
              <a:ext cx="144153" cy="144153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6"/>
            <p:cNvSpPr/>
            <p:nvPr/>
          </p:nvSpPr>
          <p:spPr>
            <a:xfrm>
              <a:off x="3143930" y="2112902"/>
              <a:ext cx="134633" cy="134633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7"/>
            <p:cNvSpPr/>
            <p:nvPr/>
          </p:nvSpPr>
          <p:spPr>
            <a:xfrm>
              <a:off x="3174237" y="2214402"/>
              <a:ext cx="74019" cy="74019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8"/>
            <p:cNvSpPr/>
            <p:nvPr/>
          </p:nvSpPr>
          <p:spPr>
            <a:xfrm>
              <a:off x="3142470" y="2106413"/>
              <a:ext cx="137554" cy="137554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69"/>
            <p:cNvSpPr/>
            <p:nvPr/>
          </p:nvSpPr>
          <p:spPr>
            <a:xfrm>
              <a:off x="3134172" y="2066758"/>
              <a:ext cx="154150" cy="154150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0"/>
            <p:cNvSpPr/>
            <p:nvPr/>
          </p:nvSpPr>
          <p:spPr>
            <a:xfrm>
              <a:off x="3139443" y="2092498"/>
              <a:ext cx="143608" cy="143608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1"/>
            <p:cNvSpPr/>
            <p:nvPr/>
          </p:nvSpPr>
          <p:spPr>
            <a:xfrm>
              <a:off x="3151563" y="2144425"/>
              <a:ext cx="119367" cy="119367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2"/>
            <p:cNvSpPr/>
            <p:nvPr/>
          </p:nvSpPr>
          <p:spPr>
            <a:xfrm>
              <a:off x="3119211" y="1983281"/>
              <a:ext cx="184072" cy="184072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3"/>
            <p:cNvSpPr/>
            <p:nvPr/>
          </p:nvSpPr>
          <p:spPr>
            <a:xfrm>
              <a:off x="3108078" y="1911159"/>
              <a:ext cx="206338" cy="206338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4"/>
            <p:cNvSpPr/>
            <p:nvPr/>
          </p:nvSpPr>
          <p:spPr>
            <a:xfrm>
              <a:off x="3166856" y="2195507"/>
              <a:ext cx="88783" cy="88783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5"/>
            <p:cNvSpPr/>
            <p:nvPr/>
          </p:nvSpPr>
          <p:spPr>
            <a:xfrm>
              <a:off x="3076835" y="1663183"/>
              <a:ext cx="268823" cy="268823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6"/>
            <p:cNvSpPr/>
            <p:nvPr/>
          </p:nvSpPr>
          <p:spPr>
            <a:xfrm>
              <a:off x="3163553" y="2185837"/>
              <a:ext cx="95388" cy="95388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7"/>
            <p:cNvSpPr/>
            <p:nvPr/>
          </p:nvSpPr>
          <p:spPr>
            <a:xfrm>
              <a:off x="3148568" y="2132534"/>
              <a:ext cx="125357" cy="125357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8"/>
            <p:cNvSpPr/>
            <p:nvPr/>
          </p:nvSpPr>
          <p:spPr>
            <a:xfrm>
              <a:off x="3148908" y="2133916"/>
              <a:ext cx="124677" cy="124677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79"/>
            <p:cNvSpPr/>
            <p:nvPr/>
          </p:nvSpPr>
          <p:spPr>
            <a:xfrm>
              <a:off x="3174490" y="2214982"/>
              <a:ext cx="73514" cy="73514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0"/>
            <p:cNvSpPr/>
            <p:nvPr/>
          </p:nvSpPr>
          <p:spPr>
            <a:xfrm>
              <a:off x="3139170" y="2091214"/>
              <a:ext cx="144153" cy="144153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1"/>
            <p:cNvSpPr/>
            <p:nvPr/>
          </p:nvSpPr>
          <p:spPr>
            <a:xfrm>
              <a:off x="3172061" y="2209221"/>
              <a:ext cx="78372" cy="78372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2"/>
            <p:cNvSpPr/>
            <p:nvPr/>
          </p:nvSpPr>
          <p:spPr>
            <a:xfrm>
              <a:off x="3184136" y="2233851"/>
              <a:ext cx="54221" cy="5422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3"/>
            <p:cNvSpPr/>
            <p:nvPr/>
          </p:nvSpPr>
          <p:spPr>
            <a:xfrm>
              <a:off x="3170810" y="2206096"/>
              <a:ext cx="80874" cy="80874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4"/>
            <p:cNvSpPr/>
            <p:nvPr/>
          </p:nvSpPr>
          <p:spPr>
            <a:xfrm>
              <a:off x="3152149" y="2146676"/>
              <a:ext cx="118197" cy="118197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5"/>
            <p:cNvSpPr/>
            <p:nvPr/>
          </p:nvSpPr>
          <p:spPr>
            <a:xfrm>
              <a:off x="3164395" y="2188376"/>
              <a:ext cx="93703" cy="93703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6"/>
            <p:cNvSpPr/>
            <p:nvPr/>
          </p:nvSpPr>
          <p:spPr>
            <a:xfrm>
              <a:off x="3169736" y="2203326"/>
              <a:ext cx="83022" cy="83022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7"/>
            <p:cNvSpPr/>
            <p:nvPr/>
          </p:nvSpPr>
          <p:spPr>
            <a:xfrm>
              <a:off x="3120187" y="1989196"/>
              <a:ext cx="182120" cy="182120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8"/>
            <p:cNvSpPr/>
            <p:nvPr/>
          </p:nvSpPr>
          <p:spPr>
            <a:xfrm>
              <a:off x="3140359" y="2096776"/>
              <a:ext cx="141776" cy="141776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89"/>
            <p:cNvSpPr/>
            <p:nvPr/>
          </p:nvSpPr>
          <p:spPr>
            <a:xfrm>
              <a:off x="3145309" y="2118892"/>
              <a:ext cx="131876" cy="131876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0"/>
            <p:cNvSpPr/>
            <p:nvPr/>
          </p:nvSpPr>
          <p:spPr>
            <a:xfrm>
              <a:off x="3169190" y="2201887"/>
              <a:ext cx="84115" cy="84115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1"/>
            <p:cNvSpPr/>
            <p:nvPr/>
          </p:nvSpPr>
          <p:spPr>
            <a:xfrm>
              <a:off x="3169334" y="2202269"/>
              <a:ext cx="83826" cy="83826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2"/>
            <p:cNvSpPr/>
            <p:nvPr/>
          </p:nvSpPr>
          <p:spPr>
            <a:xfrm>
              <a:off x="3156861" y="2163943"/>
              <a:ext cx="108772" cy="108772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3"/>
            <p:cNvSpPr/>
            <p:nvPr/>
          </p:nvSpPr>
          <p:spPr>
            <a:xfrm>
              <a:off x="3085384" y="1737719"/>
              <a:ext cx="251725" cy="251725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4"/>
            <p:cNvSpPr/>
            <p:nvPr/>
          </p:nvSpPr>
          <p:spPr>
            <a:xfrm>
              <a:off x="3175029" y="2216205"/>
              <a:ext cx="72437" cy="72437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5"/>
            <p:cNvSpPr/>
            <p:nvPr/>
          </p:nvSpPr>
          <p:spPr>
            <a:xfrm>
              <a:off x="3180216" y="2226956"/>
              <a:ext cx="62062" cy="62062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6"/>
            <p:cNvSpPr/>
            <p:nvPr/>
          </p:nvSpPr>
          <p:spPr>
            <a:xfrm>
              <a:off x="3155324" y="2158479"/>
              <a:ext cx="111846" cy="111846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7"/>
            <p:cNvSpPr/>
            <p:nvPr/>
          </p:nvSpPr>
          <p:spPr>
            <a:xfrm>
              <a:off x="3166725" y="2195138"/>
              <a:ext cx="89044" cy="89044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8"/>
            <p:cNvSpPr/>
            <p:nvPr/>
          </p:nvSpPr>
          <p:spPr>
            <a:xfrm>
              <a:off x="3179662" y="2225896"/>
              <a:ext cx="63170" cy="63170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399"/>
            <p:cNvSpPr/>
            <p:nvPr/>
          </p:nvSpPr>
          <p:spPr>
            <a:xfrm>
              <a:off x="3178470" y="2223543"/>
              <a:ext cx="65554" cy="65554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0"/>
            <p:cNvSpPr/>
            <p:nvPr/>
          </p:nvSpPr>
          <p:spPr>
            <a:xfrm>
              <a:off x="3097665" y="1835979"/>
              <a:ext cx="227164" cy="227164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1"/>
            <p:cNvSpPr/>
            <p:nvPr/>
          </p:nvSpPr>
          <p:spPr>
            <a:xfrm>
              <a:off x="3176620" y="2219701"/>
              <a:ext cx="69253" cy="69253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2"/>
            <p:cNvSpPr/>
            <p:nvPr/>
          </p:nvSpPr>
          <p:spPr>
            <a:xfrm>
              <a:off x="3143113" y="2109288"/>
              <a:ext cx="136268" cy="136268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3"/>
            <p:cNvSpPr/>
            <p:nvPr/>
          </p:nvSpPr>
          <p:spPr>
            <a:xfrm>
              <a:off x="3178470" y="2223543"/>
              <a:ext cx="65554" cy="65554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4"/>
            <p:cNvSpPr/>
            <p:nvPr/>
          </p:nvSpPr>
          <p:spPr>
            <a:xfrm>
              <a:off x="3156412" y="2162363"/>
              <a:ext cx="109671" cy="10967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5"/>
            <p:cNvSpPr/>
            <p:nvPr/>
          </p:nvSpPr>
          <p:spPr>
            <a:xfrm>
              <a:off x="3172873" y="2211194"/>
              <a:ext cx="76747" cy="76747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6"/>
            <p:cNvSpPr/>
            <p:nvPr/>
          </p:nvSpPr>
          <p:spPr>
            <a:xfrm>
              <a:off x="3137300" y="2082262"/>
              <a:ext cx="147895" cy="147895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7"/>
            <p:cNvSpPr/>
            <p:nvPr/>
          </p:nvSpPr>
          <p:spPr>
            <a:xfrm>
              <a:off x="3118984" y="1981894"/>
              <a:ext cx="184527" cy="184527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8"/>
            <p:cNvSpPr/>
            <p:nvPr/>
          </p:nvSpPr>
          <p:spPr>
            <a:xfrm>
              <a:off x="3170276" y="2204729"/>
              <a:ext cx="81942" cy="81942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09"/>
            <p:cNvSpPr/>
            <p:nvPr/>
          </p:nvSpPr>
          <p:spPr>
            <a:xfrm>
              <a:off x="3170503" y="2205313"/>
              <a:ext cx="81487" cy="81487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0"/>
            <p:cNvSpPr/>
            <p:nvPr/>
          </p:nvSpPr>
          <p:spPr>
            <a:xfrm>
              <a:off x="3143156" y="2109480"/>
              <a:ext cx="136182" cy="136182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1"/>
            <p:cNvSpPr/>
            <p:nvPr/>
          </p:nvSpPr>
          <p:spPr>
            <a:xfrm>
              <a:off x="3081887" y="1707833"/>
              <a:ext cx="258720" cy="258720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2"/>
            <p:cNvSpPr/>
            <p:nvPr/>
          </p:nvSpPr>
          <p:spPr>
            <a:xfrm>
              <a:off x="3134701" y="2069430"/>
              <a:ext cx="153091" cy="15309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3"/>
            <p:cNvSpPr/>
            <p:nvPr/>
          </p:nvSpPr>
          <p:spPr>
            <a:xfrm>
              <a:off x="3145372" y="2119163"/>
              <a:ext cx="131750" cy="131750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4"/>
            <p:cNvSpPr/>
            <p:nvPr/>
          </p:nvSpPr>
          <p:spPr>
            <a:xfrm>
              <a:off x="3165341" y="2191166"/>
              <a:ext cx="91812" cy="91812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5"/>
            <p:cNvSpPr/>
            <p:nvPr/>
          </p:nvSpPr>
          <p:spPr>
            <a:xfrm>
              <a:off x="3159914" y="2174315"/>
              <a:ext cx="102666" cy="102666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6"/>
            <p:cNvSpPr/>
            <p:nvPr/>
          </p:nvSpPr>
          <p:spPr>
            <a:xfrm>
              <a:off x="3124272" y="2013243"/>
              <a:ext cx="173950" cy="173950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7"/>
            <p:cNvSpPr/>
            <p:nvPr/>
          </p:nvSpPr>
          <p:spPr>
            <a:xfrm>
              <a:off x="3118606" y="1979583"/>
              <a:ext cx="185281" cy="18528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8"/>
            <p:cNvSpPr/>
            <p:nvPr/>
          </p:nvSpPr>
          <p:spPr>
            <a:xfrm>
              <a:off x="3165590" y="2191891"/>
              <a:ext cx="91313" cy="91313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19"/>
            <p:cNvSpPr/>
            <p:nvPr/>
          </p:nvSpPr>
          <p:spPr>
            <a:xfrm>
              <a:off x="3158366" y="2169137"/>
              <a:ext cx="105761" cy="10576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0"/>
            <p:cNvSpPr/>
            <p:nvPr/>
          </p:nvSpPr>
          <p:spPr>
            <a:xfrm>
              <a:off x="3171160" y="2206981"/>
              <a:ext cx="80174" cy="80174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1"/>
            <p:cNvSpPr/>
            <p:nvPr/>
          </p:nvSpPr>
          <p:spPr>
            <a:xfrm>
              <a:off x="3122949" y="2005584"/>
              <a:ext cx="176595" cy="176595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2"/>
            <p:cNvSpPr/>
            <p:nvPr/>
          </p:nvSpPr>
          <p:spPr>
            <a:xfrm>
              <a:off x="3133343" y="2062538"/>
              <a:ext cx="155807" cy="155807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3"/>
            <p:cNvSpPr/>
            <p:nvPr/>
          </p:nvSpPr>
          <p:spPr>
            <a:xfrm>
              <a:off x="3108623" y="1914887"/>
              <a:ext cx="205249" cy="205249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4"/>
            <p:cNvSpPr/>
            <p:nvPr/>
          </p:nvSpPr>
          <p:spPr>
            <a:xfrm>
              <a:off x="3111894" y="1936842"/>
              <a:ext cx="198706" cy="198706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5"/>
            <p:cNvSpPr/>
            <p:nvPr/>
          </p:nvSpPr>
          <p:spPr>
            <a:xfrm>
              <a:off x="3136540" y="2078557"/>
              <a:ext cx="149415" cy="149415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6"/>
            <p:cNvSpPr/>
            <p:nvPr/>
          </p:nvSpPr>
          <p:spPr>
            <a:xfrm>
              <a:off x="3172474" y="2210229"/>
              <a:ext cx="77547" cy="77547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7"/>
            <p:cNvSpPr/>
            <p:nvPr/>
          </p:nvSpPr>
          <p:spPr>
            <a:xfrm>
              <a:off x="3143520" y="2111093"/>
              <a:ext cx="135454" cy="135454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8"/>
            <p:cNvSpPr/>
            <p:nvPr/>
          </p:nvSpPr>
          <p:spPr>
            <a:xfrm>
              <a:off x="3136418" y="2077959"/>
              <a:ext cx="149658" cy="149658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29"/>
            <p:cNvSpPr/>
            <p:nvPr/>
          </p:nvSpPr>
          <p:spPr>
            <a:xfrm>
              <a:off x="3177866" y="2222315"/>
              <a:ext cx="66762" cy="66762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0"/>
            <p:cNvSpPr/>
            <p:nvPr/>
          </p:nvSpPr>
          <p:spPr>
            <a:xfrm>
              <a:off x="3098958" y="1845722"/>
              <a:ext cx="224578" cy="224578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1"/>
            <p:cNvSpPr/>
            <p:nvPr/>
          </p:nvSpPr>
          <p:spPr>
            <a:xfrm>
              <a:off x="3169388" y="2202413"/>
              <a:ext cx="83717" cy="83717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2"/>
            <p:cNvSpPr/>
            <p:nvPr/>
          </p:nvSpPr>
          <p:spPr>
            <a:xfrm>
              <a:off x="3182971" y="2231913"/>
              <a:ext cx="56551" cy="56551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3"/>
            <p:cNvSpPr/>
            <p:nvPr/>
          </p:nvSpPr>
          <p:spPr>
            <a:xfrm>
              <a:off x="3183808" y="2233315"/>
              <a:ext cx="54877" cy="54877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4"/>
            <p:cNvSpPr/>
            <p:nvPr/>
          </p:nvSpPr>
          <p:spPr>
            <a:xfrm>
              <a:off x="3090297" y="1778273"/>
              <a:ext cx="241899" cy="241899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5"/>
            <p:cNvSpPr/>
            <p:nvPr/>
          </p:nvSpPr>
          <p:spPr>
            <a:xfrm>
              <a:off x="3155679" y="2159756"/>
              <a:ext cx="111136" cy="111136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6"/>
            <p:cNvSpPr/>
            <p:nvPr/>
          </p:nvSpPr>
          <p:spPr>
            <a:xfrm>
              <a:off x="3144168" y="2113942"/>
              <a:ext cx="134159" cy="134159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7"/>
            <p:cNvSpPr/>
            <p:nvPr/>
          </p:nvSpPr>
          <p:spPr>
            <a:xfrm>
              <a:off x="3078172" y="1675171"/>
              <a:ext cx="266149" cy="266149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8"/>
            <p:cNvSpPr/>
            <p:nvPr/>
          </p:nvSpPr>
          <p:spPr>
            <a:xfrm>
              <a:off x="3124485" y="2014468"/>
              <a:ext cx="173524" cy="173524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39"/>
            <p:cNvSpPr/>
            <p:nvPr/>
          </p:nvSpPr>
          <p:spPr>
            <a:xfrm>
              <a:off x="3167119" y="2196247"/>
              <a:ext cx="88255" cy="88255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0"/>
            <p:cNvSpPr/>
            <p:nvPr/>
          </p:nvSpPr>
          <p:spPr>
            <a:xfrm>
              <a:off x="3119986" y="1987983"/>
              <a:ext cx="182522" cy="182522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1"/>
            <p:cNvSpPr/>
            <p:nvPr/>
          </p:nvSpPr>
          <p:spPr>
            <a:xfrm>
              <a:off x="3136784" y="2079753"/>
              <a:ext cx="148926" cy="148926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2"/>
            <p:cNvSpPr/>
            <p:nvPr/>
          </p:nvSpPr>
          <p:spPr>
            <a:xfrm>
              <a:off x="3158728" y="2170362"/>
              <a:ext cx="105038" cy="105038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3"/>
            <p:cNvSpPr/>
            <p:nvPr/>
          </p:nvSpPr>
          <p:spPr>
            <a:xfrm>
              <a:off x="3106265" y="1898606"/>
              <a:ext cx="209964" cy="209964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4"/>
            <p:cNvSpPr/>
            <p:nvPr/>
          </p:nvSpPr>
          <p:spPr>
            <a:xfrm>
              <a:off x="3181965" y="2230162"/>
              <a:ext cx="58564" cy="58564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5"/>
            <p:cNvSpPr/>
            <p:nvPr/>
          </p:nvSpPr>
          <p:spPr>
            <a:xfrm>
              <a:off x="3096711" y="1828718"/>
              <a:ext cx="229072" cy="229072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6"/>
            <p:cNvSpPr/>
            <p:nvPr/>
          </p:nvSpPr>
          <p:spPr>
            <a:xfrm>
              <a:off x="3155621" y="2159550"/>
              <a:ext cx="111251" cy="11125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7"/>
            <p:cNvSpPr/>
            <p:nvPr/>
          </p:nvSpPr>
          <p:spPr>
            <a:xfrm>
              <a:off x="3149369" y="2135775"/>
              <a:ext cx="123755" cy="123755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8"/>
            <p:cNvSpPr/>
            <p:nvPr/>
          </p:nvSpPr>
          <p:spPr>
            <a:xfrm>
              <a:off x="3174722" y="2215512"/>
              <a:ext cx="73050" cy="73050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49"/>
            <p:cNvSpPr/>
            <p:nvPr/>
          </p:nvSpPr>
          <p:spPr>
            <a:xfrm>
              <a:off x="3073219" y="1630144"/>
              <a:ext cx="276055" cy="276055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0"/>
            <p:cNvSpPr/>
            <p:nvPr/>
          </p:nvSpPr>
          <p:spPr>
            <a:xfrm>
              <a:off x="3176285" y="2218979"/>
              <a:ext cx="69924" cy="69924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1"/>
            <p:cNvSpPr/>
            <p:nvPr/>
          </p:nvSpPr>
          <p:spPr>
            <a:xfrm>
              <a:off x="3159771" y="2173845"/>
              <a:ext cx="102951" cy="1029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2"/>
            <p:cNvSpPr/>
            <p:nvPr/>
          </p:nvSpPr>
          <p:spPr>
            <a:xfrm>
              <a:off x="3096751" y="1829026"/>
              <a:ext cx="228991" cy="22899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3"/>
            <p:cNvSpPr/>
            <p:nvPr/>
          </p:nvSpPr>
          <p:spPr>
            <a:xfrm>
              <a:off x="3108129" y="1911508"/>
              <a:ext cx="206237" cy="206237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4"/>
            <p:cNvSpPr/>
            <p:nvPr/>
          </p:nvSpPr>
          <p:spPr>
            <a:xfrm>
              <a:off x="3174420" y="2214823"/>
              <a:ext cx="73653" cy="73653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5"/>
            <p:cNvSpPr/>
            <p:nvPr/>
          </p:nvSpPr>
          <p:spPr>
            <a:xfrm>
              <a:off x="3153258" y="2150880"/>
              <a:ext cx="115977" cy="115977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6"/>
            <p:cNvSpPr/>
            <p:nvPr/>
          </p:nvSpPr>
          <p:spPr>
            <a:xfrm>
              <a:off x="3177285" y="2221109"/>
              <a:ext cx="67923" cy="67923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7"/>
            <p:cNvSpPr/>
            <p:nvPr/>
          </p:nvSpPr>
          <p:spPr>
            <a:xfrm>
              <a:off x="3135594" y="2073893"/>
              <a:ext cx="151305" cy="151305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8"/>
            <p:cNvSpPr/>
            <p:nvPr/>
          </p:nvSpPr>
          <p:spPr>
            <a:xfrm>
              <a:off x="3155096" y="2157656"/>
              <a:ext cx="112301" cy="11230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59"/>
            <p:cNvSpPr/>
            <p:nvPr/>
          </p:nvSpPr>
          <p:spPr>
            <a:xfrm>
              <a:off x="3139540" y="2092951"/>
              <a:ext cx="143415" cy="143415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0"/>
            <p:cNvSpPr/>
            <p:nvPr/>
          </p:nvSpPr>
          <p:spPr>
            <a:xfrm>
              <a:off x="3157788" y="2167161"/>
              <a:ext cx="106918" cy="106918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1"/>
            <p:cNvSpPr/>
            <p:nvPr/>
          </p:nvSpPr>
          <p:spPr>
            <a:xfrm>
              <a:off x="3134554" y="2068687"/>
              <a:ext cx="153386" cy="153386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2"/>
            <p:cNvSpPr/>
            <p:nvPr/>
          </p:nvSpPr>
          <p:spPr>
            <a:xfrm>
              <a:off x="3161537" y="2179568"/>
              <a:ext cx="99420" cy="99420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3"/>
            <p:cNvSpPr/>
            <p:nvPr/>
          </p:nvSpPr>
          <p:spPr>
            <a:xfrm>
              <a:off x="3130206" y="2046132"/>
              <a:ext cx="162082" cy="162082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4"/>
            <p:cNvSpPr/>
            <p:nvPr/>
          </p:nvSpPr>
          <p:spPr>
            <a:xfrm>
              <a:off x="3168691" y="2200555"/>
              <a:ext cx="85112" cy="85112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5"/>
            <p:cNvSpPr/>
            <p:nvPr/>
          </p:nvSpPr>
          <p:spPr>
            <a:xfrm>
              <a:off x="3128634" y="2037658"/>
              <a:ext cx="165225" cy="165225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6"/>
            <p:cNvSpPr/>
            <p:nvPr/>
          </p:nvSpPr>
          <p:spPr>
            <a:xfrm>
              <a:off x="3163626" y="2186059"/>
              <a:ext cx="95242" cy="95242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7"/>
            <p:cNvSpPr/>
            <p:nvPr/>
          </p:nvSpPr>
          <p:spPr>
            <a:xfrm>
              <a:off x="3172040" y="2209171"/>
              <a:ext cx="78413" cy="78413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8"/>
            <p:cNvSpPr/>
            <p:nvPr/>
          </p:nvSpPr>
          <p:spPr>
            <a:xfrm>
              <a:off x="3112037" y="1937789"/>
              <a:ext cx="198419" cy="198419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69"/>
            <p:cNvSpPr/>
            <p:nvPr/>
          </p:nvSpPr>
          <p:spPr>
            <a:xfrm>
              <a:off x="3123041" y="2006123"/>
              <a:ext cx="176411" cy="176411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0"/>
            <p:cNvSpPr/>
            <p:nvPr/>
          </p:nvSpPr>
          <p:spPr>
            <a:xfrm>
              <a:off x="3103097" y="1876130"/>
              <a:ext cx="216300" cy="216300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1"/>
            <p:cNvSpPr/>
            <p:nvPr/>
          </p:nvSpPr>
          <p:spPr>
            <a:xfrm>
              <a:off x="3152636" y="2148532"/>
              <a:ext cx="117222" cy="117222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2"/>
            <p:cNvSpPr/>
            <p:nvPr/>
          </p:nvSpPr>
          <p:spPr>
            <a:xfrm>
              <a:off x="3095855" y="1822150"/>
              <a:ext cx="230784" cy="230784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3"/>
            <p:cNvSpPr/>
            <p:nvPr/>
          </p:nvSpPr>
          <p:spPr>
            <a:xfrm>
              <a:off x="3147120" y="2126564"/>
              <a:ext cx="128253" cy="128253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4"/>
            <p:cNvSpPr/>
            <p:nvPr/>
          </p:nvSpPr>
          <p:spPr>
            <a:xfrm>
              <a:off x="3178947" y="2224497"/>
              <a:ext cx="64600" cy="64600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5"/>
            <p:cNvSpPr/>
            <p:nvPr/>
          </p:nvSpPr>
          <p:spPr>
            <a:xfrm>
              <a:off x="3132150" y="2056376"/>
              <a:ext cx="158194" cy="158194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6"/>
            <p:cNvSpPr/>
            <p:nvPr/>
          </p:nvSpPr>
          <p:spPr>
            <a:xfrm>
              <a:off x="3094554" y="1812073"/>
              <a:ext cx="233385" cy="233385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7"/>
            <p:cNvSpPr/>
            <p:nvPr/>
          </p:nvSpPr>
          <p:spPr>
            <a:xfrm>
              <a:off x="3171298" y="2207327"/>
              <a:ext cx="79898" cy="79898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8"/>
            <p:cNvSpPr/>
            <p:nvPr/>
          </p:nvSpPr>
          <p:spPr>
            <a:xfrm>
              <a:off x="3124209" y="2012883"/>
              <a:ext cx="174076" cy="174076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79"/>
            <p:cNvSpPr/>
            <p:nvPr/>
          </p:nvSpPr>
          <p:spPr>
            <a:xfrm>
              <a:off x="3177285" y="2221109"/>
              <a:ext cx="67923" cy="67923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0"/>
            <p:cNvSpPr/>
            <p:nvPr/>
          </p:nvSpPr>
          <p:spPr>
            <a:xfrm>
              <a:off x="3177614" y="2221796"/>
              <a:ext cx="67265" cy="67265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1"/>
            <p:cNvSpPr/>
            <p:nvPr/>
          </p:nvSpPr>
          <p:spPr>
            <a:xfrm>
              <a:off x="3176804" y="2220092"/>
              <a:ext cx="68886" cy="68886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2"/>
            <p:cNvSpPr/>
            <p:nvPr/>
          </p:nvSpPr>
          <p:spPr>
            <a:xfrm>
              <a:off x="3179503" y="2225589"/>
              <a:ext cx="63487" cy="63487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3"/>
            <p:cNvSpPr/>
            <p:nvPr/>
          </p:nvSpPr>
          <p:spPr>
            <a:xfrm>
              <a:off x="3163436" y="2185483"/>
              <a:ext cx="95621" cy="95621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4"/>
            <p:cNvSpPr/>
            <p:nvPr/>
          </p:nvSpPr>
          <p:spPr>
            <a:xfrm>
              <a:off x="3125960" y="2022845"/>
              <a:ext cx="170574" cy="170574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5"/>
            <p:cNvSpPr/>
            <p:nvPr/>
          </p:nvSpPr>
          <p:spPr>
            <a:xfrm>
              <a:off x="3169064" y="2201553"/>
              <a:ext cx="84366" cy="84366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6"/>
            <p:cNvSpPr/>
            <p:nvPr/>
          </p:nvSpPr>
          <p:spPr>
            <a:xfrm>
              <a:off x="3139677" y="2093594"/>
              <a:ext cx="143141" cy="143141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7"/>
            <p:cNvSpPr/>
            <p:nvPr/>
          </p:nvSpPr>
          <p:spPr>
            <a:xfrm>
              <a:off x="3140057" y="2095373"/>
              <a:ext cx="142379" cy="142379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8"/>
            <p:cNvSpPr/>
            <p:nvPr/>
          </p:nvSpPr>
          <p:spPr>
            <a:xfrm>
              <a:off x="3149124" y="2134785"/>
              <a:ext cx="124247" cy="124247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89"/>
            <p:cNvSpPr/>
            <p:nvPr/>
          </p:nvSpPr>
          <p:spPr>
            <a:xfrm>
              <a:off x="3110008" y="1924276"/>
              <a:ext cx="202478" cy="202478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0"/>
            <p:cNvSpPr/>
            <p:nvPr/>
          </p:nvSpPr>
          <p:spPr>
            <a:xfrm>
              <a:off x="3171716" y="2208370"/>
              <a:ext cx="79062" cy="79062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1"/>
            <p:cNvSpPr/>
            <p:nvPr/>
          </p:nvSpPr>
          <p:spPr>
            <a:xfrm>
              <a:off x="3154612" y="2155892"/>
              <a:ext cx="113270" cy="113270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2"/>
            <p:cNvSpPr/>
            <p:nvPr/>
          </p:nvSpPr>
          <p:spPr>
            <a:xfrm>
              <a:off x="3123610" y="2009429"/>
              <a:ext cx="175273" cy="175273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3"/>
            <p:cNvSpPr/>
            <p:nvPr/>
          </p:nvSpPr>
          <p:spPr>
            <a:xfrm>
              <a:off x="3193196" y="2245738"/>
              <a:ext cx="36101" cy="3610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4"/>
            <p:cNvSpPr/>
            <p:nvPr/>
          </p:nvSpPr>
          <p:spPr>
            <a:xfrm>
              <a:off x="3155461" y="2158973"/>
              <a:ext cx="111572" cy="111572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5"/>
            <p:cNvSpPr/>
            <p:nvPr/>
          </p:nvSpPr>
          <p:spPr>
            <a:xfrm>
              <a:off x="3106027" y="1896940"/>
              <a:ext cx="210441" cy="21044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6"/>
            <p:cNvSpPr/>
            <p:nvPr/>
          </p:nvSpPr>
          <p:spPr>
            <a:xfrm>
              <a:off x="3178440" y="2223484"/>
              <a:ext cx="65613" cy="65613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7"/>
            <p:cNvSpPr/>
            <p:nvPr/>
          </p:nvSpPr>
          <p:spPr>
            <a:xfrm>
              <a:off x="3105453" y="1892916"/>
              <a:ext cx="211587" cy="211587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8"/>
            <p:cNvSpPr/>
            <p:nvPr/>
          </p:nvSpPr>
          <p:spPr>
            <a:xfrm>
              <a:off x="3188366" y="2240104"/>
              <a:ext cx="45761" cy="4576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499"/>
            <p:cNvSpPr/>
            <p:nvPr/>
          </p:nvSpPr>
          <p:spPr>
            <a:xfrm>
              <a:off x="3094283" y="1809957"/>
              <a:ext cx="233927" cy="233927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0"/>
            <p:cNvSpPr/>
            <p:nvPr/>
          </p:nvSpPr>
          <p:spPr>
            <a:xfrm>
              <a:off x="3181041" y="2228495"/>
              <a:ext cx="60412" cy="60412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1"/>
            <p:cNvSpPr/>
            <p:nvPr/>
          </p:nvSpPr>
          <p:spPr>
            <a:xfrm>
              <a:off x="3130185" y="2046022"/>
              <a:ext cx="162123" cy="162123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2"/>
            <p:cNvSpPr/>
            <p:nvPr/>
          </p:nvSpPr>
          <p:spPr>
            <a:xfrm>
              <a:off x="3148144" y="2130801"/>
              <a:ext cx="126205" cy="126205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3"/>
            <p:cNvSpPr/>
            <p:nvPr/>
          </p:nvSpPr>
          <p:spPr>
            <a:xfrm>
              <a:off x="3178558" y="2223721"/>
              <a:ext cx="65378" cy="65378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4"/>
            <p:cNvSpPr/>
            <p:nvPr/>
          </p:nvSpPr>
          <p:spPr>
            <a:xfrm>
              <a:off x="3143528" y="2111131"/>
              <a:ext cx="135437" cy="135437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5"/>
            <p:cNvSpPr/>
            <p:nvPr/>
          </p:nvSpPr>
          <p:spPr>
            <a:xfrm>
              <a:off x="3101873" y="1867260"/>
              <a:ext cx="218748" cy="218748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6"/>
            <p:cNvSpPr/>
            <p:nvPr/>
          </p:nvSpPr>
          <p:spPr>
            <a:xfrm>
              <a:off x="3163684" y="2186237"/>
              <a:ext cx="95125" cy="95125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7"/>
            <p:cNvSpPr/>
            <p:nvPr/>
          </p:nvSpPr>
          <p:spPr>
            <a:xfrm>
              <a:off x="3173831" y="2213461"/>
              <a:ext cx="74831" cy="7483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8"/>
            <p:cNvSpPr/>
            <p:nvPr/>
          </p:nvSpPr>
          <p:spPr>
            <a:xfrm>
              <a:off x="3090050" y="1776271"/>
              <a:ext cx="242394" cy="242394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09"/>
            <p:cNvSpPr/>
            <p:nvPr/>
          </p:nvSpPr>
          <p:spPr>
            <a:xfrm>
              <a:off x="3174101" y="2214087"/>
              <a:ext cx="74292" cy="74292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0"/>
            <p:cNvSpPr/>
            <p:nvPr/>
          </p:nvSpPr>
          <p:spPr>
            <a:xfrm>
              <a:off x="3151626" y="2144665"/>
              <a:ext cx="119242" cy="119242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1"/>
            <p:cNvSpPr/>
            <p:nvPr/>
          </p:nvSpPr>
          <p:spPr>
            <a:xfrm>
              <a:off x="3116358" y="1965613"/>
              <a:ext cx="189778" cy="189778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2"/>
            <p:cNvSpPr/>
            <p:nvPr/>
          </p:nvSpPr>
          <p:spPr>
            <a:xfrm>
              <a:off x="3142975" y="2108674"/>
              <a:ext cx="136544" cy="136544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3"/>
            <p:cNvSpPr/>
            <p:nvPr/>
          </p:nvSpPr>
          <p:spPr>
            <a:xfrm>
              <a:off x="3080085" y="1692107"/>
              <a:ext cx="262324" cy="262324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4"/>
            <p:cNvSpPr/>
            <p:nvPr/>
          </p:nvSpPr>
          <p:spPr>
            <a:xfrm>
              <a:off x="3165559" y="2191801"/>
              <a:ext cx="91376" cy="91376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5"/>
            <p:cNvSpPr/>
            <p:nvPr/>
          </p:nvSpPr>
          <p:spPr>
            <a:xfrm>
              <a:off x="3143372" y="2110440"/>
              <a:ext cx="135749" cy="135749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6"/>
            <p:cNvSpPr/>
            <p:nvPr/>
          </p:nvSpPr>
          <p:spPr>
            <a:xfrm>
              <a:off x="3154067" y="2153890"/>
              <a:ext cx="114360" cy="114360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7"/>
            <p:cNvSpPr/>
            <p:nvPr/>
          </p:nvSpPr>
          <p:spPr>
            <a:xfrm>
              <a:off x="3172390" y="2210026"/>
              <a:ext cx="77713" cy="77713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8"/>
            <p:cNvSpPr/>
            <p:nvPr/>
          </p:nvSpPr>
          <p:spPr>
            <a:xfrm>
              <a:off x="3177069" y="2220656"/>
              <a:ext cx="68355" cy="68355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19"/>
            <p:cNvSpPr/>
            <p:nvPr/>
          </p:nvSpPr>
          <p:spPr>
            <a:xfrm>
              <a:off x="3080318" y="1694155"/>
              <a:ext cx="261857" cy="261857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0"/>
            <p:cNvSpPr/>
            <p:nvPr/>
          </p:nvSpPr>
          <p:spPr>
            <a:xfrm>
              <a:off x="3134849" y="2070173"/>
              <a:ext cx="152796" cy="152796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1"/>
            <p:cNvSpPr/>
            <p:nvPr/>
          </p:nvSpPr>
          <p:spPr>
            <a:xfrm>
              <a:off x="3169662" y="2203133"/>
              <a:ext cx="83169" cy="83169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2"/>
            <p:cNvSpPr/>
            <p:nvPr/>
          </p:nvSpPr>
          <p:spPr>
            <a:xfrm>
              <a:off x="3127836" y="2033290"/>
              <a:ext cx="166821" cy="16682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3"/>
            <p:cNvSpPr/>
            <p:nvPr/>
          </p:nvSpPr>
          <p:spPr>
            <a:xfrm>
              <a:off x="3158107" y="2168253"/>
              <a:ext cx="106280" cy="106280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4"/>
            <p:cNvSpPr/>
            <p:nvPr/>
          </p:nvSpPr>
          <p:spPr>
            <a:xfrm>
              <a:off x="3168254" y="2199375"/>
              <a:ext cx="85986" cy="85986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5"/>
            <p:cNvSpPr/>
            <p:nvPr/>
          </p:nvSpPr>
          <p:spPr>
            <a:xfrm>
              <a:off x="3157171" y="2165027"/>
              <a:ext cx="108152" cy="108152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6"/>
            <p:cNvSpPr/>
            <p:nvPr/>
          </p:nvSpPr>
          <p:spPr>
            <a:xfrm>
              <a:off x="3135012" y="2070990"/>
              <a:ext cx="152469" cy="152469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7"/>
            <p:cNvSpPr/>
            <p:nvPr/>
          </p:nvSpPr>
          <p:spPr>
            <a:xfrm>
              <a:off x="3175292" y="2216796"/>
              <a:ext cx="71910" cy="71910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8"/>
            <p:cNvSpPr/>
            <p:nvPr/>
          </p:nvSpPr>
          <p:spPr>
            <a:xfrm>
              <a:off x="3144985" y="2117497"/>
              <a:ext cx="132524" cy="132524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29"/>
            <p:cNvSpPr/>
            <p:nvPr/>
          </p:nvSpPr>
          <p:spPr>
            <a:xfrm>
              <a:off x="3098341" y="1841088"/>
              <a:ext cx="225811" cy="22581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30"/>
            <p:cNvSpPr/>
            <p:nvPr/>
          </p:nvSpPr>
          <p:spPr>
            <a:xfrm>
              <a:off x="3102281" y="1870227"/>
              <a:ext cx="217932" cy="217932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1"/>
            <p:cNvSpPr/>
            <p:nvPr/>
          </p:nvSpPr>
          <p:spPr>
            <a:xfrm>
              <a:off x="3170849" y="2206194"/>
              <a:ext cx="80797" cy="80797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2"/>
            <p:cNvSpPr/>
            <p:nvPr/>
          </p:nvSpPr>
          <p:spPr>
            <a:xfrm>
              <a:off x="3184232" y="2234007"/>
              <a:ext cx="54029" cy="54029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3"/>
            <p:cNvSpPr/>
            <p:nvPr/>
          </p:nvSpPr>
          <p:spPr>
            <a:xfrm>
              <a:off x="3119980" y="1987948"/>
              <a:ext cx="182534" cy="182534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4"/>
            <p:cNvSpPr/>
            <p:nvPr/>
          </p:nvSpPr>
          <p:spPr>
            <a:xfrm>
              <a:off x="3182557" y="2231201"/>
              <a:ext cx="57379" cy="57379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5"/>
            <p:cNvSpPr/>
            <p:nvPr/>
          </p:nvSpPr>
          <p:spPr>
            <a:xfrm>
              <a:off x="3182639" y="2231342"/>
              <a:ext cx="57216" cy="57216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6"/>
            <p:cNvSpPr/>
            <p:nvPr/>
          </p:nvSpPr>
          <p:spPr>
            <a:xfrm>
              <a:off x="3157557" y="2166365"/>
              <a:ext cx="107380" cy="107380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7"/>
            <p:cNvSpPr/>
            <p:nvPr/>
          </p:nvSpPr>
          <p:spPr>
            <a:xfrm>
              <a:off x="3145084" y="2117923"/>
              <a:ext cx="132326" cy="132326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8"/>
            <p:cNvSpPr/>
            <p:nvPr/>
          </p:nvSpPr>
          <p:spPr>
            <a:xfrm>
              <a:off x="3170656" y="2205704"/>
              <a:ext cx="81182" cy="81182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39"/>
            <p:cNvSpPr/>
            <p:nvPr/>
          </p:nvSpPr>
          <p:spPr>
            <a:xfrm>
              <a:off x="3168832" y="2200935"/>
              <a:ext cx="84829" cy="84829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0"/>
            <p:cNvSpPr/>
            <p:nvPr/>
          </p:nvSpPr>
          <p:spPr>
            <a:xfrm>
              <a:off x="3119921" y="1987591"/>
              <a:ext cx="182652" cy="182652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1"/>
            <p:cNvSpPr/>
            <p:nvPr/>
          </p:nvSpPr>
          <p:spPr>
            <a:xfrm>
              <a:off x="3123128" y="2006625"/>
              <a:ext cx="176238" cy="176238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2"/>
            <p:cNvSpPr/>
            <p:nvPr/>
          </p:nvSpPr>
          <p:spPr>
            <a:xfrm>
              <a:off x="3075730" y="1653183"/>
              <a:ext cx="271033" cy="271033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3"/>
            <p:cNvSpPr/>
            <p:nvPr/>
          </p:nvSpPr>
          <p:spPr>
            <a:xfrm>
              <a:off x="3174652" y="2215352"/>
              <a:ext cx="73190" cy="73190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4"/>
            <p:cNvSpPr/>
            <p:nvPr/>
          </p:nvSpPr>
          <p:spPr>
            <a:xfrm>
              <a:off x="3135474" y="2073297"/>
              <a:ext cx="151545" cy="151545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5"/>
            <p:cNvSpPr/>
            <p:nvPr/>
          </p:nvSpPr>
          <p:spPr>
            <a:xfrm>
              <a:off x="3182517" y="2231131"/>
              <a:ext cx="57460" cy="57460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6"/>
            <p:cNvSpPr/>
            <p:nvPr/>
          </p:nvSpPr>
          <p:spPr>
            <a:xfrm>
              <a:off x="3160096" y="2174913"/>
              <a:ext cx="102302" cy="102302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7"/>
            <p:cNvSpPr/>
            <p:nvPr/>
          </p:nvSpPr>
          <p:spPr>
            <a:xfrm>
              <a:off x="3148626" y="2132771"/>
              <a:ext cx="125241" cy="12524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8"/>
            <p:cNvSpPr/>
            <p:nvPr/>
          </p:nvSpPr>
          <p:spPr>
            <a:xfrm>
              <a:off x="3107074" y="1904235"/>
              <a:ext cx="208346" cy="208346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49"/>
            <p:cNvSpPr/>
            <p:nvPr/>
          </p:nvSpPr>
          <p:spPr>
            <a:xfrm>
              <a:off x="3096590" y="1827794"/>
              <a:ext cx="229313" cy="229313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0"/>
            <p:cNvSpPr/>
            <p:nvPr/>
          </p:nvSpPr>
          <p:spPr>
            <a:xfrm>
              <a:off x="3121615" y="1997735"/>
              <a:ext cx="179264" cy="179264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1"/>
            <p:cNvSpPr/>
            <p:nvPr/>
          </p:nvSpPr>
          <p:spPr>
            <a:xfrm>
              <a:off x="3133466" y="2063167"/>
              <a:ext cx="155562" cy="155562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2"/>
            <p:cNvSpPr/>
            <p:nvPr/>
          </p:nvSpPr>
          <p:spPr>
            <a:xfrm>
              <a:off x="3181965" y="2230162"/>
              <a:ext cx="58564" cy="58564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3"/>
            <p:cNvSpPr/>
            <p:nvPr/>
          </p:nvSpPr>
          <p:spPr>
            <a:xfrm>
              <a:off x="3160122" y="2174999"/>
              <a:ext cx="102249" cy="102249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4"/>
            <p:cNvSpPr/>
            <p:nvPr/>
          </p:nvSpPr>
          <p:spPr>
            <a:xfrm>
              <a:off x="3120549" y="1991373"/>
              <a:ext cx="181397" cy="181397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5"/>
            <p:cNvSpPr/>
            <p:nvPr/>
          </p:nvSpPr>
          <p:spPr>
            <a:xfrm>
              <a:off x="3170560" y="2205459"/>
              <a:ext cx="81373" cy="81373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6"/>
            <p:cNvSpPr/>
            <p:nvPr/>
          </p:nvSpPr>
          <p:spPr>
            <a:xfrm>
              <a:off x="3135302" y="2072441"/>
              <a:ext cx="151889" cy="151889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7"/>
            <p:cNvSpPr/>
            <p:nvPr/>
          </p:nvSpPr>
          <p:spPr>
            <a:xfrm>
              <a:off x="3133836" y="2065054"/>
              <a:ext cx="154822" cy="154822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8"/>
            <p:cNvSpPr/>
            <p:nvPr/>
          </p:nvSpPr>
          <p:spPr>
            <a:xfrm>
              <a:off x="3155244" y="2158191"/>
              <a:ext cx="112006" cy="112006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59"/>
            <p:cNvSpPr/>
            <p:nvPr/>
          </p:nvSpPr>
          <p:spPr>
            <a:xfrm>
              <a:off x="3179630" y="2225834"/>
              <a:ext cx="63233" cy="63233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0"/>
            <p:cNvSpPr/>
            <p:nvPr/>
          </p:nvSpPr>
          <p:spPr>
            <a:xfrm>
              <a:off x="3145183" y="2118349"/>
              <a:ext cx="132128" cy="132128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1"/>
            <p:cNvSpPr/>
            <p:nvPr/>
          </p:nvSpPr>
          <p:spPr>
            <a:xfrm>
              <a:off x="3158119" y="2168295"/>
              <a:ext cx="106256" cy="106256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2"/>
            <p:cNvSpPr/>
            <p:nvPr/>
          </p:nvSpPr>
          <p:spPr>
            <a:xfrm>
              <a:off x="3148656" y="2132889"/>
              <a:ext cx="125183" cy="125183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3"/>
            <p:cNvSpPr/>
            <p:nvPr/>
          </p:nvSpPr>
          <p:spPr>
            <a:xfrm>
              <a:off x="3176777" y="2220036"/>
              <a:ext cx="68939" cy="68939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4"/>
            <p:cNvSpPr/>
            <p:nvPr/>
          </p:nvSpPr>
          <p:spPr>
            <a:xfrm>
              <a:off x="3173854" y="2213513"/>
              <a:ext cx="74786" cy="74786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5"/>
            <p:cNvSpPr/>
            <p:nvPr/>
          </p:nvSpPr>
          <p:spPr>
            <a:xfrm>
              <a:off x="3170276" y="2204729"/>
              <a:ext cx="81942" cy="81942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6"/>
            <p:cNvSpPr/>
            <p:nvPr/>
          </p:nvSpPr>
          <p:spPr>
            <a:xfrm>
              <a:off x="3169958" y="2203905"/>
              <a:ext cx="82578" cy="82578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7"/>
            <p:cNvSpPr/>
            <p:nvPr/>
          </p:nvSpPr>
          <p:spPr>
            <a:xfrm>
              <a:off x="3154522" y="2155565"/>
              <a:ext cx="113449" cy="113449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8"/>
            <p:cNvSpPr/>
            <p:nvPr/>
          </p:nvSpPr>
          <p:spPr>
            <a:xfrm>
              <a:off x="3118254" y="1977415"/>
              <a:ext cx="185986" cy="185986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69"/>
            <p:cNvSpPr/>
            <p:nvPr/>
          </p:nvSpPr>
          <p:spPr>
            <a:xfrm>
              <a:off x="3173742" y="2213253"/>
              <a:ext cx="75009" cy="75009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0"/>
            <p:cNvSpPr/>
            <p:nvPr/>
          </p:nvSpPr>
          <p:spPr>
            <a:xfrm>
              <a:off x="3129382" y="2041708"/>
              <a:ext cx="163731" cy="16373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1"/>
            <p:cNvSpPr/>
            <p:nvPr/>
          </p:nvSpPr>
          <p:spPr>
            <a:xfrm>
              <a:off x="3172725" y="2210837"/>
              <a:ext cx="77043" cy="77043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2"/>
            <p:cNvSpPr/>
            <p:nvPr/>
          </p:nvSpPr>
          <p:spPr>
            <a:xfrm>
              <a:off x="3180084" y="2226704"/>
              <a:ext cx="62327" cy="62327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3"/>
            <p:cNvSpPr/>
            <p:nvPr/>
          </p:nvSpPr>
          <p:spPr>
            <a:xfrm>
              <a:off x="3164667" y="2189183"/>
              <a:ext cx="93160" cy="93160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4"/>
            <p:cNvSpPr/>
            <p:nvPr/>
          </p:nvSpPr>
          <p:spPr>
            <a:xfrm>
              <a:off x="3077797" y="1671821"/>
              <a:ext cx="266899" cy="266899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5"/>
            <p:cNvSpPr/>
            <p:nvPr/>
          </p:nvSpPr>
          <p:spPr>
            <a:xfrm>
              <a:off x="3137765" y="2084513"/>
              <a:ext cx="146963" cy="146963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6"/>
            <p:cNvSpPr/>
            <p:nvPr/>
          </p:nvSpPr>
          <p:spPr>
            <a:xfrm>
              <a:off x="3149369" y="2135775"/>
              <a:ext cx="123755" cy="123755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7"/>
            <p:cNvSpPr/>
            <p:nvPr/>
          </p:nvSpPr>
          <p:spPr>
            <a:xfrm>
              <a:off x="3093340" y="1802558"/>
              <a:ext cx="235814" cy="235814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8"/>
            <p:cNvSpPr/>
            <p:nvPr/>
          </p:nvSpPr>
          <p:spPr>
            <a:xfrm>
              <a:off x="3150741" y="2141223"/>
              <a:ext cx="121011" cy="12101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79"/>
            <p:cNvSpPr/>
            <p:nvPr/>
          </p:nvSpPr>
          <p:spPr>
            <a:xfrm>
              <a:off x="3152307" y="2147280"/>
              <a:ext cx="117880" cy="117880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0"/>
            <p:cNvSpPr/>
            <p:nvPr/>
          </p:nvSpPr>
          <p:spPr>
            <a:xfrm>
              <a:off x="3168445" y="2199893"/>
              <a:ext cx="85603" cy="85603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1"/>
            <p:cNvSpPr/>
            <p:nvPr/>
          </p:nvSpPr>
          <p:spPr>
            <a:xfrm>
              <a:off x="3121050" y="1994373"/>
              <a:ext cx="180394" cy="180394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2"/>
            <p:cNvSpPr/>
            <p:nvPr/>
          </p:nvSpPr>
          <p:spPr>
            <a:xfrm>
              <a:off x="3146905" y="2125665"/>
              <a:ext cx="128683" cy="128683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3"/>
            <p:cNvSpPr/>
            <p:nvPr/>
          </p:nvSpPr>
          <p:spPr>
            <a:xfrm>
              <a:off x="3150518" y="2140345"/>
              <a:ext cx="121458" cy="121458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4"/>
            <p:cNvSpPr/>
            <p:nvPr/>
          </p:nvSpPr>
          <p:spPr>
            <a:xfrm>
              <a:off x="3174169" y="2214245"/>
              <a:ext cx="74156" cy="74156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5"/>
            <p:cNvSpPr/>
            <p:nvPr/>
          </p:nvSpPr>
          <p:spPr>
            <a:xfrm>
              <a:off x="3179068" y="2224737"/>
              <a:ext cx="64357" cy="64357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6"/>
            <p:cNvSpPr/>
            <p:nvPr/>
          </p:nvSpPr>
          <p:spPr>
            <a:xfrm>
              <a:off x="3183994" y="2233620"/>
              <a:ext cx="54505" cy="54505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7"/>
            <p:cNvSpPr/>
            <p:nvPr/>
          </p:nvSpPr>
          <p:spPr>
            <a:xfrm>
              <a:off x="3125729" y="2021543"/>
              <a:ext cx="171036" cy="171036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8"/>
            <p:cNvSpPr/>
            <p:nvPr/>
          </p:nvSpPr>
          <p:spPr>
            <a:xfrm>
              <a:off x="3171258" y="2207228"/>
              <a:ext cx="79977" cy="79977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89"/>
            <p:cNvSpPr/>
            <p:nvPr/>
          </p:nvSpPr>
          <p:spPr>
            <a:xfrm>
              <a:off x="3130529" y="2047854"/>
              <a:ext cx="161435" cy="161435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0"/>
            <p:cNvSpPr/>
            <p:nvPr/>
          </p:nvSpPr>
          <p:spPr>
            <a:xfrm>
              <a:off x="3112219" y="1938982"/>
              <a:ext cx="198056" cy="198056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1"/>
            <p:cNvSpPr/>
            <p:nvPr/>
          </p:nvSpPr>
          <p:spPr>
            <a:xfrm>
              <a:off x="3175682" y="2217662"/>
              <a:ext cx="71129" cy="71129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2"/>
            <p:cNvSpPr/>
            <p:nvPr/>
          </p:nvSpPr>
          <p:spPr>
            <a:xfrm>
              <a:off x="3080452" y="1695331"/>
              <a:ext cx="261589" cy="261589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3"/>
            <p:cNvSpPr/>
            <p:nvPr/>
          </p:nvSpPr>
          <p:spPr>
            <a:xfrm>
              <a:off x="3120370" y="1990302"/>
              <a:ext cx="181753" cy="181753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4"/>
            <p:cNvSpPr/>
            <p:nvPr/>
          </p:nvSpPr>
          <p:spPr>
            <a:xfrm>
              <a:off x="3137757" y="2084475"/>
              <a:ext cx="146979" cy="146979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5"/>
            <p:cNvSpPr/>
            <p:nvPr/>
          </p:nvSpPr>
          <p:spPr>
            <a:xfrm>
              <a:off x="3152191" y="2146837"/>
              <a:ext cx="118112" cy="118112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6"/>
            <p:cNvSpPr/>
            <p:nvPr/>
          </p:nvSpPr>
          <p:spPr>
            <a:xfrm>
              <a:off x="3186493" y="2237488"/>
              <a:ext cx="49507" cy="49507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7"/>
            <p:cNvSpPr/>
            <p:nvPr/>
          </p:nvSpPr>
          <p:spPr>
            <a:xfrm>
              <a:off x="3156376" y="2162239"/>
              <a:ext cx="109741" cy="109741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8"/>
            <p:cNvSpPr/>
            <p:nvPr/>
          </p:nvSpPr>
          <p:spPr>
            <a:xfrm>
              <a:off x="3179222" y="2225040"/>
              <a:ext cx="64049" cy="64049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599"/>
            <p:cNvSpPr/>
            <p:nvPr/>
          </p:nvSpPr>
          <p:spPr>
            <a:xfrm>
              <a:off x="3130529" y="2047854"/>
              <a:ext cx="161435" cy="161435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0"/>
            <p:cNvSpPr/>
            <p:nvPr/>
          </p:nvSpPr>
          <p:spPr>
            <a:xfrm>
              <a:off x="3120039" y="1988304"/>
              <a:ext cx="182416" cy="182416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1"/>
            <p:cNvSpPr/>
            <p:nvPr/>
          </p:nvSpPr>
          <p:spPr>
            <a:xfrm>
              <a:off x="3115031" y="1957205"/>
              <a:ext cx="192431" cy="19243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2"/>
            <p:cNvSpPr/>
            <p:nvPr/>
          </p:nvSpPr>
          <p:spPr>
            <a:xfrm>
              <a:off x="3098972" y="1845825"/>
              <a:ext cx="224550" cy="224550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3"/>
            <p:cNvSpPr/>
            <p:nvPr/>
          </p:nvSpPr>
          <p:spPr>
            <a:xfrm>
              <a:off x="3112985" y="1944003"/>
              <a:ext cx="196523" cy="196523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4"/>
            <p:cNvSpPr/>
            <p:nvPr/>
          </p:nvSpPr>
          <p:spPr>
            <a:xfrm>
              <a:off x="3131748" y="2054278"/>
              <a:ext cx="158999" cy="158999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5"/>
            <p:cNvSpPr/>
            <p:nvPr/>
          </p:nvSpPr>
          <p:spPr>
            <a:xfrm>
              <a:off x="3085661" y="1740049"/>
              <a:ext cx="251171" cy="25117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6"/>
            <p:cNvSpPr/>
            <p:nvPr/>
          </p:nvSpPr>
          <p:spPr>
            <a:xfrm>
              <a:off x="3141709" y="2102975"/>
              <a:ext cx="139076" cy="139076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7"/>
            <p:cNvSpPr/>
            <p:nvPr/>
          </p:nvSpPr>
          <p:spPr>
            <a:xfrm>
              <a:off x="3142872" y="2108214"/>
              <a:ext cx="136750" cy="136750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8"/>
            <p:cNvSpPr/>
            <p:nvPr/>
          </p:nvSpPr>
          <p:spPr>
            <a:xfrm>
              <a:off x="3168445" y="2199893"/>
              <a:ext cx="85603" cy="85603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09"/>
            <p:cNvSpPr/>
            <p:nvPr/>
          </p:nvSpPr>
          <p:spPr>
            <a:xfrm>
              <a:off x="3168850" y="2200982"/>
              <a:ext cx="84794" cy="84794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0"/>
            <p:cNvSpPr/>
            <p:nvPr/>
          </p:nvSpPr>
          <p:spPr>
            <a:xfrm>
              <a:off x="3172578" y="2210482"/>
              <a:ext cx="77338" cy="77338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1"/>
            <p:cNvSpPr/>
            <p:nvPr/>
          </p:nvSpPr>
          <p:spPr>
            <a:xfrm>
              <a:off x="3176336" y="2219089"/>
              <a:ext cx="69822" cy="69822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2"/>
            <p:cNvSpPr/>
            <p:nvPr/>
          </p:nvSpPr>
          <p:spPr>
            <a:xfrm>
              <a:off x="3151615" y="2144625"/>
              <a:ext cx="119263" cy="119263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3"/>
            <p:cNvSpPr/>
            <p:nvPr/>
          </p:nvSpPr>
          <p:spPr>
            <a:xfrm>
              <a:off x="3133517" y="2063425"/>
              <a:ext cx="155460" cy="155460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4"/>
            <p:cNvSpPr/>
            <p:nvPr/>
          </p:nvSpPr>
          <p:spPr>
            <a:xfrm>
              <a:off x="3139475" y="2092649"/>
              <a:ext cx="143543" cy="143543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5"/>
            <p:cNvSpPr/>
            <p:nvPr/>
          </p:nvSpPr>
          <p:spPr>
            <a:xfrm>
              <a:off x="3171938" y="2208920"/>
              <a:ext cx="78617" cy="78617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6"/>
            <p:cNvSpPr/>
            <p:nvPr/>
          </p:nvSpPr>
          <p:spPr>
            <a:xfrm>
              <a:off x="3161279" y="2178744"/>
              <a:ext cx="99936" cy="99936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7"/>
            <p:cNvSpPr/>
            <p:nvPr/>
          </p:nvSpPr>
          <p:spPr>
            <a:xfrm>
              <a:off x="3159488" y="2172907"/>
              <a:ext cx="103517" cy="103517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8"/>
            <p:cNvSpPr/>
            <p:nvPr/>
          </p:nvSpPr>
          <p:spPr>
            <a:xfrm>
              <a:off x="3137346" y="2082487"/>
              <a:ext cx="147802" cy="147802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19"/>
            <p:cNvSpPr/>
            <p:nvPr/>
          </p:nvSpPr>
          <p:spPr>
            <a:xfrm>
              <a:off x="3091654" y="1789180"/>
              <a:ext cx="239186" cy="239186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0"/>
            <p:cNvSpPr/>
            <p:nvPr/>
          </p:nvSpPr>
          <p:spPr>
            <a:xfrm>
              <a:off x="3101840" y="1867019"/>
              <a:ext cx="218814" cy="218814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1"/>
            <p:cNvSpPr/>
            <p:nvPr/>
          </p:nvSpPr>
          <p:spPr>
            <a:xfrm>
              <a:off x="3127382" y="2030783"/>
              <a:ext cx="167730" cy="167730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2"/>
            <p:cNvSpPr/>
            <p:nvPr/>
          </p:nvSpPr>
          <p:spPr>
            <a:xfrm>
              <a:off x="3098046" y="1838859"/>
              <a:ext cx="226402" cy="226402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3"/>
            <p:cNvSpPr/>
            <p:nvPr/>
          </p:nvSpPr>
          <p:spPr>
            <a:xfrm>
              <a:off x="3135482" y="2073334"/>
              <a:ext cx="151530" cy="151530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4"/>
            <p:cNvSpPr/>
            <p:nvPr/>
          </p:nvSpPr>
          <p:spPr>
            <a:xfrm>
              <a:off x="3141150" y="2100423"/>
              <a:ext cx="140194" cy="140194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5"/>
            <p:cNvSpPr/>
            <p:nvPr/>
          </p:nvSpPr>
          <p:spPr>
            <a:xfrm>
              <a:off x="3144433" y="2115100"/>
              <a:ext cx="133628" cy="133628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6"/>
            <p:cNvSpPr/>
            <p:nvPr/>
          </p:nvSpPr>
          <p:spPr>
            <a:xfrm>
              <a:off x="3171023" y="2206636"/>
              <a:ext cx="80447" cy="80447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7"/>
            <p:cNvSpPr/>
            <p:nvPr/>
          </p:nvSpPr>
          <p:spPr>
            <a:xfrm>
              <a:off x="3148987" y="2134232"/>
              <a:ext cx="124521" cy="124521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8"/>
            <p:cNvSpPr/>
            <p:nvPr/>
          </p:nvSpPr>
          <p:spPr>
            <a:xfrm>
              <a:off x="3174769" y="2215618"/>
              <a:ext cx="72956" cy="72956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29"/>
            <p:cNvSpPr/>
            <p:nvPr/>
          </p:nvSpPr>
          <p:spPr>
            <a:xfrm>
              <a:off x="3157472" y="2166072"/>
              <a:ext cx="107549" cy="107549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0"/>
            <p:cNvSpPr/>
            <p:nvPr/>
          </p:nvSpPr>
          <p:spPr>
            <a:xfrm>
              <a:off x="3182356" y="2230851"/>
              <a:ext cx="57781" cy="5778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1"/>
            <p:cNvSpPr/>
            <p:nvPr/>
          </p:nvSpPr>
          <p:spPr>
            <a:xfrm>
              <a:off x="3181549" y="2229420"/>
              <a:ext cx="59395" cy="59395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2"/>
            <p:cNvSpPr/>
            <p:nvPr/>
          </p:nvSpPr>
          <p:spPr>
            <a:xfrm>
              <a:off x="3125060" y="2017750"/>
              <a:ext cx="172374" cy="172374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3"/>
            <p:cNvSpPr/>
            <p:nvPr/>
          </p:nvSpPr>
          <p:spPr>
            <a:xfrm>
              <a:off x="3173522" y="2212734"/>
              <a:ext cx="75451" cy="754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4"/>
            <p:cNvSpPr/>
            <p:nvPr/>
          </p:nvSpPr>
          <p:spPr>
            <a:xfrm>
              <a:off x="3163875" y="2186814"/>
              <a:ext cx="94744" cy="94744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5"/>
            <p:cNvSpPr/>
            <p:nvPr/>
          </p:nvSpPr>
          <p:spPr>
            <a:xfrm>
              <a:off x="3184041" y="2233697"/>
              <a:ext cx="54411" cy="5441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6"/>
            <p:cNvSpPr/>
            <p:nvPr/>
          </p:nvSpPr>
          <p:spPr>
            <a:xfrm>
              <a:off x="3169100" y="2201649"/>
              <a:ext cx="84294" cy="84294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7"/>
            <p:cNvSpPr/>
            <p:nvPr/>
          </p:nvSpPr>
          <p:spPr>
            <a:xfrm>
              <a:off x="3174490" y="2214982"/>
              <a:ext cx="73514" cy="73514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8"/>
            <p:cNvSpPr/>
            <p:nvPr/>
          </p:nvSpPr>
          <p:spPr>
            <a:xfrm>
              <a:off x="3076835" y="1663183"/>
              <a:ext cx="268823" cy="268823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39"/>
            <p:cNvSpPr/>
            <p:nvPr/>
          </p:nvSpPr>
          <p:spPr>
            <a:xfrm>
              <a:off x="3093856" y="1806615"/>
              <a:ext cx="234781" cy="23478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0"/>
            <p:cNvSpPr/>
            <p:nvPr/>
          </p:nvSpPr>
          <p:spPr>
            <a:xfrm>
              <a:off x="3168832" y="2200935"/>
              <a:ext cx="84829" cy="84829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1"/>
            <p:cNvSpPr/>
            <p:nvPr/>
          </p:nvSpPr>
          <p:spPr>
            <a:xfrm>
              <a:off x="3183403" y="2232642"/>
              <a:ext cx="55688" cy="55688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2"/>
            <p:cNvSpPr/>
            <p:nvPr/>
          </p:nvSpPr>
          <p:spPr>
            <a:xfrm>
              <a:off x="3118508" y="1978978"/>
              <a:ext cx="185478" cy="185478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3"/>
            <p:cNvSpPr/>
            <p:nvPr/>
          </p:nvSpPr>
          <p:spPr>
            <a:xfrm>
              <a:off x="3160398" y="2175899"/>
              <a:ext cx="101698" cy="101698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4"/>
            <p:cNvSpPr/>
            <p:nvPr/>
          </p:nvSpPr>
          <p:spPr>
            <a:xfrm>
              <a:off x="3130247" y="2046352"/>
              <a:ext cx="161999" cy="161999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5"/>
            <p:cNvSpPr/>
            <p:nvPr/>
          </p:nvSpPr>
          <p:spPr>
            <a:xfrm>
              <a:off x="3153968" y="2153523"/>
              <a:ext cx="114558" cy="114558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6"/>
            <p:cNvSpPr/>
            <p:nvPr/>
          </p:nvSpPr>
          <p:spPr>
            <a:xfrm>
              <a:off x="3094971" y="1815316"/>
              <a:ext cx="232551" cy="2325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7"/>
            <p:cNvSpPr/>
            <p:nvPr/>
          </p:nvSpPr>
          <p:spPr>
            <a:xfrm>
              <a:off x="3114469" y="1953609"/>
              <a:ext cx="193555" cy="193555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8"/>
            <p:cNvSpPr/>
            <p:nvPr/>
          </p:nvSpPr>
          <p:spPr>
            <a:xfrm>
              <a:off x="3153628" y="2152261"/>
              <a:ext cx="115238" cy="115238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49"/>
            <p:cNvSpPr/>
            <p:nvPr/>
          </p:nvSpPr>
          <p:spPr>
            <a:xfrm>
              <a:off x="3106165" y="1897912"/>
              <a:ext cx="210163" cy="210163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rc650"/>
            <p:cNvSpPr/>
            <p:nvPr/>
          </p:nvSpPr>
          <p:spPr>
            <a:xfrm>
              <a:off x="3211247" y="1726084"/>
              <a:ext cx="0" cy="563308"/>
            </a:xfrm>
            <a:prstGeom prst="rect">
              <a:avLst/>
            </a:prstGeom>
            <a:ln w="14782" cap="rnd">
              <a:solidFill>
                <a:srgbClr val="4D4D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tx651"/>
            <p:cNvSpPr/>
            <p:nvPr/>
          </p:nvSpPr>
          <p:spPr>
            <a:xfrm>
              <a:off x="3075117" y="2230028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53" name="tx652"/>
            <p:cNvSpPr/>
            <p:nvPr/>
          </p:nvSpPr>
          <p:spPr>
            <a:xfrm>
              <a:off x="3014157" y="2081632"/>
              <a:ext cx="128766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5k</a:t>
              </a:r>
            </a:p>
          </p:txBody>
        </p:sp>
        <p:sp>
          <p:nvSpPr>
            <p:cNvPr id="654" name="tx653"/>
            <p:cNvSpPr/>
            <p:nvPr/>
          </p:nvSpPr>
          <p:spPr>
            <a:xfrm>
              <a:off x="2946351" y="1932521"/>
              <a:ext cx="19657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10k</a:t>
              </a:r>
            </a:p>
          </p:txBody>
        </p:sp>
        <p:sp>
          <p:nvSpPr>
            <p:cNvPr id="655" name="tx654"/>
            <p:cNvSpPr/>
            <p:nvPr/>
          </p:nvSpPr>
          <p:spPr>
            <a:xfrm>
              <a:off x="2946351" y="1783768"/>
              <a:ext cx="19657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15k</a:t>
              </a:r>
            </a:p>
          </p:txBody>
        </p:sp>
        <p:sp>
          <p:nvSpPr>
            <p:cNvPr id="656" name="pl655"/>
            <p:cNvSpPr/>
            <p:nvPr/>
          </p:nvSpPr>
          <p:spPr>
            <a:xfrm>
              <a:off x="3173289" y="227551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4D4D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3173289" y="212675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4D4D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3173289" y="197800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4D4D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3173289" y="182925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4D4D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3211247" y="2289393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4D4D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3211247" y="2289393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4D4D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3211247" y="2289393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4D4D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tx662"/>
            <p:cNvSpPr/>
            <p:nvPr/>
          </p:nvSpPr>
          <p:spPr>
            <a:xfrm>
              <a:off x="3177344" y="2357360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64" name="tx663"/>
            <p:cNvSpPr/>
            <p:nvPr/>
          </p:nvSpPr>
          <p:spPr>
            <a:xfrm>
              <a:off x="3177344" y="2357360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65" name="tx664"/>
            <p:cNvSpPr/>
            <p:nvPr/>
          </p:nvSpPr>
          <p:spPr>
            <a:xfrm>
              <a:off x="3177344" y="2355812"/>
              <a:ext cx="67806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66" name="tx665"/>
            <p:cNvSpPr/>
            <p:nvPr/>
          </p:nvSpPr>
          <p:spPr>
            <a:xfrm>
              <a:off x="2427593" y="2502459"/>
              <a:ext cx="1567308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weight of the diamands</a:t>
              </a:r>
            </a:p>
          </p:txBody>
        </p:sp>
        <p:sp>
          <p:nvSpPr>
            <p:cNvPr id="667" name="tx666"/>
            <p:cNvSpPr/>
            <p:nvPr/>
          </p:nvSpPr>
          <p:spPr>
            <a:xfrm rot="-5400000">
              <a:off x="1570064" y="1937120"/>
              <a:ext cx="2456631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the US dollars price of the diamands</a:t>
              </a:r>
            </a:p>
          </p:txBody>
        </p:sp>
        <p:sp>
          <p:nvSpPr>
            <p:cNvPr id="668" name="rc667"/>
            <p:cNvSpPr/>
            <p:nvPr/>
          </p:nvSpPr>
          <p:spPr>
            <a:xfrm>
              <a:off x="3363078" y="935666"/>
              <a:ext cx="1332930" cy="21441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9" name="tx668"/>
            <p:cNvSpPr/>
            <p:nvPr/>
          </p:nvSpPr>
          <p:spPr>
            <a:xfrm>
              <a:off x="3438993" y="999303"/>
              <a:ext cx="1236836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quality of the color</a:t>
              </a:r>
            </a:p>
          </p:txBody>
        </p:sp>
        <p:sp>
          <p:nvSpPr>
            <p:cNvPr id="670" name="rc669"/>
            <p:cNvSpPr/>
            <p:nvPr/>
          </p:nvSpPr>
          <p:spPr>
            <a:xfrm>
              <a:off x="3438993" y="1239897"/>
              <a:ext cx="252000" cy="25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1" name="pt670"/>
            <p:cNvSpPr/>
            <p:nvPr/>
          </p:nvSpPr>
          <p:spPr>
            <a:xfrm>
              <a:off x="3465639" y="1266542"/>
              <a:ext cx="198708" cy="198708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rc671"/>
            <p:cNvSpPr/>
            <p:nvPr/>
          </p:nvSpPr>
          <p:spPr>
            <a:xfrm>
              <a:off x="3438993" y="1491897"/>
              <a:ext cx="252000" cy="25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3" name="pt672"/>
            <p:cNvSpPr/>
            <p:nvPr/>
          </p:nvSpPr>
          <p:spPr>
            <a:xfrm>
              <a:off x="3465639" y="1518542"/>
              <a:ext cx="198708" cy="198708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rc673"/>
            <p:cNvSpPr/>
            <p:nvPr/>
          </p:nvSpPr>
          <p:spPr>
            <a:xfrm>
              <a:off x="3438993" y="1743897"/>
              <a:ext cx="252000" cy="25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5" name="pt674"/>
            <p:cNvSpPr/>
            <p:nvPr/>
          </p:nvSpPr>
          <p:spPr>
            <a:xfrm>
              <a:off x="3465639" y="1770542"/>
              <a:ext cx="198708" cy="198708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rc675"/>
            <p:cNvSpPr/>
            <p:nvPr/>
          </p:nvSpPr>
          <p:spPr>
            <a:xfrm>
              <a:off x="3438993" y="1995897"/>
              <a:ext cx="252000" cy="25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7" name="pt676"/>
            <p:cNvSpPr/>
            <p:nvPr/>
          </p:nvSpPr>
          <p:spPr>
            <a:xfrm>
              <a:off x="3465639" y="2022542"/>
              <a:ext cx="198708" cy="198708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rc677"/>
            <p:cNvSpPr/>
            <p:nvPr/>
          </p:nvSpPr>
          <p:spPr>
            <a:xfrm>
              <a:off x="3438993" y="2247897"/>
              <a:ext cx="252000" cy="25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9" name="pt678"/>
            <p:cNvSpPr/>
            <p:nvPr/>
          </p:nvSpPr>
          <p:spPr>
            <a:xfrm>
              <a:off x="3465639" y="2274542"/>
              <a:ext cx="198708" cy="198708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rc679"/>
            <p:cNvSpPr/>
            <p:nvPr/>
          </p:nvSpPr>
          <p:spPr>
            <a:xfrm>
              <a:off x="3438993" y="2499897"/>
              <a:ext cx="252000" cy="25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pt680"/>
            <p:cNvSpPr/>
            <p:nvPr/>
          </p:nvSpPr>
          <p:spPr>
            <a:xfrm>
              <a:off x="3465639" y="2526542"/>
              <a:ext cx="198708" cy="198708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rc681"/>
            <p:cNvSpPr/>
            <p:nvPr/>
          </p:nvSpPr>
          <p:spPr>
            <a:xfrm>
              <a:off x="3438993" y="2751897"/>
              <a:ext cx="252000" cy="25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3" name="pt682"/>
            <p:cNvSpPr/>
            <p:nvPr/>
          </p:nvSpPr>
          <p:spPr>
            <a:xfrm>
              <a:off x="3465639" y="2778542"/>
              <a:ext cx="198708" cy="198708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tx683"/>
            <p:cNvSpPr/>
            <p:nvPr/>
          </p:nvSpPr>
          <p:spPr>
            <a:xfrm>
              <a:off x="3766908" y="1322260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685" name="tx684"/>
            <p:cNvSpPr/>
            <p:nvPr/>
          </p:nvSpPr>
          <p:spPr>
            <a:xfrm>
              <a:off x="3766908" y="1574260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686" name="tx685"/>
            <p:cNvSpPr/>
            <p:nvPr/>
          </p:nvSpPr>
          <p:spPr>
            <a:xfrm>
              <a:off x="3766908" y="1826260"/>
              <a:ext cx="7447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687" name="tx686"/>
            <p:cNvSpPr/>
            <p:nvPr/>
          </p:nvSpPr>
          <p:spPr>
            <a:xfrm>
              <a:off x="3766908" y="2075284"/>
              <a:ext cx="94833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</a:t>
              </a:r>
            </a:p>
          </p:txBody>
        </p:sp>
        <p:sp>
          <p:nvSpPr>
            <p:cNvPr id="688" name="tx687"/>
            <p:cNvSpPr/>
            <p:nvPr/>
          </p:nvSpPr>
          <p:spPr>
            <a:xfrm>
              <a:off x="3766908" y="2330260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689" name="tx688"/>
            <p:cNvSpPr/>
            <p:nvPr/>
          </p:nvSpPr>
          <p:spPr>
            <a:xfrm>
              <a:off x="3766908" y="2582260"/>
              <a:ext cx="3387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</a:t>
              </a:r>
            </a:p>
          </p:txBody>
        </p:sp>
        <p:sp>
          <p:nvSpPr>
            <p:cNvPr id="690" name="tx689"/>
            <p:cNvSpPr/>
            <p:nvPr/>
          </p:nvSpPr>
          <p:spPr>
            <a:xfrm>
              <a:off x="3766908" y="2832772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691" name="tx690"/>
            <p:cNvSpPr/>
            <p:nvPr/>
          </p:nvSpPr>
          <p:spPr>
            <a:xfrm>
              <a:off x="3211247" y="1471203"/>
              <a:ext cx="127917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process of beautify</a:t>
              </a:r>
            </a:p>
          </p:txBody>
        </p:sp>
        <p:sp>
          <p:nvSpPr>
            <p:cNvPr id="692" name="tx691"/>
            <p:cNvSpPr/>
            <p:nvPr/>
          </p:nvSpPr>
          <p:spPr>
            <a:xfrm>
              <a:off x="3211247" y="1244719"/>
              <a:ext cx="2622738" cy="1330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data visualization with diamands</a:t>
              </a:r>
            </a:p>
          </p:txBody>
        </p:sp>
        <p:sp>
          <p:nvSpPr>
            <p:cNvPr id="693" name="tx692"/>
            <p:cNvSpPr/>
            <p:nvPr/>
          </p:nvSpPr>
          <p:spPr>
            <a:xfrm>
              <a:off x="2629638" y="1084937"/>
              <a:ext cx="121979" cy="13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694" name="rc693"/>
            <p:cNvSpPr/>
            <p:nvPr/>
          </p:nvSpPr>
          <p:spPr>
            <a:xfrm>
              <a:off x="4771924" y="983989"/>
              <a:ext cx="1628875" cy="17733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rc694"/>
            <p:cNvSpPr/>
            <p:nvPr/>
          </p:nvSpPr>
          <p:spPr>
            <a:xfrm>
              <a:off x="5539467" y="1726084"/>
              <a:ext cx="0" cy="5633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6" name="pt695"/>
            <p:cNvSpPr/>
            <p:nvPr/>
          </p:nvSpPr>
          <p:spPr>
            <a:xfrm>
              <a:off x="5459729" y="2053028"/>
              <a:ext cx="159476" cy="159476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6"/>
            <p:cNvSpPr/>
            <p:nvPr/>
          </p:nvSpPr>
          <p:spPr>
            <a:xfrm>
              <a:off x="5460249" y="2055750"/>
              <a:ext cx="158435" cy="158435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7"/>
            <p:cNvSpPr/>
            <p:nvPr/>
          </p:nvSpPr>
          <p:spPr>
            <a:xfrm>
              <a:off x="5469728" y="2102060"/>
              <a:ext cx="139478" cy="139478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8"/>
            <p:cNvSpPr/>
            <p:nvPr/>
          </p:nvSpPr>
          <p:spPr>
            <a:xfrm>
              <a:off x="5447823" y="1985667"/>
              <a:ext cx="183287" cy="183287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699"/>
            <p:cNvSpPr/>
            <p:nvPr/>
          </p:nvSpPr>
          <p:spPr>
            <a:xfrm>
              <a:off x="5460122" y="2055088"/>
              <a:ext cx="158689" cy="158689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0"/>
            <p:cNvSpPr/>
            <p:nvPr/>
          </p:nvSpPr>
          <p:spPr>
            <a:xfrm>
              <a:off x="5480941" y="2148855"/>
              <a:ext cx="117052" cy="117052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1"/>
            <p:cNvSpPr/>
            <p:nvPr/>
          </p:nvSpPr>
          <p:spPr>
            <a:xfrm>
              <a:off x="5481935" y="2152586"/>
              <a:ext cx="115063" cy="115063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2"/>
            <p:cNvSpPr/>
            <p:nvPr/>
          </p:nvSpPr>
          <p:spPr>
            <a:xfrm>
              <a:off x="5505834" y="2221796"/>
              <a:ext cx="67265" cy="67265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3"/>
            <p:cNvSpPr/>
            <p:nvPr/>
          </p:nvSpPr>
          <p:spPr>
            <a:xfrm>
              <a:off x="5501480" y="2212116"/>
              <a:ext cx="75974" cy="75974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4"/>
            <p:cNvSpPr/>
            <p:nvPr/>
          </p:nvSpPr>
          <p:spPr>
            <a:xfrm>
              <a:off x="5500383" y="2209472"/>
              <a:ext cx="78167" cy="78167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5"/>
            <p:cNvSpPr/>
            <p:nvPr/>
          </p:nvSpPr>
          <p:spPr>
            <a:xfrm>
              <a:off x="5499011" y="2206047"/>
              <a:ext cx="80912" cy="80912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6"/>
            <p:cNvSpPr/>
            <p:nvPr/>
          </p:nvSpPr>
          <p:spPr>
            <a:xfrm>
              <a:off x="5504226" y="2218373"/>
              <a:ext cx="70482" cy="70482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7"/>
            <p:cNvSpPr/>
            <p:nvPr/>
          </p:nvSpPr>
          <p:spPr>
            <a:xfrm>
              <a:off x="5502965" y="2215565"/>
              <a:ext cx="73003" cy="73003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t708"/>
            <p:cNvSpPr/>
            <p:nvPr/>
          </p:nvSpPr>
          <p:spPr>
            <a:xfrm>
              <a:off x="5504919" y="2219868"/>
              <a:ext cx="69097" cy="69097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t709"/>
            <p:cNvSpPr/>
            <p:nvPr/>
          </p:nvSpPr>
          <p:spPr>
            <a:xfrm>
              <a:off x="5445250" y="1969825"/>
              <a:ext cx="188434" cy="188434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t710"/>
            <p:cNvSpPr/>
            <p:nvPr/>
          </p:nvSpPr>
          <p:spPr>
            <a:xfrm>
              <a:off x="5482497" y="2154665"/>
              <a:ext cx="113939" cy="113939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t711"/>
            <p:cNvSpPr/>
            <p:nvPr/>
          </p:nvSpPr>
          <p:spPr>
            <a:xfrm>
              <a:off x="5485475" y="2165319"/>
              <a:ext cx="107983" cy="107983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t712"/>
            <p:cNvSpPr/>
            <p:nvPr/>
          </p:nvSpPr>
          <p:spPr>
            <a:xfrm>
              <a:off x="5414147" y="1742278"/>
              <a:ext cx="250640" cy="250640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t713"/>
            <p:cNvSpPr/>
            <p:nvPr/>
          </p:nvSpPr>
          <p:spPr>
            <a:xfrm>
              <a:off x="5456076" y="2033399"/>
              <a:ext cx="166781" cy="16678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t714"/>
            <p:cNvSpPr/>
            <p:nvPr/>
          </p:nvSpPr>
          <p:spPr>
            <a:xfrm>
              <a:off x="5510301" y="2230368"/>
              <a:ext cx="58332" cy="58332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t715"/>
            <p:cNvSpPr/>
            <p:nvPr/>
          </p:nvSpPr>
          <p:spPr>
            <a:xfrm>
              <a:off x="5518787" y="2242871"/>
              <a:ext cx="41359" cy="41359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t716"/>
            <p:cNvSpPr/>
            <p:nvPr/>
          </p:nvSpPr>
          <p:spPr>
            <a:xfrm>
              <a:off x="5440353" y="1938421"/>
              <a:ext cx="198227" cy="198227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t717"/>
            <p:cNvSpPr/>
            <p:nvPr/>
          </p:nvSpPr>
          <p:spPr>
            <a:xfrm>
              <a:off x="5491933" y="2186325"/>
              <a:ext cx="95067" cy="95067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t718"/>
            <p:cNvSpPr/>
            <p:nvPr/>
          </p:nvSpPr>
          <p:spPr>
            <a:xfrm>
              <a:off x="5497500" y="2202126"/>
              <a:ext cx="83934" cy="83934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t719"/>
            <p:cNvSpPr/>
            <p:nvPr/>
          </p:nvSpPr>
          <p:spPr>
            <a:xfrm>
              <a:off x="5474495" y="2123011"/>
              <a:ext cx="129944" cy="129944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t720"/>
            <p:cNvSpPr/>
            <p:nvPr/>
          </p:nvSpPr>
          <p:spPr>
            <a:xfrm>
              <a:off x="5515839" y="2239089"/>
              <a:ext cx="47255" cy="47255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t721"/>
            <p:cNvSpPr/>
            <p:nvPr/>
          </p:nvSpPr>
          <p:spPr>
            <a:xfrm>
              <a:off x="5471315" y="2109211"/>
              <a:ext cx="136303" cy="136303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t722"/>
            <p:cNvSpPr/>
            <p:nvPr/>
          </p:nvSpPr>
          <p:spPr>
            <a:xfrm>
              <a:off x="5494475" y="2193806"/>
              <a:ext cx="89983" cy="89983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t723"/>
            <p:cNvSpPr/>
            <p:nvPr/>
          </p:nvSpPr>
          <p:spPr>
            <a:xfrm>
              <a:off x="5487161" y="2171081"/>
              <a:ext cx="104611" cy="10461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t724"/>
            <p:cNvSpPr/>
            <p:nvPr/>
          </p:nvSpPr>
          <p:spPr>
            <a:xfrm>
              <a:off x="5513260" y="2235290"/>
              <a:ext cx="52414" cy="52414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t725"/>
            <p:cNvSpPr/>
            <p:nvPr/>
          </p:nvSpPr>
          <p:spPr>
            <a:xfrm>
              <a:off x="5492978" y="2189452"/>
              <a:ext cx="92978" cy="92978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t726"/>
            <p:cNvSpPr/>
            <p:nvPr/>
          </p:nvSpPr>
          <p:spPr>
            <a:xfrm>
              <a:off x="5489029" y="2177232"/>
              <a:ext cx="100877" cy="100877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t727"/>
            <p:cNvSpPr/>
            <p:nvPr/>
          </p:nvSpPr>
          <p:spPr>
            <a:xfrm>
              <a:off x="5408160" y="1690832"/>
              <a:ext cx="262614" cy="262614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t728"/>
            <p:cNvSpPr/>
            <p:nvPr/>
          </p:nvSpPr>
          <p:spPr>
            <a:xfrm>
              <a:off x="5449817" y="1997627"/>
              <a:ext cx="179300" cy="179300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t729"/>
            <p:cNvSpPr/>
            <p:nvPr/>
          </p:nvSpPr>
          <p:spPr>
            <a:xfrm>
              <a:off x="5488882" y="2176759"/>
              <a:ext cx="101169" cy="101169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t730"/>
            <p:cNvSpPr/>
            <p:nvPr/>
          </p:nvSpPr>
          <p:spPr>
            <a:xfrm>
              <a:off x="5507535" y="2225222"/>
              <a:ext cx="63863" cy="63863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t731"/>
            <p:cNvSpPr/>
            <p:nvPr/>
          </p:nvSpPr>
          <p:spPr>
            <a:xfrm>
              <a:off x="5502074" y="2213513"/>
              <a:ext cx="74786" cy="74786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t732"/>
            <p:cNvSpPr/>
            <p:nvPr/>
          </p:nvSpPr>
          <p:spPr>
            <a:xfrm>
              <a:off x="5478405" y="2139030"/>
              <a:ext cx="122123" cy="122123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t733"/>
            <p:cNvSpPr/>
            <p:nvPr/>
          </p:nvSpPr>
          <p:spPr>
            <a:xfrm>
              <a:off x="5475359" y="2126642"/>
              <a:ext cx="128216" cy="128216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t734"/>
            <p:cNvSpPr/>
            <p:nvPr/>
          </p:nvSpPr>
          <p:spPr>
            <a:xfrm>
              <a:off x="5510185" y="2230162"/>
              <a:ext cx="58564" cy="58564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t735"/>
            <p:cNvSpPr/>
            <p:nvPr/>
          </p:nvSpPr>
          <p:spPr>
            <a:xfrm>
              <a:off x="5476692" y="2132140"/>
              <a:ext cx="125550" cy="125550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t736"/>
            <p:cNvSpPr/>
            <p:nvPr/>
          </p:nvSpPr>
          <p:spPr>
            <a:xfrm>
              <a:off x="5496457" y="2199328"/>
              <a:ext cx="86020" cy="86020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t737"/>
            <p:cNvSpPr/>
            <p:nvPr/>
          </p:nvSpPr>
          <p:spPr>
            <a:xfrm>
              <a:off x="5446232" y="1975924"/>
              <a:ext cx="186470" cy="186470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t738"/>
            <p:cNvSpPr/>
            <p:nvPr/>
          </p:nvSpPr>
          <p:spPr>
            <a:xfrm>
              <a:off x="5492978" y="2189452"/>
              <a:ext cx="92978" cy="92978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t739"/>
            <p:cNvSpPr/>
            <p:nvPr/>
          </p:nvSpPr>
          <p:spPr>
            <a:xfrm>
              <a:off x="5504001" y="2217880"/>
              <a:ext cx="70931" cy="7093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t740"/>
            <p:cNvSpPr/>
            <p:nvPr/>
          </p:nvSpPr>
          <p:spPr>
            <a:xfrm>
              <a:off x="5512261" y="2233697"/>
              <a:ext cx="54411" cy="5441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t741"/>
            <p:cNvSpPr/>
            <p:nvPr/>
          </p:nvSpPr>
          <p:spPr>
            <a:xfrm>
              <a:off x="5483957" y="2159963"/>
              <a:ext cx="111021" cy="11102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t742"/>
            <p:cNvSpPr/>
            <p:nvPr/>
          </p:nvSpPr>
          <p:spPr>
            <a:xfrm>
              <a:off x="5456674" y="2036675"/>
              <a:ext cx="165586" cy="165586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t743"/>
            <p:cNvSpPr/>
            <p:nvPr/>
          </p:nvSpPr>
          <p:spPr>
            <a:xfrm>
              <a:off x="5477648" y="2136012"/>
              <a:ext cx="123637" cy="123637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t744"/>
            <p:cNvSpPr/>
            <p:nvPr/>
          </p:nvSpPr>
          <p:spPr>
            <a:xfrm>
              <a:off x="5434818" y="1900933"/>
              <a:ext cx="209297" cy="209297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t745"/>
            <p:cNvSpPr/>
            <p:nvPr/>
          </p:nvSpPr>
          <p:spPr>
            <a:xfrm>
              <a:off x="5403221" y="1646533"/>
              <a:ext cx="272492" cy="272492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t746"/>
            <p:cNvSpPr/>
            <p:nvPr/>
          </p:nvSpPr>
          <p:spPr>
            <a:xfrm>
              <a:off x="5488486" y="2175470"/>
              <a:ext cx="101961" cy="10196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t747"/>
            <p:cNvSpPr/>
            <p:nvPr/>
          </p:nvSpPr>
          <p:spPr>
            <a:xfrm>
              <a:off x="5502366" y="2214192"/>
              <a:ext cx="74201" cy="74201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t748"/>
            <p:cNvSpPr/>
            <p:nvPr/>
          </p:nvSpPr>
          <p:spPr>
            <a:xfrm>
              <a:off x="5399461" y="1611683"/>
              <a:ext cx="280012" cy="280012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t749"/>
            <p:cNvSpPr/>
            <p:nvPr/>
          </p:nvSpPr>
          <p:spPr>
            <a:xfrm>
              <a:off x="5477817" y="2136686"/>
              <a:ext cx="123300" cy="123300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t750"/>
            <p:cNvSpPr/>
            <p:nvPr/>
          </p:nvSpPr>
          <p:spPr>
            <a:xfrm>
              <a:off x="5427183" y="1845756"/>
              <a:ext cx="224568" cy="224568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t751"/>
            <p:cNvSpPr/>
            <p:nvPr/>
          </p:nvSpPr>
          <p:spPr>
            <a:xfrm>
              <a:off x="5491846" y="2186059"/>
              <a:ext cx="95242" cy="95242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t752"/>
            <p:cNvSpPr/>
            <p:nvPr/>
          </p:nvSpPr>
          <p:spPr>
            <a:xfrm>
              <a:off x="5411003" y="1715572"/>
              <a:ext cx="256927" cy="256927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t753"/>
            <p:cNvSpPr/>
            <p:nvPr/>
          </p:nvSpPr>
          <p:spPr>
            <a:xfrm>
              <a:off x="5476953" y="2133205"/>
              <a:ext cx="125027" cy="125027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t754"/>
            <p:cNvSpPr/>
            <p:nvPr/>
          </p:nvSpPr>
          <p:spPr>
            <a:xfrm>
              <a:off x="5491483" y="2184952"/>
              <a:ext cx="95968" cy="95968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t755"/>
            <p:cNvSpPr/>
            <p:nvPr/>
          </p:nvSpPr>
          <p:spPr>
            <a:xfrm>
              <a:off x="5499069" y="2206194"/>
              <a:ext cx="80797" cy="80797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t756"/>
            <p:cNvSpPr/>
            <p:nvPr/>
          </p:nvSpPr>
          <p:spPr>
            <a:xfrm>
              <a:off x="5443047" y="1955900"/>
              <a:ext cx="192840" cy="192840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t757"/>
            <p:cNvSpPr/>
            <p:nvPr/>
          </p:nvSpPr>
          <p:spPr>
            <a:xfrm>
              <a:off x="5427279" y="1846477"/>
              <a:ext cx="224376" cy="224376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t758"/>
            <p:cNvSpPr/>
            <p:nvPr/>
          </p:nvSpPr>
          <p:spPr>
            <a:xfrm>
              <a:off x="5464706" y="2078295"/>
              <a:ext cx="149521" cy="14952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t759"/>
            <p:cNvSpPr/>
            <p:nvPr/>
          </p:nvSpPr>
          <p:spPr>
            <a:xfrm>
              <a:off x="5486948" y="2170362"/>
              <a:ext cx="105038" cy="105038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t760"/>
            <p:cNvSpPr/>
            <p:nvPr/>
          </p:nvSpPr>
          <p:spPr>
            <a:xfrm>
              <a:off x="5486241" y="2167959"/>
              <a:ext cx="106453" cy="106453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t761"/>
            <p:cNvSpPr/>
            <p:nvPr/>
          </p:nvSpPr>
          <p:spPr>
            <a:xfrm>
              <a:off x="5468751" y="2097572"/>
              <a:ext cx="141432" cy="141432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t762"/>
            <p:cNvSpPr/>
            <p:nvPr/>
          </p:nvSpPr>
          <p:spPr>
            <a:xfrm>
              <a:off x="5480654" y="2147764"/>
              <a:ext cx="117626" cy="117626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t763"/>
            <p:cNvSpPr/>
            <p:nvPr/>
          </p:nvSpPr>
          <p:spPr>
            <a:xfrm>
              <a:off x="5500118" y="2208820"/>
              <a:ext cx="78698" cy="78698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t764"/>
            <p:cNvSpPr/>
            <p:nvPr/>
          </p:nvSpPr>
          <p:spPr>
            <a:xfrm>
              <a:off x="5456122" y="2033654"/>
              <a:ext cx="166689" cy="166689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t765"/>
            <p:cNvSpPr/>
            <p:nvPr/>
          </p:nvSpPr>
          <p:spPr>
            <a:xfrm>
              <a:off x="5460996" y="2059620"/>
              <a:ext cx="156942" cy="156942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t766"/>
            <p:cNvSpPr/>
            <p:nvPr/>
          </p:nvSpPr>
          <p:spPr>
            <a:xfrm>
              <a:off x="5415676" y="1755023"/>
              <a:ext cx="247581" cy="24758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t767"/>
            <p:cNvSpPr/>
            <p:nvPr/>
          </p:nvSpPr>
          <p:spPr>
            <a:xfrm>
              <a:off x="5489162" y="2177664"/>
              <a:ext cx="100609" cy="100609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t768"/>
            <p:cNvSpPr/>
            <p:nvPr/>
          </p:nvSpPr>
          <p:spPr>
            <a:xfrm>
              <a:off x="5457150" y="2039262"/>
              <a:ext cx="164635" cy="164635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t769"/>
            <p:cNvSpPr/>
            <p:nvPr/>
          </p:nvSpPr>
          <p:spPr>
            <a:xfrm>
              <a:off x="5515251" y="2238263"/>
              <a:ext cx="48433" cy="48433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t770"/>
            <p:cNvSpPr/>
            <p:nvPr/>
          </p:nvSpPr>
          <p:spPr>
            <a:xfrm>
              <a:off x="5499976" y="2208470"/>
              <a:ext cx="78981" cy="78981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t771"/>
            <p:cNvSpPr/>
            <p:nvPr/>
          </p:nvSpPr>
          <p:spPr>
            <a:xfrm>
              <a:off x="5504971" y="2219980"/>
              <a:ext cx="68992" cy="68992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t772"/>
            <p:cNvSpPr/>
            <p:nvPr/>
          </p:nvSpPr>
          <p:spPr>
            <a:xfrm>
              <a:off x="5506313" y="2222780"/>
              <a:ext cx="66308" cy="66308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t773"/>
            <p:cNvSpPr/>
            <p:nvPr/>
          </p:nvSpPr>
          <p:spPr>
            <a:xfrm>
              <a:off x="5461433" y="2061873"/>
              <a:ext cx="156067" cy="156067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t774"/>
            <p:cNvSpPr/>
            <p:nvPr/>
          </p:nvSpPr>
          <p:spPr>
            <a:xfrm>
              <a:off x="5501545" y="2212270"/>
              <a:ext cx="75844" cy="75844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t775"/>
            <p:cNvSpPr/>
            <p:nvPr/>
          </p:nvSpPr>
          <p:spPr>
            <a:xfrm>
              <a:off x="5484808" y="2162986"/>
              <a:ext cx="109317" cy="109317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t776"/>
            <p:cNvSpPr/>
            <p:nvPr/>
          </p:nvSpPr>
          <p:spPr>
            <a:xfrm>
              <a:off x="5443401" y="1958158"/>
              <a:ext cx="192133" cy="192133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t777"/>
            <p:cNvSpPr/>
            <p:nvPr/>
          </p:nvSpPr>
          <p:spPr>
            <a:xfrm>
              <a:off x="5447870" y="1985952"/>
              <a:ext cx="183193" cy="183193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t778"/>
            <p:cNvSpPr/>
            <p:nvPr/>
          </p:nvSpPr>
          <p:spPr>
            <a:xfrm>
              <a:off x="5471384" y="2109518"/>
              <a:ext cx="136165" cy="136165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t779"/>
            <p:cNvSpPr/>
            <p:nvPr/>
          </p:nvSpPr>
          <p:spPr>
            <a:xfrm>
              <a:off x="5416587" y="1762539"/>
              <a:ext cx="245759" cy="245759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t780"/>
            <p:cNvSpPr/>
            <p:nvPr/>
          </p:nvSpPr>
          <p:spPr>
            <a:xfrm>
              <a:off x="5437345" y="1918305"/>
              <a:ext cx="204244" cy="204244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t781"/>
            <p:cNvSpPr/>
            <p:nvPr/>
          </p:nvSpPr>
          <p:spPr>
            <a:xfrm>
              <a:off x="5460115" y="2055051"/>
              <a:ext cx="158703" cy="158703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t782"/>
            <p:cNvSpPr/>
            <p:nvPr/>
          </p:nvSpPr>
          <p:spPr>
            <a:xfrm>
              <a:off x="5466212" y="2085602"/>
              <a:ext cx="146510" cy="146510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t783"/>
            <p:cNvSpPr/>
            <p:nvPr/>
          </p:nvSpPr>
          <p:spPr>
            <a:xfrm>
              <a:off x="5499360" y="2206932"/>
              <a:ext cx="80213" cy="80213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t784"/>
            <p:cNvSpPr/>
            <p:nvPr/>
          </p:nvSpPr>
          <p:spPr>
            <a:xfrm>
              <a:off x="5465296" y="2081176"/>
              <a:ext cx="148342" cy="148342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t785"/>
            <p:cNvSpPr/>
            <p:nvPr/>
          </p:nvSpPr>
          <p:spPr>
            <a:xfrm>
              <a:off x="5499656" y="2207674"/>
              <a:ext cx="79621" cy="7962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t786"/>
            <p:cNvSpPr/>
            <p:nvPr/>
          </p:nvSpPr>
          <p:spPr>
            <a:xfrm>
              <a:off x="5462575" y="2067685"/>
              <a:ext cx="153784" cy="153784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t787"/>
            <p:cNvSpPr/>
            <p:nvPr/>
          </p:nvSpPr>
          <p:spPr>
            <a:xfrm>
              <a:off x="5477207" y="2134232"/>
              <a:ext cx="124521" cy="12452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t788"/>
            <p:cNvSpPr/>
            <p:nvPr/>
          </p:nvSpPr>
          <p:spPr>
            <a:xfrm>
              <a:off x="5498876" y="2205704"/>
              <a:ext cx="81182" cy="81182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t789"/>
            <p:cNvSpPr/>
            <p:nvPr/>
          </p:nvSpPr>
          <p:spPr>
            <a:xfrm>
              <a:off x="5506058" y="2222257"/>
              <a:ext cx="66818" cy="66818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t790"/>
            <p:cNvSpPr/>
            <p:nvPr/>
          </p:nvSpPr>
          <p:spPr>
            <a:xfrm>
              <a:off x="5447905" y="1986166"/>
              <a:ext cx="183123" cy="183123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t791"/>
            <p:cNvSpPr/>
            <p:nvPr/>
          </p:nvSpPr>
          <p:spPr>
            <a:xfrm>
              <a:off x="5440013" y="1936176"/>
              <a:ext cx="198908" cy="198908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t792"/>
            <p:cNvSpPr/>
            <p:nvPr/>
          </p:nvSpPr>
          <p:spPr>
            <a:xfrm>
              <a:off x="5461189" y="2060617"/>
              <a:ext cx="156556" cy="156556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t793"/>
            <p:cNvSpPr/>
            <p:nvPr/>
          </p:nvSpPr>
          <p:spPr>
            <a:xfrm>
              <a:off x="5494220" y="2193075"/>
              <a:ext cx="90493" cy="90493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t794"/>
            <p:cNvSpPr/>
            <p:nvPr/>
          </p:nvSpPr>
          <p:spPr>
            <a:xfrm>
              <a:off x="5409754" y="1704773"/>
              <a:ext cx="259425" cy="259425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t795"/>
            <p:cNvSpPr/>
            <p:nvPr/>
          </p:nvSpPr>
          <p:spPr>
            <a:xfrm>
              <a:off x="5498289" y="2204195"/>
              <a:ext cx="82355" cy="82355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t796"/>
            <p:cNvSpPr/>
            <p:nvPr/>
          </p:nvSpPr>
          <p:spPr>
            <a:xfrm>
              <a:off x="5505696" y="2221509"/>
              <a:ext cx="67541" cy="6754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t797"/>
            <p:cNvSpPr/>
            <p:nvPr/>
          </p:nvSpPr>
          <p:spPr>
            <a:xfrm>
              <a:off x="5456928" y="2038059"/>
              <a:ext cx="165078" cy="165078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t798"/>
            <p:cNvSpPr/>
            <p:nvPr/>
          </p:nvSpPr>
          <p:spPr>
            <a:xfrm>
              <a:off x="5419827" y="1788806"/>
              <a:ext cx="239280" cy="239280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t799"/>
            <p:cNvSpPr/>
            <p:nvPr/>
          </p:nvSpPr>
          <p:spPr>
            <a:xfrm>
              <a:off x="5465004" y="2079753"/>
              <a:ext cx="148926" cy="148926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t800"/>
            <p:cNvSpPr/>
            <p:nvPr/>
          </p:nvSpPr>
          <p:spPr>
            <a:xfrm>
              <a:off x="5491238" y="2184202"/>
              <a:ext cx="96457" cy="96457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t801"/>
            <p:cNvSpPr/>
            <p:nvPr/>
          </p:nvSpPr>
          <p:spPr>
            <a:xfrm>
              <a:off x="5515044" y="2237967"/>
              <a:ext cx="48846" cy="48846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t802"/>
            <p:cNvSpPr/>
            <p:nvPr/>
          </p:nvSpPr>
          <p:spPr>
            <a:xfrm>
              <a:off x="5450648" y="2002534"/>
              <a:ext cx="177637" cy="177637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t803"/>
            <p:cNvSpPr/>
            <p:nvPr/>
          </p:nvSpPr>
          <p:spPr>
            <a:xfrm>
              <a:off x="5426202" y="1838379"/>
              <a:ext cx="226530" cy="226530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t804"/>
            <p:cNvSpPr/>
            <p:nvPr/>
          </p:nvSpPr>
          <p:spPr>
            <a:xfrm>
              <a:off x="5502526" y="2214560"/>
              <a:ext cx="73882" cy="73882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t805"/>
            <p:cNvSpPr/>
            <p:nvPr/>
          </p:nvSpPr>
          <p:spPr>
            <a:xfrm>
              <a:off x="5475434" y="2126955"/>
              <a:ext cx="128065" cy="128065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t806"/>
            <p:cNvSpPr/>
            <p:nvPr/>
          </p:nvSpPr>
          <p:spPr>
            <a:xfrm>
              <a:off x="5493530" y="2191076"/>
              <a:ext cx="91874" cy="91874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t807"/>
            <p:cNvSpPr/>
            <p:nvPr/>
          </p:nvSpPr>
          <p:spPr>
            <a:xfrm>
              <a:off x="5465050" y="2079978"/>
              <a:ext cx="148834" cy="148834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t808"/>
            <p:cNvSpPr/>
            <p:nvPr/>
          </p:nvSpPr>
          <p:spPr>
            <a:xfrm>
              <a:off x="5466134" y="2085227"/>
              <a:ext cx="146667" cy="146667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t809"/>
            <p:cNvSpPr/>
            <p:nvPr/>
          </p:nvSpPr>
          <p:spPr>
            <a:xfrm>
              <a:off x="5484246" y="2160996"/>
              <a:ext cx="110442" cy="110442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t810"/>
            <p:cNvSpPr/>
            <p:nvPr/>
          </p:nvSpPr>
          <p:spPr>
            <a:xfrm>
              <a:off x="5514649" y="2237394"/>
              <a:ext cx="49635" cy="49635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t811"/>
            <p:cNvSpPr/>
            <p:nvPr/>
          </p:nvSpPr>
          <p:spPr>
            <a:xfrm>
              <a:off x="5459799" y="2053396"/>
              <a:ext cx="159336" cy="159336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t812"/>
            <p:cNvSpPr/>
            <p:nvPr/>
          </p:nvSpPr>
          <p:spPr>
            <a:xfrm>
              <a:off x="5517473" y="2241258"/>
              <a:ext cx="43988" cy="43988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t813"/>
            <p:cNvSpPr/>
            <p:nvPr/>
          </p:nvSpPr>
          <p:spPr>
            <a:xfrm>
              <a:off x="5458234" y="2045107"/>
              <a:ext cx="162465" cy="162465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t814"/>
            <p:cNvSpPr/>
            <p:nvPr/>
          </p:nvSpPr>
          <p:spPr>
            <a:xfrm>
              <a:off x="5504997" y="2220036"/>
              <a:ext cx="68939" cy="68939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t815"/>
            <p:cNvSpPr/>
            <p:nvPr/>
          </p:nvSpPr>
          <p:spPr>
            <a:xfrm>
              <a:off x="5502366" y="2214192"/>
              <a:ext cx="74201" cy="7420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t816"/>
            <p:cNvSpPr/>
            <p:nvPr/>
          </p:nvSpPr>
          <p:spPr>
            <a:xfrm>
              <a:off x="5481370" y="2150474"/>
              <a:ext cx="116193" cy="116193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t817"/>
            <p:cNvSpPr/>
            <p:nvPr/>
          </p:nvSpPr>
          <p:spPr>
            <a:xfrm>
              <a:off x="5488199" y="2174528"/>
              <a:ext cx="102536" cy="102536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t818"/>
            <p:cNvSpPr/>
            <p:nvPr/>
          </p:nvSpPr>
          <p:spPr>
            <a:xfrm>
              <a:off x="5494014" y="2192482"/>
              <a:ext cx="90905" cy="90905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t819"/>
            <p:cNvSpPr/>
            <p:nvPr/>
          </p:nvSpPr>
          <p:spPr>
            <a:xfrm>
              <a:off x="5475992" y="2129268"/>
              <a:ext cx="126950" cy="126950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t820"/>
            <p:cNvSpPr/>
            <p:nvPr/>
          </p:nvSpPr>
          <p:spPr>
            <a:xfrm>
              <a:off x="5462180" y="2065684"/>
              <a:ext cx="154574" cy="154574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t821"/>
            <p:cNvSpPr/>
            <p:nvPr/>
          </p:nvSpPr>
          <p:spPr>
            <a:xfrm>
              <a:off x="5467872" y="2093481"/>
              <a:ext cx="143189" cy="143189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t822"/>
            <p:cNvSpPr/>
            <p:nvPr/>
          </p:nvSpPr>
          <p:spPr>
            <a:xfrm>
              <a:off x="5495141" y="2195692"/>
              <a:ext cx="88651" cy="88651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t823"/>
            <p:cNvSpPr/>
            <p:nvPr/>
          </p:nvSpPr>
          <p:spPr>
            <a:xfrm>
              <a:off x="5476422" y="2131037"/>
              <a:ext cx="126090" cy="126090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t824"/>
            <p:cNvSpPr/>
            <p:nvPr/>
          </p:nvSpPr>
          <p:spPr>
            <a:xfrm>
              <a:off x="5504352" y="2218647"/>
              <a:ext cx="70229" cy="70229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t825"/>
            <p:cNvSpPr/>
            <p:nvPr/>
          </p:nvSpPr>
          <p:spPr>
            <a:xfrm>
              <a:off x="5412726" y="1730296"/>
              <a:ext cx="253481" cy="25348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t826"/>
            <p:cNvSpPr/>
            <p:nvPr/>
          </p:nvSpPr>
          <p:spPr>
            <a:xfrm>
              <a:off x="5480760" y="2148168"/>
              <a:ext cx="117414" cy="117414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t827"/>
            <p:cNvSpPr/>
            <p:nvPr/>
          </p:nvSpPr>
          <p:spPr>
            <a:xfrm>
              <a:off x="5458057" y="2044156"/>
              <a:ext cx="162820" cy="162820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t828"/>
            <p:cNvSpPr/>
            <p:nvPr/>
          </p:nvSpPr>
          <p:spPr>
            <a:xfrm>
              <a:off x="5458275" y="2045327"/>
              <a:ext cx="162383" cy="162383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t829"/>
            <p:cNvSpPr/>
            <p:nvPr/>
          </p:nvSpPr>
          <p:spPr>
            <a:xfrm>
              <a:off x="5434539" y="1898988"/>
              <a:ext cx="209855" cy="209855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t830"/>
            <p:cNvSpPr/>
            <p:nvPr/>
          </p:nvSpPr>
          <p:spPr>
            <a:xfrm>
              <a:off x="5467808" y="2093178"/>
              <a:ext cx="143318" cy="143318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t831"/>
            <p:cNvSpPr/>
            <p:nvPr/>
          </p:nvSpPr>
          <p:spPr>
            <a:xfrm>
              <a:off x="5491410" y="2184732"/>
              <a:ext cx="96113" cy="96113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t832"/>
            <p:cNvSpPr/>
            <p:nvPr/>
          </p:nvSpPr>
          <p:spPr>
            <a:xfrm>
              <a:off x="5497754" y="2202797"/>
              <a:ext cx="83426" cy="83426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t833"/>
            <p:cNvSpPr/>
            <p:nvPr/>
          </p:nvSpPr>
          <p:spPr>
            <a:xfrm>
              <a:off x="5497681" y="2202605"/>
              <a:ext cx="83572" cy="83572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t834"/>
            <p:cNvSpPr/>
            <p:nvPr/>
          </p:nvSpPr>
          <p:spPr>
            <a:xfrm>
              <a:off x="5484269" y="2161079"/>
              <a:ext cx="110395" cy="110395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t835"/>
            <p:cNvSpPr/>
            <p:nvPr/>
          </p:nvSpPr>
          <p:spPr>
            <a:xfrm>
              <a:off x="5497500" y="2202126"/>
              <a:ext cx="83934" cy="83934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t836"/>
            <p:cNvSpPr/>
            <p:nvPr/>
          </p:nvSpPr>
          <p:spPr>
            <a:xfrm>
              <a:off x="5455872" y="2032272"/>
              <a:ext cx="167191" cy="16719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t837"/>
            <p:cNvSpPr/>
            <p:nvPr/>
          </p:nvSpPr>
          <p:spPr>
            <a:xfrm>
              <a:off x="5435943" y="1908722"/>
              <a:ext cx="207047" cy="207047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t838"/>
            <p:cNvSpPr/>
            <p:nvPr/>
          </p:nvSpPr>
          <p:spPr>
            <a:xfrm>
              <a:off x="5488962" y="2177017"/>
              <a:ext cx="101010" cy="101010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t839"/>
            <p:cNvSpPr/>
            <p:nvPr/>
          </p:nvSpPr>
          <p:spPr>
            <a:xfrm>
              <a:off x="5452485" y="2013207"/>
              <a:ext cx="173963" cy="173963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t840"/>
            <p:cNvSpPr/>
            <p:nvPr/>
          </p:nvSpPr>
          <p:spPr>
            <a:xfrm>
              <a:off x="5497374" y="2201792"/>
              <a:ext cx="84187" cy="84187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t841"/>
            <p:cNvSpPr/>
            <p:nvPr/>
          </p:nvSpPr>
          <p:spPr>
            <a:xfrm>
              <a:off x="5498838" y="2205606"/>
              <a:ext cx="81258" cy="81258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t842"/>
            <p:cNvSpPr/>
            <p:nvPr/>
          </p:nvSpPr>
          <p:spPr>
            <a:xfrm>
              <a:off x="5473430" y="2118465"/>
              <a:ext cx="132074" cy="132074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t843"/>
            <p:cNvSpPr/>
            <p:nvPr/>
          </p:nvSpPr>
          <p:spPr>
            <a:xfrm>
              <a:off x="5479721" y="2144184"/>
              <a:ext cx="119491" cy="119491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t844"/>
            <p:cNvSpPr/>
            <p:nvPr/>
          </p:nvSpPr>
          <p:spPr>
            <a:xfrm>
              <a:off x="5501179" y="2211398"/>
              <a:ext cx="76576" cy="76576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t845"/>
            <p:cNvSpPr/>
            <p:nvPr/>
          </p:nvSpPr>
          <p:spPr>
            <a:xfrm>
              <a:off x="5491919" y="2186281"/>
              <a:ext cx="95096" cy="95096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t846"/>
            <p:cNvSpPr/>
            <p:nvPr/>
          </p:nvSpPr>
          <p:spPr>
            <a:xfrm>
              <a:off x="5475707" y="2128092"/>
              <a:ext cx="127519" cy="127519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t847"/>
            <p:cNvSpPr/>
            <p:nvPr/>
          </p:nvSpPr>
          <p:spPr>
            <a:xfrm>
              <a:off x="5443284" y="1957417"/>
              <a:ext cx="192365" cy="192365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t848"/>
            <p:cNvSpPr/>
            <p:nvPr/>
          </p:nvSpPr>
          <p:spPr>
            <a:xfrm>
              <a:off x="5507818" y="2225773"/>
              <a:ext cx="63297" cy="63297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t849"/>
            <p:cNvSpPr/>
            <p:nvPr/>
          </p:nvSpPr>
          <p:spPr>
            <a:xfrm>
              <a:off x="5487708" y="2172907"/>
              <a:ext cx="103517" cy="103517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t850"/>
            <p:cNvSpPr/>
            <p:nvPr/>
          </p:nvSpPr>
          <p:spPr>
            <a:xfrm>
              <a:off x="5497266" y="2201506"/>
              <a:ext cx="84402" cy="84402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t851"/>
            <p:cNvSpPr/>
            <p:nvPr/>
          </p:nvSpPr>
          <p:spPr>
            <a:xfrm>
              <a:off x="5430624" y="1871124"/>
              <a:ext cx="217685" cy="217685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t852"/>
            <p:cNvSpPr/>
            <p:nvPr/>
          </p:nvSpPr>
          <p:spPr>
            <a:xfrm>
              <a:off x="5405886" y="1670648"/>
              <a:ext cx="267161" cy="26716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t853"/>
            <p:cNvSpPr/>
            <p:nvPr/>
          </p:nvSpPr>
          <p:spPr>
            <a:xfrm>
              <a:off x="5458357" y="2045766"/>
              <a:ext cx="162219" cy="162219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t854"/>
            <p:cNvSpPr/>
            <p:nvPr/>
          </p:nvSpPr>
          <p:spPr>
            <a:xfrm>
              <a:off x="5486069" y="2167371"/>
              <a:ext cx="106796" cy="106796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t855"/>
            <p:cNvSpPr/>
            <p:nvPr/>
          </p:nvSpPr>
          <p:spPr>
            <a:xfrm>
              <a:off x="5464387" y="2076727"/>
              <a:ext cx="150159" cy="150159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t856"/>
            <p:cNvSpPr/>
            <p:nvPr/>
          </p:nvSpPr>
          <p:spPr>
            <a:xfrm>
              <a:off x="5487212" y="2171251"/>
              <a:ext cx="104510" cy="104510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t857"/>
            <p:cNvSpPr/>
            <p:nvPr/>
          </p:nvSpPr>
          <p:spPr>
            <a:xfrm>
              <a:off x="5497882" y="2203133"/>
              <a:ext cx="83169" cy="83169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t858"/>
            <p:cNvSpPr/>
            <p:nvPr/>
          </p:nvSpPr>
          <p:spPr>
            <a:xfrm>
              <a:off x="5516586" y="2240104"/>
              <a:ext cx="45761" cy="4576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t859"/>
            <p:cNvSpPr/>
            <p:nvPr/>
          </p:nvSpPr>
          <p:spPr>
            <a:xfrm>
              <a:off x="5480295" y="2146394"/>
              <a:ext cx="118344" cy="118344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t860"/>
            <p:cNvSpPr/>
            <p:nvPr/>
          </p:nvSpPr>
          <p:spPr>
            <a:xfrm>
              <a:off x="5498346" y="2204340"/>
              <a:ext cx="82242" cy="82242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t861"/>
            <p:cNvSpPr/>
            <p:nvPr/>
          </p:nvSpPr>
          <p:spPr>
            <a:xfrm>
              <a:off x="5505209" y="2220486"/>
              <a:ext cx="68515" cy="68515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t862"/>
            <p:cNvSpPr/>
            <p:nvPr/>
          </p:nvSpPr>
          <p:spPr>
            <a:xfrm>
              <a:off x="5498383" y="2204437"/>
              <a:ext cx="82168" cy="82168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t863"/>
            <p:cNvSpPr/>
            <p:nvPr/>
          </p:nvSpPr>
          <p:spPr>
            <a:xfrm>
              <a:off x="5486798" y="2169855"/>
              <a:ext cx="105338" cy="105338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t864"/>
            <p:cNvSpPr/>
            <p:nvPr/>
          </p:nvSpPr>
          <p:spPr>
            <a:xfrm>
              <a:off x="5486985" y="2170489"/>
              <a:ext cx="104963" cy="104963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t865"/>
            <p:cNvSpPr/>
            <p:nvPr/>
          </p:nvSpPr>
          <p:spPr>
            <a:xfrm>
              <a:off x="5475275" y="2126290"/>
              <a:ext cx="128384" cy="128384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t866"/>
            <p:cNvSpPr/>
            <p:nvPr/>
          </p:nvSpPr>
          <p:spPr>
            <a:xfrm>
              <a:off x="5502779" y="2215140"/>
              <a:ext cx="73376" cy="73376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t867"/>
            <p:cNvSpPr/>
            <p:nvPr/>
          </p:nvSpPr>
          <p:spPr>
            <a:xfrm>
              <a:off x="5508205" y="2226517"/>
              <a:ext cx="62524" cy="62524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t868"/>
            <p:cNvSpPr/>
            <p:nvPr/>
          </p:nvSpPr>
          <p:spPr>
            <a:xfrm>
              <a:off x="5511579" y="2232568"/>
              <a:ext cx="55776" cy="55776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t869"/>
            <p:cNvSpPr/>
            <p:nvPr/>
          </p:nvSpPr>
          <p:spPr>
            <a:xfrm>
              <a:off x="5468180" y="2094919"/>
              <a:ext cx="142574" cy="142574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t870"/>
            <p:cNvSpPr/>
            <p:nvPr/>
          </p:nvSpPr>
          <p:spPr>
            <a:xfrm>
              <a:off x="5447157" y="1981609"/>
              <a:ext cx="184620" cy="184620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t871"/>
            <p:cNvSpPr/>
            <p:nvPr/>
          </p:nvSpPr>
          <p:spPr>
            <a:xfrm>
              <a:off x="5455549" y="2030492"/>
              <a:ext cx="167835" cy="167835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t872"/>
            <p:cNvSpPr/>
            <p:nvPr/>
          </p:nvSpPr>
          <p:spPr>
            <a:xfrm>
              <a:off x="5435304" y="1904304"/>
              <a:ext cx="208326" cy="208326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t873"/>
            <p:cNvSpPr/>
            <p:nvPr/>
          </p:nvSpPr>
          <p:spPr>
            <a:xfrm>
              <a:off x="5513154" y="2235125"/>
              <a:ext cx="52625" cy="52625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t874"/>
            <p:cNvSpPr/>
            <p:nvPr/>
          </p:nvSpPr>
          <p:spPr>
            <a:xfrm>
              <a:off x="5513584" y="2235793"/>
              <a:ext cx="51766" cy="51766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t875"/>
            <p:cNvSpPr/>
            <p:nvPr/>
          </p:nvSpPr>
          <p:spPr>
            <a:xfrm>
              <a:off x="5503464" y="2216688"/>
              <a:ext cx="72006" cy="72006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t876"/>
            <p:cNvSpPr/>
            <p:nvPr/>
          </p:nvSpPr>
          <p:spPr>
            <a:xfrm>
              <a:off x="5417935" y="1773556"/>
              <a:ext cx="243063" cy="243063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t877"/>
            <p:cNvSpPr/>
            <p:nvPr/>
          </p:nvSpPr>
          <p:spPr>
            <a:xfrm>
              <a:off x="5465682" y="2083050"/>
              <a:ext cx="147569" cy="147569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t878"/>
            <p:cNvSpPr/>
            <p:nvPr/>
          </p:nvSpPr>
          <p:spPr>
            <a:xfrm>
              <a:off x="5521416" y="2245738"/>
              <a:ext cx="36101" cy="3610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t879"/>
            <p:cNvSpPr/>
            <p:nvPr/>
          </p:nvSpPr>
          <p:spPr>
            <a:xfrm>
              <a:off x="5504919" y="2219868"/>
              <a:ext cx="69097" cy="69097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t880"/>
            <p:cNvSpPr/>
            <p:nvPr/>
          </p:nvSpPr>
          <p:spPr>
            <a:xfrm>
              <a:off x="5434953" y="1901871"/>
              <a:ext cx="209027" cy="209027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t881"/>
            <p:cNvSpPr/>
            <p:nvPr/>
          </p:nvSpPr>
          <p:spPr>
            <a:xfrm>
              <a:off x="5439663" y="1933863"/>
              <a:ext cx="199607" cy="199607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t882"/>
            <p:cNvSpPr/>
            <p:nvPr/>
          </p:nvSpPr>
          <p:spPr>
            <a:xfrm>
              <a:off x="5506313" y="2222780"/>
              <a:ext cx="66308" cy="66308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t883"/>
            <p:cNvSpPr/>
            <p:nvPr/>
          </p:nvSpPr>
          <p:spPr>
            <a:xfrm>
              <a:off x="5470520" y="2105648"/>
              <a:ext cx="137894" cy="137894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t884"/>
            <p:cNvSpPr/>
            <p:nvPr/>
          </p:nvSpPr>
          <p:spPr>
            <a:xfrm>
              <a:off x="5460547" y="2057297"/>
              <a:ext cx="157840" cy="157840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t885"/>
            <p:cNvSpPr/>
            <p:nvPr/>
          </p:nvSpPr>
          <p:spPr>
            <a:xfrm>
              <a:off x="5488750" y="2176329"/>
              <a:ext cx="101434" cy="101434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t886"/>
            <p:cNvSpPr/>
            <p:nvPr/>
          </p:nvSpPr>
          <p:spPr>
            <a:xfrm>
              <a:off x="5470852" y="2107141"/>
              <a:ext cx="137230" cy="137230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t887"/>
            <p:cNvSpPr/>
            <p:nvPr/>
          </p:nvSpPr>
          <p:spPr>
            <a:xfrm>
              <a:off x="5502617" y="2214771"/>
              <a:ext cx="73699" cy="73699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t888"/>
            <p:cNvSpPr/>
            <p:nvPr/>
          </p:nvSpPr>
          <p:spPr>
            <a:xfrm>
              <a:off x="5514337" y="2236933"/>
              <a:ext cx="50259" cy="50259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t889"/>
            <p:cNvSpPr/>
            <p:nvPr/>
          </p:nvSpPr>
          <p:spPr>
            <a:xfrm>
              <a:off x="5495207" y="2195877"/>
              <a:ext cx="88520" cy="88520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t890"/>
            <p:cNvSpPr/>
            <p:nvPr/>
          </p:nvSpPr>
          <p:spPr>
            <a:xfrm>
              <a:off x="5503731" y="2217282"/>
              <a:ext cx="71473" cy="71473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t891"/>
            <p:cNvSpPr/>
            <p:nvPr/>
          </p:nvSpPr>
          <p:spPr>
            <a:xfrm>
              <a:off x="5497123" y="2201125"/>
              <a:ext cx="84687" cy="84687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t892"/>
            <p:cNvSpPr/>
            <p:nvPr/>
          </p:nvSpPr>
          <p:spPr>
            <a:xfrm>
              <a:off x="5498876" y="2205704"/>
              <a:ext cx="81182" cy="81182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t893"/>
            <p:cNvSpPr/>
            <p:nvPr/>
          </p:nvSpPr>
          <p:spPr>
            <a:xfrm>
              <a:off x="5455510" y="2030274"/>
              <a:ext cx="167914" cy="167914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t894"/>
            <p:cNvSpPr/>
            <p:nvPr/>
          </p:nvSpPr>
          <p:spPr>
            <a:xfrm>
              <a:off x="5433187" y="1889485"/>
              <a:ext cx="212559" cy="212559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t895"/>
            <p:cNvSpPr/>
            <p:nvPr/>
          </p:nvSpPr>
          <p:spPr>
            <a:xfrm>
              <a:off x="5444264" y="1963632"/>
              <a:ext cx="190406" cy="190406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t896"/>
            <p:cNvSpPr/>
            <p:nvPr/>
          </p:nvSpPr>
          <p:spPr>
            <a:xfrm>
              <a:off x="5500882" y="2210685"/>
              <a:ext cx="77170" cy="77170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t897"/>
            <p:cNvSpPr/>
            <p:nvPr/>
          </p:nvSpPr>
          <p:spPr>
            <a:xfrm>
              <a:off x="5427748" y="1849981"/>
              <a:ext cx="223437" cy="223437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t898"/>
            <p:cNvSpPr/>
            <p:nvPr/>
          </p:nvSpPr>
          <p:spPr>
            <a:xfrm>
              <a:off x="5436323" y="1911333"/>
              <a:ext cx="206287" cy="206287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t899"/>
            <p:cNvSpPr/>
            <p:nvPr/>
          </p:nvSpPr>
          <p:spPr>
            <a:xfrm>
              <a:off x="5476557" y="2131588"/>
              <a:ext cx="125821" cy="125821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t900"/>
            <p:cNvSpPr/>
            <p:nvPr/>
          </p:nvSpPr>
          <p:spPr>
            <a:xfrm>
              <a:off x="5480033" y="2145388"/>
              <a:ext cx="118867" cy="118867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t901"/>
            <p:cNvSpPr/>
            <p:nvPr/>
          </p:nvSpPr>
          <p:spPr>
            <a:xfrm>
              <a:off x="5488238" y="2174657"/>
              <a:ext cx="102458" cy="102458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t902"/>
            <p:cNvSpPr/>
            <p:nvPr/>
          </p:nvSpPr>
          <p:spPr>
            <a:xfrm>
              <a:off x="5506086" y="2222315"/>
              <a:ext cx="66762" cy="66762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t903"/>
            <p:cNvSpPr/>
            <p:nvPr/>
          </p:nvSpPr>
          <p:spPr>
            <a:xfrm>
              <a:off x="5468456" y="2096207"/>
              <a:ext cx="142021" cy="14202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t904"/>
            <p:cNvSpPr/>
            <p:nvPr/>
          </p:nvSpPr>
          <p:spPr>
            <a:xfrm>
              <a:off x="5414785" y="1747617"/>
              <a:ext cx="249363" cy="249363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t905"/>
            <p:cNvSpPr/>
            <p:nvPr/>
          </p:nvSpPr>
          <p:spPr>
            <a:xfrm>
              <a:off x="5480390" y="2146757"/>
              <a:ext cx="118154" cy="118154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t906"/>
            <p:cNvSpPr/>
            <p:nvPr/>
          </p:nvSpPr>
          <p:spPr>
            <a:xfrm>
              <a:off x="5483271" y="2157492"/>
              <a:ext cx="112392" cy="112392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t907"/>
            <p:cNvSpPr/>
            <p:nvPr/>
          </p:nvSpPr>
          <p:spPr>
            <a:xfrm>
              <a:off x="5479033" y="2141502"/>
              <a:ext cx="120869" cy="120869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t908"/>
            <p:cNvSpPr/>
            <p:nvPr/>
          </p:nvSpPr>
          <p:spPr>
            <a:xfrm>
              <a:off x="5455392" y="2029621"/>
              <a:ext cx="168149" cy="168149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t909"/>
            <p:cNvSpPr/>
            <p:nvPr/>
          </p:nvSpPr>
          <p:spPr>
            <a:xfrm>
              <a:off x="5449847" y="1997806"/>
              <a:ext cx="179240" cy="179240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t910"/>
            <p:cNvSpPr/>
            <p:nvPr/>
          </p:nvSpPr>
          <p:spPr>
            <a:xfrm>
              <a:off x="5467390" y="2091214"/>
              <a:ext cx="144153" cy="144153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t911"/>
            <p:cNvSpPr/>
            <p:nvPr/>
          </p:nvSpPr>
          <p:spPr>
            <a:xfrm>
              <a:off x="5472150" y="2112902"/>
              <a:ext cx="134633" cy="134633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t912"/>
            <p:cNvSpPr/>
            <p:nvPr/>
          </p:nvSpPr>
          <p:spPr>
            <a:xfrm>
              <a:off x="5502457" y="2214402"/>
              <a:ext cx="74019" cy="74019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t913"/>
            <p:cNvSpPr/>
            <p:nvPr/>
          </p:nvSpPr>
          <p:spPr>
            <a:xfrm>
              <a:off x="5470690" y="2106413"/>
              <a:ext cx="137554" cy="137554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t914"/>
            <p:cNvSpPr/>
            <p:nvPr/>
          </p:nvSpPr>
          <p:spPr>
            <a:xfrm>
              <a:off x="5462392" y="2066758"/>
              <a:ext cx="154150" cy="154150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t915"/>
            <p:cNvSpPr/>
            <p:nvPr/>
          </p:nvSpPr>
          <p:spPr>
            <a:xfrm>
              <a:off x="5467663" y="2092498"/>
              <a:ext cx="143608" cy="143608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t916"/>
            <p:cNvSpPr/>
            <p:nvPr/>
          </p:nvSpPr>
          <p:spPr>
            <a:xfrm>
              <a:off x="5479783" y="2144425"/>
              <a:ext cx="119367" cy="119367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t917"/>
            <p:cNvSpPr/>
            <p:nvPr/>
          </p:nvSpPr>
          <p:spPr>
            <a:xfrm>
              <a:off x="5447431" y="1983281"/>
              <a:ext cx="184072" cy="184072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t918"/>
            <p:cNvSpPr/>
            <p:nvPr/>
          </p:nvSpPr>
          <p:spPr>
            <a:xfrm>
              <a:off x="5436298" y="1911159"/>
              <a:ext cx="206338" cy="206338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t919"/>
            <p:cNvSpPr/>
            <p:nvPr/>
          </p:nvSpPr>
          <p:spPr>
            <a:xfrm>
              <a:off x="5495076" y="2195507"/>
              <a:ext cx="88783" cy="88783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t920"/>
            <p:cNvSpPr/>
            <p:nvPr/>
          </p:nvSpPr>
          <p:spPr>
            <a:xfrm>
              <a:off x="5405055" y="1663183"/>
              <a:ext cx="268823" cy="268823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t921"/>
            <p:cNvSpPr/>
            <p:nvPr/>
          </p:nvSpPr>
          <p:spPr>
            <a:xfrm>
              <a:off x="5491773" y="2185837"/>
              <a:ext cx="95388" cy="95388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t922"/>
            <p:cNvSpPr/>
            <p:nvPr/>
          </p:nvSpPr>
          <p:spPr>
            <a:xfrm>
              <a:off x="5476788" y="2132534"/>
              <a:ext cx="125357" cy="125357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t923"/>
            <p:cNvSpPr/>
            <p:nvPr/>
          </p:nvSpPr>
          <p:spPr>
            <a:xfrm>
              <a:off x="5477128" y="2133916"/>
              <a:ext cx="124677" cy="124677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t924"/>
            <p:cNvSpPr/>
            <p:nvPr/>
          </p:nvSpPr>
          <p:spPr>
            <a:xfrm>
              <a:off x="5502710" y="2214982"/>
              <a:ext cx="73514" cy="73514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t925"/>
            <p:cNvSpPr/>
            <p:nvPr/>
          </p:nvSpPr>
          <p:spPr>
            <a:xfrm>
              <a:off x="5467390" y="2091214"/>
              <a:ext cx="144153" cy="144153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t926"/>
            <p:cNvSpPr/>
            <p:nvPr/>
          </p:nvSpPr>
          <p:spPr>
            <a:xfrm>
              <a:off x="5500281" y="2209221"/>
              <a:ext cx="78372" cy="78372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t927"/>
            <p:cNvSpPr/>
            <p:nvPr/>
          </p:nvSpPr>
          <p:spPr>
            <a:xfrm>
              <a:off x="5512356" y="2233851"/>
              <a:ext cx="54221" cy="5422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t928"/>
            <p:cNvSpPr/>
            <p:nvPr/>
          </p:nvSpPr>
          <p:spPr>
            <a:xfrm>
              <a:off x="5499030" y="2206096"/>
              <a:ext cx="80874" cy="80874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t929"/>
            <p:cNvSpPr/>
            <p:nvPr/>
          </p:nvSpPr>
          <p:spPr>
            <a:xfrm>
              <a:off x="5480369" y="2146676"/>
              <a:ext cx="118197" cy="118197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t930"/>
            <p:cNvSpPr/>
            <p:nvPr/>
          </p:nvSpPr>
          <p:spPr>
            <a:xfrm>
              <a:off x="5492615" y="2188376"/>
              <a:ext cx="93703" cy="93703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t931"/>
            <p:cNvSpPr/>
            <p:nvPr/>
          </p:nvSpPr>
          <p:spPr>
            <a:xfrm>
              <a:off x="5497956" y="2203326"/>
              <a:ext cx="83022" cy="83022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t932"/>
            <p:cNvSpPr/>
            <p:nvPr/>
          </p:nvSpPr>
          <p:spPr>
            <a:xfrm>
              <a:off x="5448407" y="1989196"/>
              <a:ext cx="182120" cy="182120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t933"/>
            <p:cNvSpPr/>
            <p:nvPr/>
          </p:nvSpPr>
          <p:spPr>
            <a:xfrm>
              <a:off x="5468579" y="2096776"/>
              <a:ext cx="141776" cy="141776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t934"/>
            <p:cNvSpPr/>
            <p:nvPr/>
          </p:nvSpPr>
          <p:spPr>
            <a:xfrm>
              <a:off x="5473529" y="2118892"/>
              <a:ext cx="131876" cy="131876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t935"/>
            <p:cNvSpPr/>
            <p:nvPr/>
          </p:nvSpPr>
          <p:spPr>
            <a:xfrm>
              <a:off x="5497410" y="2201887"/>
              <a:ext cx="84115" cy="84115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t936"/>
            <p:cNvSpPr/>
            <p:nvPr/>
          </p:nvSpPr>
          <p:spPr>
            <a:xfrm>
              <a:off x="5497554" y="2202269"/>
              <a:ext cx="83826" cy="83826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t937"/>
            <p:cNvSpPr/>
            <p:nvPr/>
          </p:nvSpPr>
          <p:spPr>
            <a:xfrm>
              <a:off x="5485081" y="2163943"/>
              <a:ext cx="108772" cy="108772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t938"/>
            <p:cNvSpPr/>
            <p:nvPr/>
          </p:nvSpPr>
          <p:spPr>
            <a:xfrm>
              <a:off x="5413604" y="1737719"/>
              <a:ext cx="251725" cy="251725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t939"/>
            <p:cNvSpPr/>
            <p:nvPr/>
          </p:nvSpPr>
          <p:spPr>
            <a:xfrm>
              <a:off x="5503249" y="2216205"/>
              <a:ext cx="72437" cy="72437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t940"/>
            <p:cNvSpPr/>
            <p:nvPr/>
          </p:nvSpPr>
          <p:spPr>
            <a:xfrm>
              <a:off x="5508436" y="2226956"/>
              <a:ext cx="62062" cy="62062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t941"/>
            <p:cNvSpPr/>
            <p:nvPr/>
          </p:nvSpPr>
          <p:spPr>
            <a:xfrm>
              <a:off x="5483544" y="2158479"/>
              <a:ext cx="111846" cy="111846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t942"/>
            <p:cNvSpPr/>
            <p:nvPr/>
          </p:nvSpPr>
          <p:spPr>
            <a:xfrm>
              <a:off x="5494945" y="2195138"/>
              <a:ext cx="89044" cy="89044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t943"/>
            <p:cNvSpPr/>
            <p:nvPr/>
          </p:nvSpPr>
          <p:spPr>
            <a:xfrm>
              <a:off x="5507882" y="2225896"/>
              <a:ext cx="63170" cy="63170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t944"/>
            <p:cNvSpPr/>
            <p:nvPr/>
          </p:nvSpPr>
          <p:spPr>
            <a:xfrm>
              <a:off x="5506690" y="2223543"/>
              <a:ext cx="65554" cy="65554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t945"/>
            <p:cNvSpPr/>
            <p:nvPr/>
          </p:nvSpPr>
          <p:spPr>
            <a:xfrm>
              <a:off x="5425885" y="1835979"/>
              <a:ext cx="227164" cy="227164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t946"/>
            <p:cNvSpPr/>
            <p:nvPr/>
          </p:nvSpPr>
          <p:spPr>
            <a:xfrm>
              <a:off x="5504840" y="2219701"/>
              <a:ext cx="69253" cy="69253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t947"/>
            <p:cNvSpPr/>
            <p:nvPr/>
          </p:nvSpPr>
          <p:spPr>
            <a:xfrm>
              <a:off x="5471333" y="2109288"/>
              <a:ext cx="136268" cy="136268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t948"/>
            <p:cNvSpPr/>
            <p:nvPr/>
          </p:nvSpPr>
          <p:spPr>
            <a:xfrm>
              <a:off x="5506690" y="2223543"/>
              <a:ext cx="65554" cy="65554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t949"/>
            <p:cNvSpPr/>
            <p:nvPr/>
          </p:nvSpPr>
          <p:spPr>
            <a:xfrm>
              <a:off x="5484632" y="2162363"/>
              <a:ext cx="109671" cy="10967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t950"/>
            <p:cNvSpPr/>
            <p:nvPr/>
          </p:nvSpPr>
          <p:spPr>
            <a:xfrm>
              <a:off x="5501093" y="2211194"/>
              <a:ext cx="76747" cy="76747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t951"/>
            <p:cNvSpPr/>
            <p:nvPr/>
          </p:nvSpPr>
          <p:spPr>
            <a:xfrm>
              <a:off x="5465520" y="2082262"/>
              <a:ext cx="147895" cy="147895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t952"/>
            <p:cNvSpPr/>
            <p:nvPr/>
          </p:nvSpPr>
          <p:spPr>
            <a:xfrm>
              <a:off x="5447204" y="1981894"/>
              <a:ext cx="184527" cy="184527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t953"/>
            <p:cNvSpPr/>
            <p:nvPr/>
          </p:nvSpPr>
          <p:spPr>
            <a:xfrm>
              <a:off x="5498496" y="2204729"/>
              <a:ext cx="81942" cy="81942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t954"/>
            <p:cNvSpPr/>
            <p:nvPr/>
          </p:nvSpPr>
          <p:spPr>
            <a:xfrm>
              <a:off x="5498723" y="2205313"/>
              <a:ext cx="81487" cy="81487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t955"/>
            <p:cNvSpPr/>
            <p:nvPr/>
          </p:nvSpPr>
          <p:spPr>
            <a:xfrm>
              <a:off x="5471376" y="2109480"/>
              <a:ext cx="136182" cy="136182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t956"/>
            <p:cNvSpPr/>
            <p:nvPr/>
          </p:nvSpPr>
          <p:spPr>
            <a:xfrm>
              <a:off x="5410107" y="1707833"/>
              <a:ext cx="258720" cy="258720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t957"/>
            <p:cNvSpPr/>
            <p:nvPr/>
          </p:nvSpPr>
          <p:spPr>
            <a:xfrm>
              <a:off x="5462921" y="2069430"/>
              <a:ext cx="153091" cy="15309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t958"/>
            <p:cNvSpPr/>
            <p:nvPr/>
          </p:nvSpPr>
          <p:spPr>
            <a:xfrm>
              <a:off x="5473592" y="2119163"/>
              <a:ext cx="131750" cy="131750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t959"/>
            <p:cNvSpPr/>
            <p:nvPr/>
          </p:nvSpPr>
          <p:spPr>
            <a:xfrm>
              <a:off x="5493561" y="2191166"/>
              <a:ext cx="91812" cy="91812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t960"/>
            <p:cNvSpPr/>
            <p:nvPr/>
          </p:nvSpPr>
          <p:spPr>
            <a:xfrm>
              <a:off x="5488134" y="2174315"/>
              <a:ext cx="102666" cy="102666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t961"/>
            <p:cNvSpPr/>
            <p:nvPr/>
          </p:nvSpPr>
          <p:spPr>
            <a:xfrm>
              <a:off x="5452492" y="2013243"/>
              <a:ext cx="173950" cy="173950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t962"/>
            <p:cNvSpPr/>
            <p:nvPr/>
          </p:nvSpPr>
          <p:spPr>
            <a:xfrm>
              <a:off x="5446826" y="1979583"/>
              <a:ext cx="185281" cy="18528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t963"/>
            <p:cNvSpPr/>
            <p:nvPr/>
          </p:nvSpPr>
          <p:spPr>
            <a:xfrm>
              <a:off x="5493810" y="2191891"/>
              <a:ext cx="91313" cy="91313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t964"/>
            <p:cNvSpPr/>
            <p:nvPr/>
          </p:nvSpPr>
          <p:spPr>
            <a:xfrm>
              <a:off x="5486586" y="2169137"/>
              <a:ext cx="105761" cy="10576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t965"/>
            <p:cNvSpPr/>
            <p:nvPr/>
          </p:nvSpPr>
          <p:spPr>
            <a:xfrm>
              <a:off x="5499380" y="2206981"/>
              <a:ext cx="80174" cy="80174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t966"/>
            <p:cNvSpPr/>
            <p:nvPr/>
          </p:nvSpPr>
          <p:spPr>
            <a:xfrm>
              <a:off x="5451169" y="2005584"/>
              <a:ext cx="176595" cy="176595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t967"/>
            <p:cNvSpPr/>
            <p:nvPr/>
          </p:nvSpPr>
          <p:spPr>
            <a:xfrm>
              <a:off x="5461563" y="2062538"/>
              <a:ext cx="155807" cy="155807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t968"/>
            <p:cNvSpPr/>
            <p:nvPr/>
          </p:nvSpPr>
          <p:spPr>
            <a:xfrm>
              <a:off x="5436843" y="1914887"/>
              <a:ext cx="205249" cy="205249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t969"/>
            <p:cNvSpPr/>
            <p:nvPr/>
          </p:nvSpPr>
          <p:spPr>
            <a:xfrm>
              <a:off x="5440114" y="1936842"/>
              <a:ext cx="198706" cy="198706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t970"/>
            <p:cNvSpPr/>
            <p:nvPr/>
          </p:nvSpPr>
          <p:spPr>
            <a:xfrm>
              <a:off x="5464760" y="2078557"/>
              <a:ext cx="149415" cy="149415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t971"/>
            <p:cNvSpPr/>
            <p:nvPr/>
          </p:nvSpPr>
          <p:spPr>
            <a:xfrm>
              <a:off x="5500693" y="2210229"/>
              <a:ext cx="77547" cy="77547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t972"/>
            <p:cNvSpPr/>
            <p:nvPr/>
          </p:nvSpPr>
          <p:spPr>
            <a:xfrm>
              <a:off x="5471740" y="2111093"/>
              <a:ext cx="135454" cy="135454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t973"/>
            <p:cNvSpPr/>
            <p:nvPr/>
          </p:nvSpPr>
          <p:spPr>
            <a:xfrm>
              <a:off x="5464638" y="2077959"/>
              <a:ext cx="149658" cy="149658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t974"/>
            <p:cNvSpPr/>
            <p:nvPr/>
          </p:nvSpPr>
          <p:spPr>
            <a:xfrm>
              <a:off x="5506086" y="2222315"/>
              <a:ext cx="66762" cy="66762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t975"/>
            <p:cNvSpPr/>
            <p:nvPr/>
          </p:nvSpPr>
          <p:spPr>
            <a:xfrm>
              <a:off x="5427178" y="1845722"/>
              <a:ext cx="224578" cy="224578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t976"/>
            <p:cNvSpPr/>
            <p:nvPr/>
          </p:nvSpPr>
          <p:spPr>
            <a:xfrm>
              <a:off x="5497608" y="2202413"/>
              <a:ext cx="83717" cy="83717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t977"/>
            <p:cNvSpPr/>
            <p:nvPr/>
          </p:nvSpPr>
          <p:spPr>
            <a:xfrm>
              <a:off x="5511191" y="2231913"/>
              <a:ext cx="56551" cy="56551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t978"/>
            <p:cNvSpPr/>
            <p:nvPr/>
          </p:nvSpPr>
          <p:spPr>
            <a:xfrm>
              <a:off x="5512028" y="2233315"/>
              <a:ext cx="54877" cy="54877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t979"/>
            <p:cNvSpPr/>
            <p:nvPr/>
          </p:nvSpPr>
          <p:spPr>
            <a:xfrm>
              <a:off x="5418517" y="1778273"/>
              <a:ext cx="241899" cy="241899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t980"/>
            <p:cNvSpPr/>
            <p:nvPr/>
          </p:nvSpPr>
          <p:spPr>
            <a:xfrm>
              <a:off x="5483899" y="2159756"/>
              <a:ext cx="111136" cy="111136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t981"/>
            <p:cNvSpPr/>
            <p:nvPr/>
          </p:nvSpPr>
          <p:spPr>
            <a:xfrm>
              <a:off x="5472388" y="2113942"/>
              <a:ext cx="134159" cy="134159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t982"/>
            <p:cNvSpPr/>
            <p:nvPr/>
          </p:nvSpPr>
          <p:spPr>
            <a:xfrm>
              <a:off x="5406392" y="1675171"/>
              <a:ext cx="266149" cy="266149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t983"/>
            <p:cNvSpPr/>
            <p:nvPr/>
          </p:nvSpPr>
          <p:spPr>
            <a:xfrm>
              <a:off x="5452705" y="2014468"/>
              <a:ext cx="173524" cy="173524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t984"/>
            <p:cNvSpPr/>
            <p:nvPr/>
          </p:nvSpPr>
          <p:spPr>
            <a:xfrm>
              <a:off x="5495339" y="2196247"/>
              <a:ext cx="88255" cy="88255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t985"/>
            <p:cNvSpPr/>
            <p:nvPr/>
          </p:nvSpPr>
          <p:spPr>
            <a:xfrm>
              <a:off x="5448206" y="1987983"/>
              <a:ext cx="182522" cy="182522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t986"/>
            <p:cNvSpPr/>
            <p:nvPr/>
          </p:nvSpPr>
          <p:spPr>
            <a:xfrm>
              <a:off x="5465004" y="2079753"/>
              <a:ext cx="148926" cy="148926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t987"/>
            <p:cNvSpPr/>
            <p:nvPr/>
          </p:nvSpPr>
          <p:spPr>
            <a:xfrm>
              <a:off x="5486948" y="2170362"/>
              <a:ext cx="105038" cy="105038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t988"/>
            <p:cNvSpPr/>
            <p:nvPr/>
          </p:nvSpPr>
          <p:spPr>
            <a:xfrm>
              <a:off x="5434485" y="1898606"/>
              <a:ext cx="209964" cy="209964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t989"/>
            <p:cNvSpPr/>
            <p:nvPr/>
          </p:nvSpPr>
          <p:spPr>
            <a:xfrm>
              <a:off x="5510185" y="2230162"/>
              <a:ext cx="58564" cy="58564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t990"/>
            <p:cNvSpPr/>
            <p:nvPr/>
          </p:nvSpPr>
          <p:spPr>
            <a:xfrm>
              <a:off x="5424931" y="1828718"/>
              <a:ext cx="229072" cy="229072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t991"/>
            <p:cNvSpPr/>
            <p:nvPr/>
          </p:nvSpPr>
          <p:spPr>
            <a:xfrm>
              <a:off x="5483841" y="2159550"/>
              <a:ext cx="111251" cy="11125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t992"/>
            <p:cNvSpPr/>
            <p:nvPr/>
          </p:nvSpPr>
          <p:spPr>
            <a:xfrm>
              <a:off x="5477589" y="2135775"/>
              <a:ext cx="123755" cy="123755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t993"/>
            <p:cNvSpPr/>
            <p:nvPr/>
          </p:nvSpPr>
          <p:spPr>
            <a:xfrm>
              <a:off x="5502942" y="2215512"/>
              <a:ext cx="73050" cy="73050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t994"/>
            <p:cNvSpPr/>
            <p:nvPr/>
          </p:nvSpPr>
          <p:spPr>
            <a:xfrm>
              <a:off x="5401439" y="1630144"/>
              <a:ext cx="276055" cy="276055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t995"/>
            <p:cNvSpPr/>
            <p:nvPr/>
          </p:nvSpPr>
          <p:spPr>
            <a:xfrm>
              <a:off x="5504505" y="2218979"/>
              <a:ext cx="69924" cy="69924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t996"/>
            <p:cNvSpPr/>
            <p:nvPr/>
          </p:nvSpPr>
          <p:spPr>
            <a:xfrm>
              <a:off x="5487991" y="2173845"/>
              <a:ext cx="102951" cy="1029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t997"/>
            <p:cNvSpPr/>
            <p:nvPr/>
          </p:nvSpPr>
          <p:spPr>
            <a:xfrm>
              <a:off x="5424971" y="1829026"/>
              <a:ext cx="228991" cy="22899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t998"/>
            <p:cNvSpPr/>
            <p:nvPr/>
          </p:nvSpPr>
          <p:spPr>
            <a:xfrm>
              <a:off x="5436349" y="1911508"/>
              <a:ext cx="206237" cy="206237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t999"/>
            <p:cNvSpPr/>
            <p:nvPr/>
          </p:nvSpPr>
          <p:spPr>
            <a:xfrm>
              <a:off x="5502640" y="2214823"/>
              <a:ext cx="73653" cy="73653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t1000"/>
            <p:cNvSpPr/>
            <p:nvPr/>
          </p:nvSpPr>
          <p:spPr>
            <a:xfrm>
              <a:off x="5481478" y="2150880"/>
              <a:ext cx="115977" cy="115977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t1001"/>
            <p:cNvSpPr/>
            <p:nvPr/>
          </p:nvSpPr>
          <p:spPr>
            <a:xfrm>
              <a:off x="5505505" y="2221109"/>
              <a:ext cx="67923" cy="67923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t1002"/>
            <p:cNvSpPr/>
            <p:nvPr/>
          </p:nvSpPr>
          <p:spPr>
            <a:xfrm>
              <a:off x="5463814" y="2073893"/>
              <a:ext cx="151305" cy="151305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t1003"/>
            <p:cNvSpPr/>
            <p:nvPr/>
          </p:nvSpPr>
          <p:spPr>
            <a:xfrm>
              <a:off x="5483316" y="2157656"/>
              <a:ext cx="112301" cy="11230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t1004"/>
            <p:cNvSpPr/>
            <p:nvPr/>
          </p:nvSpPr>
          <p:spPr>
            <a:xfrm>
              <a:off x="5467759" y="2092951"/>
              <a:ext cx="143415" cy="143415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t1005"/>
            <p:cNvSpPr/>
            <p:nvPr/>
          </p:nvSpPr>
          <p:spPr>
            <a:xfrm>
              <a:off x="5486008" y="2167161"/>
              <a:ext cx="106918" cy="106918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t1006"/>
            <p:cNvSpPr/>
            <p:nvPr/>
          </p:nvSpPr>
          <p:spPr>
            <a:xfrm>
              <a:off x="5462774" y="2068687"/>
              <a:ext cx="153386" cy="153386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t1007"/>
            <p:cNvSpPr/>
            <p:nvPr/>
          </p:nvSpPr>
          <p:spPr>
            <a:xfrm>
              <a:off x="5489757" y="2179568"/>
              <a:ext cx="99420" cy="99420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t1008"/>
            <p:cNvSpPr/>
            <p:nvPr/>
          </p:nvSpPr>
          <p:spPr>
            <a:xfrm>
              <a:off x="5458426" y="2046132"/>
              <a:ext cx="162082" cy="162082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t1009"/>
            <p:cNvSpPr/>
            <p:nvPr/>
          </p:nvSpPr>
          <p:spPr>
            <a:xfrm>
              <a:off x="5496911" y="2200555"/>
              <a:ext cx="85112" cy="85112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t1010"/>
            <p:cNvSpPr/>
            <p:nvPr/>
          </p:nvSpPr>
          <p:spPr>
            <a:xfrm>
              <a:off x="5456854" y="2037658"/>
              <a:ext cx="165225" cy="165225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t1011"/>
            <p:cNvSpPr/>
            <p:nvPr/>
          </p:nvSpPr>
          <p:spPr>
            <a:xfrm>
              <a:off x="5491846" y="2186059"/>
              <a:ext cx="95242" cy="95242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t1012"/>
            <p:cNvSpPr/>
            <p:nvPr/>
          </p:nvSpPr>
          <p:spPr>
            <a:xfrm>
              <a:off x="5500260" y="2209171"/>
              <a:ext cx="78413" cy="78413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t1013"/>
            <p:cNvSpPr/>
            <p:nvPr/>
          </p:nvSpPr>
          <p:spPr>
            <a:xfrm>
              <a:off x="5440257" y="1937789"/>
              <a:ext cx="198419" cy="198419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t1014"/>
            <p:cNvSpPr/>
            <p:nvPr/>
          </p:nvSpPr>
          <p:spPr>
            <a:xfrm>
              <a:off x="5451261" y="2006123"/>
              <a:ext cx="176411" cy="176411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t1015"/>
            <p:cNvSpPr/>
            <p:nvPr/>
          </p:nvSpPr>
          <p:spPr>
            <a:xfrm>
              <a:off x="5431317" y="1876130"/>
              <a:ext cx="216300" cy="216300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t1016"/>
            <p:cNvSpPr/>
            <p:nvPr/>
          </p:nvSpPr>
          <p:spPr>
            <a:xfrm>
              <a:off x="5480856" y="2148532"/>
              <a:ext cx="117222" cy="117222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t1017"/>
            <p:cNvSpPr/>
            <p:nvPr/>
          </p:nvSpPr>
          <p:spPr>
            <a:xfrm>
              <a:off x="5424075" y="1822150"/>
              <a:ext cx="230784" cy="230784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t1018"/>
            <p:cNvSpPr/>
            <p:nvPr/>
          </p:nvSpPr>
          <p:spPr>
            <a:xfrm>
              <a:off x="5475340" y="2126564"/>
              <a:ext cx="128253" cy="128253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t1019"/>
            <p:cNvSpPr/>
            <p:nvPr/>
          </p:nvSpPr>
          <p:spPr>
            <a:xfrm>
              <a:off x="5507167" y="2224497"/>
              <a:ext cx="64600" cy="64600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t1020"/>
            <p:cNvSpPr/>
            <p:nvPr/>
          </p:nvSpPr>
          <p:spPr>
            <a:xfrm>
              <a:off x="5460370" y="2056376"/>
              <a:ext cx="158194" cy="158194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t1021"/>
            <p:cNvSpPr/>
            <p:nvPr/>
          </p:nvSpPr>
          <p:spPr>
            <a:xfrm>
              <a:off x="5422774" y="1812073"/>
              <a:ext cx="233385" cy="233385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t1022"/>
            <p:cNvSpPr/>
            <p:nvPr/>
          </p:nvSpPr>
          <p:spPr>
            <a:xfrm>
              <a:off x="5499518" y="2207327"/>
              <a:ext cx="79898" cy="79898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t1023"/>
            <p:cNvSpPr/>
            <p:nvPr/>
          </p:nvSpPr>
          <p:spPr>
            <a:xfrm>
              <a:off x="5452429" y="2012883"/>
              <a:ext cx="174076" cy="174076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t1024"/>
            <p:cNvSpPr/>
            <p:nvPr/>
          </p:nvSpPr>
          <p:spPr>
            <a:xfrm>
              <a:off x="5505505" y="2221109"/>
              <a:ext cx="67923" cy="67923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t1025"/>
            <p:cNvSpPr/>
            <p:nvPr/>
          </p:nvSpPr>
          <p:spPr>
            <a:xfrm>
              <a:off x="5505834" y="2221796"/>
              <a:ext cx="67265" cy="67265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t1026"/>
            <p:cNvSpPr/>
            <p:nvPr/>
          </p:nvSpPr>
          <p:spPr>
            <a:xfrm>
              <a:off x="5505024" y="2220092"/>
              <a:ext cx="68886" cy="68886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t1027"/>
            <p:cNvSpPr/>
            <p:nvPr/>
          </p:nvSpPr>
          <p:spPr>
            <a:xfrm>
              <a:off x="5507723" y="2225589"/>
              <a:ext cx="63487" cy="63487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t1028"/>
            <p:cNvSpPr/>
            <p:nvPr/>
          </p:nvSpPr>
          <p:spPr>
            <a:xfrm>
              <a:off x="5491656" y="2185483"/>
              <a:ext cx="95621" cy="95621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t1029"/>
            <p:cNvSpPr/>
            <p:nvPr/>
          </p:nvSpPr>
          <p:spPr>
            <a:xfrm>
              <a:off x="5454180" y="2022845"/>
              <a:ext cx="170574" cy="170574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t1030"/>
            <p:cNvSpPr/>
            <p:nvPr/>
          </p:nvSpPr>
          <p:spPr>
            <a:xfrm>
              <a:off x="5497284" y="2201553"/>
              <a:ext cx="84366" cy="84366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t1031"/>
            <p:cNvSpPr/>
            <p:nvPr/>
          </p:nvSpPr>
          <p:spPr>
            <a:xfrm>
              <a:off x="5467897" y="2093594"/>
              <a:ext cx="143141" cy="143141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t1032"/>
            <p:cNvSpPr/>
            <p:nvPr/>
          </p:nvSpPr>
          <p:spPr>
            <a:xfrm>
              <a:off x="5468277" y="2095373"/>
              <a:ext cx="142379" cy="142379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t1033"/>
            <p:cNvSpPr/>
            <p:nvPr/>
          </p:nvSpPr>
          <p:spPr>
            <a:xfrm>
              <a:off x="5477344" y="2134785"/>
              <a:ext cx="124247" cy="124247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t1034"/>
            <p:cNvSpPr/>
            <p:nvPr/>
          </p:nvSpPr>
          <p:spPr>
            <a:xfrm>
              <a:off x="5438228" y="1924276"/>
              <a:ext cx="202478" cy="202478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t1035"/>
            <p:cNvSpPr/>
            <p:nvPr/>
          </p:nvSpPr>
          <p:spPr>
            <a:xfrm>
              <a:off x="5499936" y="2208370"/>
              <a:ext cx="79062" cy="79062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t1036"/>
            <p:cNvSpPr/>
            <p:nvPr/>
          </p:nvSpPr>
          <p:spPr>
            <a:xfrm>
              <a:off x="5482832" y="2155892"/>
              <a:ext cx="113270" cy="113270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t1037"/>
            <p:cNvSpPr/>
            <p:nvPr/>
          </p:nvSpPr>
          <p:spPr>
            <a:xfrm>
              <a:off x="5451830" y="2009429"/>
              <a:ext cx="175273" cy="175273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t1038"/>
            <p:cNvSpPr/>
            <p:nvPr/>
          </p:nvSpPr>
          <p:spPr>
            <a:xfrm>
              <a:off x="5521416" y="2245738"/>
              <a:ext cx="36101" cy="3610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t1039"/>
            <p:cNvSpPr/>
            <p:nvPr/>
          </p:nvSpPr>
          <p:spPr>
            <a:xfrm>
              <a:off x="5483681" y="2158973"/>
              <a:ext cx="111572" cy="111572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t1040"/>
            <p:cNvSpPr/>
            <p:nvPr/>
          </p:nvSpPr>
          <p:spPr>
            <a:xfrm>
              <a:off x="5434247" y="1896940"/>
              <a:ext cx="210441" cy="21044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t1041"/>
            <p:cNvSpPr/>
            <p:nvPr/>
          </p:nvSpPr>
          <p:spPr>
            <a:xfrm>
              <a:off x="5506660" y="2223484"/>
              <a:ext cx="65613" cy="65613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t1042"/>
            <p:cNvSpPr/>
            <p:nvPr/>
          </p:nvSpPr>
          <p:spPr>
            <a:xfrm>
              <a:off x="5433673" y="1892916"/>
              <a:ext cx="211587" cy="211587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t1043"/>
            <p:cNvSpPr/>
            <p:nvPr/>
          </p:nvSpPr>
          <p:spPr>
            <a:xfrm>
              <a:off x="5516586" y="2240104"/>
              <a:ext cx="45761" cy="4576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t1044"/>
            <p:cNvSpPr/>
            <p:nvPr/>
          </p:nvSpPr>
          <p:spPr>
            <a:xfrm>
              <a:off x="5422503" y="1809957"/>
              <a:ext cx="233927" cy="233927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t1045"/>
            <p:cNvSpPr/>
            <p:nvPr/>
          </p:nvSpPr>
          <p:spPr>
            <a:xfrm>
              <a:off x="5509261" y="2228495"/>
              <a:ext cx="60412" cy="60412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t1046"/>
            <p:cNvSpPr/>
            <p:nvPr/>
          </p:nvSpPr>
          <p:spPr>
            <a:xfrm>
              <a:off x="5458405" y="2046022"/>
              <a:ext cx="162123" cy="162123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t1047"/>
            <p:cNvSpPr/>
            <p:nvPr/>
          </p:nvSpPr>
          <p:spPr>
            <a:xfrm>
              <a:off x="5476364" y="2130801"/>
              <a:ext cx="126205" cy="126205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t1048"/>
            <p:cNvSpPr/>
            <p:nvPr/>
          </p:nvSpPr>
          <p:spPr>
            <a:xfrm>
              <a:off x="5506778" y="2223721"/>
              <a:ext cx="65378" cy="65378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t1049"/>
            <p:cNvSpPr/>
            <p:nvPr/>
          </p:nvSpPr>
          <p:spPr>
            <a:xfrm>
              <a:off x="5471748" y="2111131"/>
              <a:ext cx="135437" cy="135437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t1050"/>
            <p:cNvSpPr/>
            <p:nvPr/>
          </p:nvSpPr>
          <p:spPr>
            <a:xfrm>
              <a:off x="5430093" y="1867260"/>
              <a:ext cx="218748" cy="218748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t1051"/>
            <p:cNvSpPr/>
            <p:nvPr/>
          </p:nvSpPr>
          <p:spPr>
            <a:xfrm>
              <a:off x="5491904" y="2186237"/>
              <a:ext cx="95125" cy="95125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t1052"/>
            <p:cNvSpPr/>
            <p:nvPr/>
          </p:nvSpPr>
          <p:spPr>
            <a:xfrm>
              <a:off x="5502051" y="2213461"/>
              <a:ext cx="74831" cy="7483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t1053"/>
            <p:cNvSpPr/>
            <p:nvPr/>
          </p:nvSpPr>
          <p:spPr>
            <a:xfrm>
              <a:off x="5418270" y="1776271"/>
              <a:ext cx="242394" cy="242394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t1054"/>
            <p:cNvSpPr/>
            <p:nvPr/>
          </p:nvSpPr>
          <p:spPr>
            <a:xfrm>
              <a:off x="5502321" y="2214087"/>
              <a:ext cx="74292" cy="74292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t1055"/>
            <p:cNvSpPr/>
            <p:nvPr/>
          </p:nvSpPr>
          <p:spPr>
            <a:xfrm>
              <a:off x="5479846" y="2144665"/>
              <a:ext cx="119242" cy="119242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t1056"/>
            <p:cNvSpPr/>
            <p:nvPr/>
          </p:nvSpPr>
          <p:spPr>
            <a:xfrm>
              <a:off x="5444578" y="1965613"/>
              <a:ext cx="189778" cy="189778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t1057"/>
            <p:cNvSpPr/>
            <p:nvPr/>
          </p:nvSpPr>
          <p:spPr>
            <a:xfrm>
              <a:off x="5471195" y="2108674"/>
              <a:ext cx="136544" cy="136544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t1058"/>
            <p:cNvSpPr/>
            <p:nvPr/>
          </p:nvSpPr>
          <p:spPr>
            <a:xfrm>
              <a:off x="5408305" y="1692107"/>
              <a:ext cx="262324" cy="262324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t1059"/>
            <p:cNvSpPr/>
            <p:nvPr/>
          </p:nvSpPr>
          <p:spPr>
            <a:xfrm>
              <a:off x="5493779" y="2191801"/>
              <a:ext cx="91376" cy="91376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t1060"/>
            <p:cNvSpPr/>
            <p:nvPr/>
          </p:nvSpPr>
          <p:spPr>
            <a:xfrm>
              <a:off x="5471592" y="2110440"/>
              <a:ext cx="135749" cy="135749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t1061"/>
            <p:cNvSpPr/>
            <p:nvPr/>
          </p:nvSpPr>
          <p:spPr>
            <a:xfrm>
              <a:off x="5482287" y="2153890"/>
              <a:ext cx="114360" cy="114360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t1062"/>
            <p:cNvSpPr/>
            <p:nvPr/>
          </p:nvSpPr>
          <p:spPr>
            <a:xfrm>
              <a:off x="5500610" y="2210026"/>
              <a:ext cx="77713" cy="77713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t1063"/>
            <p:cNvSpPr/>
            <p:nvPr/>
          </p:nvSpPr>
          <p:spPr>
            <a:xfrm>
              <a:off x="5505289" y="2220656"/>
              <a:ext cx="68355" cy="68355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t1064"/>
            <p:cNvSpPr/>
            <p:nvPr/>
          </p:nvSpPr>
          <p:spPr>
            <a:xfrm>
              <a:off x="5408538" y="1694155"/>
              <a:ext cx="261857" cy="261857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t1065"/>
            <p:cNvSpPr/>
            <p:nvPr/>
          </p:nvSpPr>
          <p:spPr>
            <a:xfrm>
              <a:off x="5463069" y="2070173"/>
              <a:ext cx="152796" cy="152796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t1066"/>
            <p:cNvSpPr/>
            <p:nvPr/>
          </p:nvSpPr>
          <p:spPr>
            <a:xfrm>
              <a:off x="5497882" y="2203133"/>
              <a:ext cx="83169" cy="83169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t1067"/>
            <p:cNvSpPr/>
            <p:nvPr/>
          </p:nvSpPr>
          <p:spPr>
            <a:xfrm>
              <a:off x="5456056" y="2033290"/>
              <a:ext cx="166821" cy="16682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t1068"/>
            <p:cNvSpPr/>
            <p:nvPr/>
          </p:nvSpPr>
          <p:spPr>
            <a:xfrm>
              <a:off x="5486327" y="2168253"/>
              <a:ext cx="106280" cy="106280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t1069"/>
            <p:cNvSpPr/>
            <p:nvPr/>
          </p:nvSpPr>
          <p:spPr>
            <a:xfrm>
              <a:off x="5496474" y="2199375"/>
              <a:ext cx="85986" cy="85986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t1070"/>
            <p:cNvSpPr/>
            <p:nvPr/>
          </p:nvSpPr>
          <p:spPr>
            <a:xfrm>
              <a:off x="5485391" y="2165027"/>
              <a:ext cx="108152" cy="108152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t1071"/>
            <p:cNvSpPr/>
            <p:nvPr/>
          </p:nvSpPr>
          <p:spPr>
            <a:xfrm>
              <a:off x="5463232" y="2070990"/>
              <a:ext cx="152469" cy="152469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t1072"/>
            <p:cNvSpPr/>
            <p:nvPr/>
          </p:nvSpPr>
          <p:spPr>
            <a:xfrm>
              <a:off x="5503512" y="2216796"/>
              <a:ext cx="71910" cy="71910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t1073"/>
            <p:cNvSpPr/>
            <p:nvPr/>
          </p:nvSpPr>
          <p:spPr>
            <a:xfrm>
              <a:off x="5473205" y="2117497"/>
              <a:ext cx="132524" cy="132524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t1074"/>
            <p:cNvSpPr/>
            <p:nvPr/>
          </p:nvSpPr>
          <p:spPr>
            <a:xfrm>
              <a:off x="5426561" y="1841088"/>
              <a:ext cx="225811" cy="22581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t1075"/>
            <p:cNvSpPr/>
            <p:nvPr/>
          </p:nvSpPr>
          <p:spPr>
            <a:xfrm>
              <a:off x="5430501" y="1870227"/>
              <a:ext cx="217932" cy="217932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t1076"/>
            <p:cNvSpPr/>
            <p:nvPr/>
          </p:nvSpPr>
          <p:spPr>
            <a:xfrm>
              <a:off x="5499069" y="2206194"/>
              <a:ext cx="80797" cy="80797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t1077"/>
            <p:cNvSpPr/>
            <p:nvPr/>
          </p:nvSpPr>
          <p:spPr>
            <a:xfrm>
              <a:off x="5512452" y="2234007"/>
              <a:ext cx="54029" cy="54029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t1078"/>
            <p:cNvSpPr/>
            <p:nvPr/>
          </p:nvSpPr>
          <p:spPr>
            <a:xfrm>
              <a:off x="5448200" y="1987948"/>
              <a:ext cx="182534" cy="182534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t1079"/>
            <p:cNvSpPr/>
            <p:nvPr/>
          </p:nvSpPr>
          <p:spPr>
            <a:xfrm>
              <a:off x="5510777" y="2231201"/>
              <a:ext cx="57379" cy="57379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t1080"/>
            <p:cNvSpPr/>
            <p:nvPr/>
          </p:nvSpPr>
          <p:spPr>
            <a:xfrm>
              <a:off x="5510859" y="2231342"/>
              <a:ext cx="57216" cy="57216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t1081"/>
            <p:cNvSpPr/>
            <p:nvPr/>
          </p:nvSpPr>
          <p:spPr>
            <a:xfrm>
              <a:off x="5485777" y="2166365"/>
              <a:ext cx="107380" cy="107380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t1082"/>
            <p:cNvSpPr/>
            <p:nvPr/>
          </p:nvSpPr>
          <p:spPr>
            <a:xfrm>
              <a:off x="5473304" y="2117923"/>
              <a:ext cx="132326" cy="132326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t1083"/>
            <p:cNvSpPr/>
            <p:nvPr/>
          </p:nvSpPr>
          <p:spPr>
            <a:xfrm>
              <a:off x="5498876" y="2205704"/>
              <a:ext cx="81182" cy="81182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t1084"/>
            <p:cNvSpPr/>
            <p:nvPr/>
          </p:nvSpPr>
          <p:spPr>
            <a:xfrm>
              <a:off x="5497052" y="2200935"/>
              <a:ext cx="84829" cy="84829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t1085"/>
            <p:cNvSpPr/>
            <p:nvPr/>
          </p:nvSpPr>
          <p:spPr>
            <a:xfrm>
              <a:off x="5448141" y="1987591"/>
              <a:ext cx="182652" cy="182652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t1086"/>
            <p:cNvSpPr/>
            <p:nvPr/>
          </p:nvSpPr>
          <p:spPr>
            <a:xfrm>
              <a:off x="5451348" y="2006625"/>
              <a:ext cx="176238" cy="176238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t1087"/>
            <p:cNvSpPr/>
            <p:nvPr/>
          </p:nvSpPr>
          <p:spPr>
            <a:xfrm>
              <a:off x="5403950" y="1653183"/>
              <a:ext cx="271033" cy="271033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t1088"/>
            <p:cNvSpPr/>
            <p:nvPr/>
          </p:nvSpPr>
          <p:spPr>
            <a:xfrm>
              <a:off x="5502872" y="2215352"/>
              <a:ext cx="73190" cy="73190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t1089"/>
            <p:cNvSpPr/>
            <p:nvPr/>
          </p:nvSpPr>
          <p:spPr>
            <a:xfrm>
              <a:off x="5463694" y="2073297"/>
              <a:ext cx="151545" cy="151545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t1090"/>
            <p:cNvSpPr/>
            <p:nvPr/>
          </p:nvSpPr>
          <p:spPr>
            <a:xfrm>
              <a:off x="5510737" y="2231131"/>
              <a:ext cx="57460" cy="57460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t1091"/>
            <p:cNvSpPr/>
            <p:nvPr/>
          </p:nvSpPr>
          <p:spPr>
            <a:xfrm>
              <a:off x="5488316" y="2174913"/>
              <a:ext cx="102302" cy="102302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t1092"/>
            <p:cNvSpPr/>
            <p:nvPr/>
          </p:nvSpPr>
          <p:spPr>
            <a:xfrm>
              <a:off x="5476846" y="2132771"/>
              <a:ext cx="125241" cy="12524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t1093"/>
            <p:cNvSpPr/>
            <p:nvPr/>
          </p:nvSpPr>
          <p:spPr>
            <a:xfrm>
              <a:off x="5435294" y="1904235"/>
              <a:ext cx="208346" cy="208346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t1094"/>
            <p:cNvSpPr/>
            <p:nvPr/>
          </p:nvSpPr>
          <p:spPr>
            <a:xfrm>
              <a:off x="5424810" y="1827794"/>
              <a:ext cx="229313" cy="229313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t1095"/>
            <p:cNvSpPr/>
            <p:nvPr/>
          </p:nvSpPr>
          <p:spPr>
            <a:xfrm>
              <a:off x="5449835" y="1997735"/>
              <a:ext cx="179264" cy="179264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t1096"/>
            <p:cNvSpPr/>
            <p:nvPr/>
          </p:nvSpPr>
          <p:spPr>
            <a:xfrm>
              <a:off x="5461686" y="2063167"/>
              <a:ext cx="155562" cy="155562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t1097"/>
            <p:cNvSpPr/>
            <p:nvPr/>
          </p:nvSpPr>
          <p:spPr>
            <a:xfrm>
              <a:off x="5510185" y="2230162"/>
              <a:ext cx="58564" cy="58564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t1098"/>
            <p:cNvSpPr/>
            <p:nvPr/>
          </p:nvSpPr>
          <p:spPr>
            <a:xfrm>
              <a:off x="5488342" y="2174999"/>
              <a:ext cx="102249" cy="102249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t1099"/>
            <p:cNvSpPr/>
            <p:nvPr/>
          </p:nvSpPr>
          <p:spPr>
            <a:xfrm>
              <a:off x="5448769" y="1991373"/>
              <a:ext cx="181397" cy="181397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t1100"/>
            <p:cNvSpPr/>
            <p:nvPr/>
          </p:nvSpPr>
          <p:spPr>
            <a:xfrm>
              <a:off x="5498780" y="2205459"/>
              <a:ext cx="81373" cy="81373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t1101"/>
            <p:cNvSpPr/>
            <p:nvPr/>
          </p:nvSpPr>
          <p:spPr>
            <a:xfrm>
              <a:off x="5463522" y="2072441"/>
              <a:ext cx="151889" cy="151889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t1102"/>
            <p:cNvSpPr/>
            <p:nvPr/>
          </p:nvSpPr>
          <p:spPr>
            <a:xfrm>
              <a:off x="5462056" y="2065054"/>
              <a:ext cx="154822" cy="154822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t1103"/>
            <p:cNvSpPr/>
            <p:nvPr/>
          </p:nvSpPr>
          <p:spPr>
            <a:xfrm>
              <a:off x="5483464" y="2158191"/>
              <a:ext cx="112006" cy="112006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t1104"/>
            <p:cNvSpPr/>
            <p:nvPr/>
          </p:nvSpPr>
          <p:spPr>
            <a:xfrm>
              <a:off x="5507850" y="2225834"/>
              <a:ext cx="63233" cy="63233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t1105"/>
            <p:cNvSpPr/>
            <p:nvPr/>
          </p:nvSpPr>
          <p:spPr>
            <a:xfrm>
              <a:off x="5473403" y="2118349"/>
              <a:ext cx="132128" cy="132128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t1106"/>
            <p:cNvSpPr/>
            <p:nvPr/>
          </p:nvSpPr>
          <p:spPr>
            <a:xfrm>
              <a:off x="5486339" y="2168295"/>
              <a:ext cx="106256" cy="106256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t1107"/>
            <p:cNvSpPr/>
            <p:nvPr/>
          </p:nvSpPr>
          <p:spPr>
            <a:xfrm>
              <a:off x="5476875" y="2132889"/>
              <a:ext cx="125183" cy="125183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t1108"/>
            <p:cNvSpPr/>
            <p:nvPr/>
          </p:nvSpPr>
          <p:spPr>
            <a:xfrm>
              <a:off x="5504997" y="2220036"/>
              <a:ext cx="68939" cy="68939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t1109"/>
            <p:cNvSpPr/>
            <p:nvPr/>
          </p:nvSpPr>
          <p:spPr>
            <a:xfrm>
              <a:off x="5502074" y="2213513"/>
              <a:ext cx="74786" cy="74786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t1110"/>
            <p:cNvSpPr/>
            <p:nvPr/>
          </p:nvSpPr>
          <p:spPr>
            <a:xfrm>
              <a:off x="5498496" y="2204729"/>
              <a:ext cx="81942" cy="81942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t1111"/>
            <p:cNvSpPr/>
            <p:nvPr/>
          </p:nvSpPr>
          <p:spPr>
            <a:xfrm>
              <a:off x="5498178" y="2203905"/>
              <a:ext cx="82578" cy="82578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t1112"/>
            <p:cNvSpPr/>
            <p:nvPr/>
          </p:nvSpPr>
          <p:spPr>
            <a:xfrm>
              <a:off x="5482742" y="2155565"/>
              <a:ext cx="113449" cy="113449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t1113"/>
            <p:cNvSpPr/>
            <p:nvPr/>
          </p:nvSpPr>
          <p:spPr>
            <a:xfrm>
              <a:off x="5446474" y="1977415"/>
              <a:ext cx="185986" cy="185986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t1114"/>
            <p:cNvSpPr/>
            <p:nvPr/>
          </p:nvSpPr>
          <p:spPr>
            <a:xfrm>
              <a:off x="5501962" y="2213253"/>
              <a:ext cx="75009" cy="75009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t1115"/>
            <p:cNvSpPr/>
            <p:nvPr/>
          </p:nvSpPr>
          <p:spPr>
            <a:xfrm>
              <a:off x="5457602" y="2041708"/>
              <a:ext cx="163731" cy="16373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t1116"/>
            <p:cNvSpPr/>
            <p:nvPr/>
          </p:nvSpPr>
          <p:spPr>
            <a:xfrm>
              <a:off x="5500945" y="2210837"/>
              <a:ext cx="77043" cy="77043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t1117"/>
            <p:cNvSpPr/>
            <p:nvPr/>
          </p:nvSpPr>
          <p:spPr>
            <a:xfrm>
              <a:off x="5508304" y="2226704"/>
              <a:ext cx="62327" cy="62327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t1118"/>
            <p:cNvSpPr/>
            <p:nvPr/>
          </p:nvSpPr>
          <p:spPr>
            <a:xfrm>
              <a:off x="5492887" y="2189183"/>
              <a:ext cx="93160" cy="93160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t1119"/>
            <p:cNvSpPr/>
            <p:nvPr/>
          </p:nvSpPr>
          <p:spPr>
            <a:xfrm>
              <a:off x="5406017" y="1671821"/>
              <a:ext cx="266899" cy="266899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t1120"/>
            <p:cNvSpPr/>
            <p:nvPr/>
          </p:nvSpPr>
          <p:spPr>
            <a:xfrm>
              <a:off x="5465985" y="2084513"/>
              <a:ext cx="146963" cy="146963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t1121"/>
            <p:cNvSpPr/>
            <p:nvPr/>
          </p:nvSpPr>
          <p:spPr>
            <a:xfrm>
              <a:off x="5477589" y="2135775"/>
              <a:ext cx="123755" cy="123755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t1122"/>
            <p:cNvSpPr/>
            <p:nvPr/>
          </p:nvSpPr>
          <p:spPr>
            <a:xfrm>
              <a:off x="5421560" y="1802558"/>
              <a:ext cx="235814" cy="235814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t1123"/>
            <p:cNvSpPr/>
            <p:nvPr/>
          </p:nvSpPr>
          <p:spPr>
            <a:xfrm>
              <a:off x="5478961" y="2141223"/>
              <a:ext cx="121011" cy="12101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t1124"/>
            <p:cNvSpPr/>
            <p:nvPr/>
          </p:nvSpPr>
          <p:spPr>
            <a:xfrm>
              <a:off x="5480527" y="2147280"/>
              <a:ext cx="117880" cy="117880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t1125"/>
            <p:cNvSpPr/>
            <p:nvPr/>
          </p:nvSpPr>
          <p:spPr>
            <a:xfrm>
              <a:off x="5496665" y="2199893"/>
              <a:ext cx="85603" cy="85603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t1126"/>
            <p:cNvSpPr/>
            <p:nvPr/>
          </p:nvSpPr>
          <p:spPr>
            <a:xfrm>
              <a:off x="5449270" y="1994373"/>
              <a:ext cx="180394" cy="180394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t1127"/>
            <p:cNvSpPr/>
            <p:nvPr/>
          </p:nvSpPr>
          <p:spPr>
            <a:xfrm>
              <a:off x="5475125" y="2125665"/>
              <a:ext cx="128683" cy="128683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t1128"/>
            <p:cNvSpPr/>
            <p:nvPr/>
          </p:nvSpPr>
          <p:spPr>
            <a:xfrm>
              <a:off x="5478738" y="2140345"/>
              <a:ext cx="121458" cy="121458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t1129"/>
            <p:cNvSpPr/>
            <p:nvPr/>
          </p:nvSpPr>
          <p:spPr>
            <a:xfrm>
              <a:off x="5502389" y="2214245"/>
              <a:ext cx="74156" cy="74156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t1130"/>
            <p:cNvSpPr/>
            <p:nvPr/>
          </p:nvSpPr>
          <p:spPr>
            <a:xfrm>
              <a:off x="5507288" y="2224737"/>
              <a:ext cx="64357" cy="64357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t1131"/>
            <p:cNvSpPr/>
            <p:nvPr/>
          </p:nvSpPr>
          <p:spPr>
            <a:xfrm>
              <a:off x="5512214" y="2233620"/>
              <a:ext cx="54505" cy="54505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t1132"/>
            <p:cNvSpPr/>
            <p:nvPr/>
          </p:nvSpPr>
          <p:spPr>
            <a:xfrm>
              <a:off x="5453949" y="2021543"/>
              <a:ext cx="171036" cy="171036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t1133"/>
            <p:cNvSpPr/>
            <p:nvPr/>
          </p:nvSpPr>
          <p:spPr>
            <a:xfrm>
              <a:off x="5499478" y="2207228"/>
              <a:ext cx="79977" cy="79977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t1134"/>
            <p:cNvSpPr/>
            <p:nvPr/>
          </p:nvSpPr>
          <p:spPr>
            <a:xfrm>
              <a:off x="5458749" y="2047854"/>
              <a:ext cx="161435" cy="161435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t1135"/>
            <p:cNvSpPr/>
            <p:nvPr/>
          </p:nvSpPr>
          <p:spPr>
            <a:xfrm>
              <a:off x="5440439" y="1938982"/>
              <a:ext cx="198056" cy="198056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t1136"/>
            <p:cNvSpPr/>
            <p:nvPr/>
          </p:nvSpPr>
          <p:spPr>
            <a:xfrm>
              <a:off x="5503902" y="2217662"/>
              <a:ext cx="71129" cy="71129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t1137"/>
            <p:cNvSpPr/>
            <p:nvPr/>
          </p:nvSpPr>
          <p:spPr>
            <a:xfrm>
              <a:off x="5408672" y="1695331"/>
              <a:ext cx="261589" cy="261589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t1138"/>
            <p:cNvSpPr/>
            <p:nvPr/>
          </p:nvSpPr>
          <p:spPr>
            <a:xfrm>
              <a:off x="5448590" y="1990302"/>
              <a:ext cx="181753" cy="181753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t1139"/>
            <p:cNvSpPr/>
            <p:nvPr/>
          </p:nvSpPr>
          <p:spPr>
            <a:xfrm>
              <a:off x="5465977" y="2084475"/>
              <a:ext cx="146979" cy="146979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t1140"/>
            <p:cNvSpPr/>
            <p:nvPr/>
          </p:nvSpPr>
          <p:spPr>
            <a:xfrm>
              <a:off x="5480411" y="2146837"/>
              <a:ext cx="118112" cy="118112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t1141"/>
            <p:cNvSpPr/>
            <p:nvPr/>
          </p:nvSpPr>
          <p:spPr>
            <a:xfrm>
              <a:off x="5514713" y="2237488"/>
              <a:ext cx="49507" cy="49507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t1142"/>
            <p:cNvSpPr/>
            <p:nvPr/>
          </p:nvSpPr>
          <p:spPr>
            <a:xfrm>
              <a:off x="5484596" y="2162239"/>
              <a:ext cx="109741" cy="109741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t1143"/>
            <p:cNvSpPr/>
            <p:nvPr/>
          </p:nvSpPr>
          <p:spPr>
            <a:xfrm>
              <a:off x="5507442" y="2225040"/>
              <a:ext cx="64049" cy="64049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t1144"/>
            <p:cNvSpPr/>
            <p:nvPr/>
          </p:nvSpPr>
          <p:spPr>
            <a:xfrm>
              <a:off x="5458749" y="2047854"/>
              <a:ext cx="161435" cy="161435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t1145"/>
            <p:cNvSpPr/>
            <p:nvPr/>
          </p:nvSpPr>
          <p:spPr>
            <a:xfrm>
              <a:off x="5448259" y="1988304"/>
              <a:ext cx="182416" cy="182416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t1146"/>
            <p:cNvSpPr/>
            <p:nvPr/>
          </p:nvSpPr>
          <p:spPr>
            <a:xfrm>
              <a:off x="5443251" y="1957205"/>
              <a:ext cx="192431" cy="19243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t1147"/>
            <p:cNvSpPr/>
            <p:nvPr/>
          </p:nvSpPr>
          <p:spPr>
            <a:xfrm>
              <a:off x="5427192" y="1845825"/>
              <a:ext cx="224550" cy="224550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t1148"/>
            <p:cNvSpPr/>
            <p:nvPr/>
          </p:nvSpPr>
          <p:spPr>
            <a:xfrm>
              <a:off x="5441205" y="1944003"/>
              <a:ext cx="196523" cy="196523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t1149"/>
            <p:cNvSpPr/>
            <p:nvPr/>
          </p:nvSpPr>
          <p:spPr>
            <a:xfrm>
              <a:off x="5459968" y="2054278"/>
              <a:ext cx="158999" cy="158999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t1150"/>
            <p:cNvSpPr/>
            <p:nvPr/>
          </p:nvSpPr>
          <p:spPr>
            <a:xfrm>
              <a:off x="5413881" y="1740049"/>
              <a:ext cx="251171" cy="25117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t1151"/>
            <p:cNvSpPr/>
            <p:nvPr/>
          </p:nvSpPr>
          <p:spPr>
            <a:xfrm>
              <a:off x="5469929" y="2102975"/>
              <a:ext cx="139076" cy="139076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t1152"/>
            <p:cNvSpPr/>
            <p:nvPr/>
          </p:nvSpPr>
          <p:spPr>
            <a:xfrm>
              <a:off x="5471092" y="2108214"/>
              <a:ext cx="136750" cy="136750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t1153"/>
            <p:cNvSpPr/>
            <p:nvPr/>
          </p:nvSpPr>
          <p:spPr>
            <a:xfrm>
              <a:off x="5496665" y="2199893"/>
              <a:ext cx="85603" cy="85603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t1154"/>
            <p:cNvSpPr/>
            <p:nvPr/>
          </p:nvSpPr>
          <p:spPr>
            <a:xfrm>
              <a:off x="5497070" y="2200982"/>
              <a:ext cx="84794" cy="84794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t1155"/>
            <p:cNvSpPr/>
            <p:nvPr/>
          </p:nvSpPr>
          <p:spPr>
            <a:xfrm>
              <a:off x="5500798" y="2210482"/>
              <a:ext cx="77338" cy="77338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t1156"/>
            <p:cNvSpPr/>
            <p:nvPr/>
          </p:nvSpPr>
          <p:spPr>
            <a:xfrm>
              <a:off x="5504556" y="2219089"/>
              <a:ext cx="69822" cy="69822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t1157"/>
            <p:cNvSpPr/>
            <p:nvPr/>
          </p:nvSpPr>
          <p:spPr>
            <a:xfrm>
              <a:off x="5479835" y="2144625"/>
              <a:ext cx="119263" cy="119263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t1158"/>
            <p:cNvSpPr/>
            <p:nvPr/>
          </p:nvSpPr>
          <p:spPr>
            <a:xfrm>
              <a:off x="5461737" y="2063425"/>
              <a:ext cx="155460" cy="155460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t1159"/>
            <p:cNvSpPr/>
            <p:nvPr/>
          </p:nvSpPr>
          <p:spPr>
            <a:xfrm>
              <a:off x="5467695" y="2092649"/>
              <a:ext cx="143543" cy="143543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t1160"/>
            <p:cNvSpPr/>
            <p:nvPr/>
          </p:nvSpPr>
          <p:spPr>
            <a:xfrm>
              <a:off x="5500158" y="2208920"/>
              <a:ext cx="78617" cy="78617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t1161"/>
            <p:cNvSpPr/>
            <p:nvPr/>
          </p:nvSpPr>
          <p:spPr>
            <a:xfrm>
              <a:off x="5489499" y="2178744"/>
              <a:ext cx="99936" cy="99936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t1162"/>
            <p:cNvSpPr/>
            <p:nvPr/>
          </p:nvSpPr>
          <p:spPr>
            <a:xfrm>
              <a:off x="5487708" y="2172907"/>
              <a:ext cx="103517" cy="103517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t1163"/>
            <p:cNvSpPr/>
            <p:nvPr/>
          </p:nvSpPr>
          <p:spPr>
            <a:xfrm>
              <a:off x="5465566" y="2082487"/>
              <a:ext cx="147802" cy="147802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t1164"/>
            <p:cNvSpPr/>
            <p:nvPr/>
          </p:nvSpPr>
          <p:spPr>
            <a:xfrm>
              <a:off x="5419874" y="1789180"/>
              <a:ext cx="239186" cy="239186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t1165"/>
            <p:cNvSpPr/>
            <p:nvPr/>
          </p:nvSpPr>
          <p:spPr>
            <a:xfrm>
              <a:off x="5430060" y="1867019"/>
              <a:ext cx="218814" cy="218814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t1166"/>
            <p:cNvSpPr/>
            <p:nvPr/>
          </p:nvSpPr>
          <p:spPr>
            <a:xfrm>
              <a:off x="5455602" y="2030783"/>
              <a:ext cx="167730" cy="167730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t1167"/>
            <p:cNvSpPr/>
            <p:nvPr/>
          </p:nvSpPr>
          <p:spPr>
            <a:xfrm>
              <a:off x="5426266" y="1838859"/>
              <a:ext cx="226402" cy="226402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t1168"/>
            <p:cNvSpPr/>
            <p:nvPr/>
          </p:nvSpPr>
          <p:spPr>
            <a:xfrm>
              <a:off x="5463702" y="2073334"/>
              <a:ext cx="151530" cy="151530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t1169"/>
            <p:cNvSpPr/>
            <p:nvPr/>
          </p:nvSpPr>
          <p:spPr>
            <a:xfrm>
              <a:off x="5469370" y="2100423"/>
              <a:ext cx="140194" cy="140194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t1170"/>
            <p:cNvSpPr/>
            <p:nvPr/>
          </p:nvSpPr>
          <p:spPr>
            <a:xfrm>
              <a:off x="5472653" y="2115100"/>
              <a:ext cx="133628" cy="133628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t1171"/>
            <p:cNvSpPr/>
            <p:nvPr/>
          </p:nvSpPr>
          <p:spPr>
            <a:xfrm>
              <a:off x="5499243" y="2206636"/>
              <a:ext cx="80447" cy="80447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t1172"/>
            <p:cNvSpPr/>
            <p:nvPr/>
          </p:nvSpPr>
          <p:spPr>
            <a:xfrm>
              <a:off x="5477207" y="2134232"/>
              <a:ext cx="124521" cy="124521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t1173"/>
            <p:cNvSpPr/>
            <p:nvPr/>
          </p:nvSpPr>
          <p:spPr>
            <a:xfrm>
              <a:off x="5502989" y="2215618"/>
              <a:ext cx="72956" cy="72956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t1174"/>
            <p:cNvSpPr/>
            <p:nvPr/>
          </p:nvSpPr>
          <p:spPr>
            <a:xfrm>
              <a:off x="5485692" y="2166072"/>
              <a:ext cx="107549" cy="107549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t1175"/>
            <p:cNvSpPr/>
            <p:nvPr/>
          </p:nvSpPr>
          <p:spPr>
            <a:xfrm>
              <a:off x="5510576" y="2230851"/>
              <a:ext cx="57781" cy="5778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t1176"/>
            <p:cNvSpPr/>
            <p:nvPr/>
          </p:nvSpPr>
          <p:spPr>
            <a:xfrm>
              <a:off x="5509769" y="2229420"/>
              <a:ext cx="59395" cy="59395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t1177"/>
            <p:cNvSpPr/>
            <p:nvPr/>
          </p:nvSpPr>
          <p:spPr>
            <a:xfrm>
              <a:off x="5453280" y="2017750"/>
              <a:ext cx="172374" cy="172374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t1178"/>
            <p:cNvSpPr/>
            <p:nvPr/>
          </p:nvSpPr>
          <p:spPr>
            <a:xfrm>
              <a:off x="5501742" y="2212734"/>
              <a:ext cx="75451" cy="754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t1179"/>
            <p:cNvSpPr/>
            <p:nvPr/>
          </p:nvSpPr>
          <p:spPr>
            <a:xfrm>
              <a:off x="5492095" y="2186814"/>
              <a:ext cx="94744" cy="94744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t1180"/>
            <p:cNvSpPr/>
            <p:nvPr/>
          </p:nvSpPr>
          <p:spPr>
            <a:xfrm>
              <a:off x="5512261" y="2233697"/>
              <a:ext cx="54411" cy="5441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t1181"/>
            <p:cNvSpPr/>
            <p:nvPr/>
          </p:nvSpPr>
          <p:spPr>
            <a:xfrm>
              <a:off x="5497320" y="2201649"/>
              <a:ext cx="84294" cy="84294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t1182"/>
            <p:cNvSpPr/>
            <p:nvPr/>
          </p:nvSpPr>
          <p:spPr>
            <a:xfrm>
              <a:off x="5502710" y="2214982"/>
              <a:ext cx="73514" cy="73514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t1183"/>
            <p:cNvSpPr/>
            <p:nvPr/>
          </p:nvSpPr>
          <p:spPr>
            <a:xfrm>
              <a:off x="5405055" y="1663183"/>
              <a:ext cx="268823" cy="268823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t1184"/>
            <p:cNvSpPr/>
            <p:nvPr/>
          </p:nvSpPr>
          <p:spPr>
            <a:xfrm>
              <a:off x="5422076" y="1806615"/>
              <a:ext cx="234781" cy="23478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t1185"/>
            <p:cNvSpPr/>
            <p:nvPr/>
          </p:nvSpPr>
          <p:spPr>
            <a:xfrm>
              <a:off x="5497052" y="2200935"/>
              <a:ext cx="84829" cy="84829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t1186"/>
            <p:cNvSpPr/>
            <p:nvPr/>
          </p:nvSpPr>
          <p:spPr>
            <a:xfrm>
              <a:off x="5511623" y="2232642"/>
              <a:ext cx="55688" cy="55688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t1187"/>
            <p:cNvSpPr/>
            <p:nvPr/>
          </p:nvSpPr>
          <p:spPr>
            <a:xfrm>
              <a:off x="5446728" y="1978978"/>
              <a:ext cx="185478" cy="185478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t1188"/>
            <p:cNvSpPr/>
            <p:nvPr/>
          </p:nvSpPr>
          <p:spPr>
            <a:xfrm>
              <a:off x="5488618" y="2175899"/>
              <a:ext cx="101698" cy="101698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t1189"/>
            <p:cNvSpPr/>
            <p:nvPr/>
          </p:nvSpPr>
          <p:spPr>
            <a:xfrm>
              <a:off x="5458467" y="2046352"/>
              <a:ext cx="161999" cy="161999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t1190"/>
            <p:cNvSpPr/>
            <p:nvPr/>
          </p:nvSpPr>
          <p:spPr>
            <a:xfrm>
              <a:off x="5482188" y="2153523"/>
              <a:ext cx="114558" cy="114558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t1191"/>
            <p:cNvSpPr/>
            <p:nvPr/>
          </p:nvSpPr>
          <p:spPr>
            <a:xfrm>
              <a:off x="5423191" y="1815316"/>
              <a:ext cx="232551" cy="2325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t1192"/>
            <p:cNvSpPr/>
            <p:nvPr/>
          </p:nvSpPr>
          <p:spPr>
            <a:xfrm>
              <a:off x="5442689" y="1953609"/>
              <a:ext cx="193555" cy="193555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t1193"/>
            <p:cNvSpPr/>
            <p:nvPr/>
          </p:nvSpPr>
          <p:spPr>
            <a:xfrm>
              <a:off x="5481848" y="2152261"/>
              <a:ext cx="115238" cy="115238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t1194"/>
            <p:cNvSpPr/>
            <p:nvPr/>
          </p:nvSpPr>
          <p:spPr>
            <a:xfrm>
              <a:off x="5434385" y="1897912"/>
              <a:ext cx="210163" cy="210163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rc1195"/>
            <p:cNvSpPr/>
            <p:nvPr/>
          </p:nvSpPr>
          <p:spPr>
            <a:xfrm>
              <a:off x="5539467" y="1726084"/>
              <a:ext cx="0" cy="56330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tx1196"/>
            <p:cNvSpPr/>
            <p:nvPr/>
          </p:nvSpPr>
          <p:spPr>
            <a:xfrm>
              <a:off x="5414681" y="223381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198" name="tx1197"/>
            <p:cNvSpPr/>
            <p:nvPr/>
          </p:nvSpPr>
          <p:spPr>
            <a:xfrm>
              <a:off x="5358801" y="2085392"/>
              <a:ext cx="118035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5k</a:t>
              </a:r>
            </a:p>
          </p:txBody>
        </p:sp>
        <p:sp>
          <p:nvSpPr>
            <p:cNvPr id="1199" name="tx1198"/>
            <p:cNvSpPr/>
            <p:nvPr/>
          </p:nvSpPr>
          <p:spPr>
            <a:xfrm>
              <a:off x="5296646" y="1936311"/>
              <a:ext cx="18019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10k</a:t>
              </a:r>
            </a:p>
          </p:txBody>
        </p:sp>
        <p:sp>
          <p:nvSpPr>
            <p:cNvPr id="1200" name="tx1199"/>
            <p:cNvSpPr/>
            <p:nvPr/>
          </p:nvSpPr>
          <p:spPr>
            <a:xfrm>
              <a:off x="5296646" y="1787558"/>
              <a:ext cx="18019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15k</a:t>
              </a:r>
            </a:p>
          </p:txBody>
        </p:sp>
        <p:sp>
          <p:nvSpPr>
            <p:cNvPr id="1201" name="pl1200"/>
            <p:cNvSpPr/>
            <p:nvPr/>
          </p:nvSpPr>
          <p:spPr>
            <a:xfrm>
              <a:off x="5504673" y="22755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l1201"/>
            <p:cNvSpPr/>
            <p:nvPr/>
          </p:nvSpPr>
          <p:spPr>
            <a:xfrm>
              <a:off x="5504673" y="21267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l1202"/>
            <p:cNvSpPr/>
            <p:nvPr/>
          </p:nvSpPr>
          <p:spPr>
            <a:xfrm>
              <a:off x="5504673" y="19780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l1203"/>
            <p:cNvSpPr/>
            <p:nvPr/>
          </p:nvSpPr>
          <p:spPr>
            <a:xfrm>
              <a:off x="5504673" y="18292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l1204"/>
            <p:cNvSpPr/>
            <p:nvPr/>
          </p:nvSpPr>
          <p:spPr>
            <a:xfrm>
              <a:off x="5539467" y="22893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l1205"/>
            <p:cNvSpPr/>
            <p:nvPr/>
          </p:nvSpPr>
          <p:spPr>
            <a:xfrm>
              <a:off x="5539467" y="22893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l1206"/>
            <p:cNvSpPr/>
            <p:nvPr/>
          </p:nvSpPr>
          <p:spPr>
            <a:xfrm>
              <a:off x="5539467" y="22893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tx1207"/>
            <p:cNvSpPr/>
            <p:nvPr/>
          </p:nvSpPr>
          <p:spPr>
            <a:xfrm>
              <a:off x="5508389" y="2351696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209" name="tx1208"/>
            <p:cNvSpPr/>
            <p:nvPr/>
          </p:nvSpPr>
          <p:spPr>
            <a:xfrm>
              <a:off x="5508389" y="2351696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210" name="tx1209"/>
            <p:cNvSpPr/>
            <p:nvPr/>
          </p:nvSpPr>
          <p:spPr>
            <a:xfrm>
              <a:off x="5508389" y="2350277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211" name="tx1210"/>
            <p:cNvSpPr/>
            <p:nvPr/>
          </p:nvSpPr>
          <p:spPr>
            <a:xfrm>
              <a:off x="4821117" y="2508251"/>
              <a:ext cx="1436699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weight of the diamands</a:t>
              </a:r>
            </a:p>
          </p:txBody>
        </p:sp>
        <p:sp>
          <p:nvSpPr>
            <p:cNvPr id="1212" name="tx1211"/>
            <p:cNvSpPr/>
            <p:nvPr/>
          </p:nvSpPr>
          <p:spPr>
            <a:xfrm rot="-5400000">
              <a:off x="3924571" y="1943005"/>
              <a:ext cx="2251912" cy="1294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the US dollars price of the diamands</a:t>
              </a:r>
            </a:p>
          </p:txBody>
        </p:sp>
        <p:sp>
          <p:nvSpPr>
            <p:cNvPr id="1213" name="rc1212"/>
            <p:cNvSpPr/>
            <p:nvPr/>
          </p:nvSpPr>
          <p:spPr>
            <a:xfrm>
              <a:off x="5888053" y="1019507"/>
              <a:ext cx="512746" cy="197646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4" name="tx1213"/>
            <p:cNvSpPr/>
            <p:nvPr/>
          </p:nvSpPr>
          <p:spPr>
            <a:xfrm>
              <a:off x="5888053" y="1009839"/>
              <a:ext cx="11337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quality of the color</a:t>
              </a:r>
            </a:p>
          </p:txBody>
        </p:sp>
        <p:sp>
          <p:nvSpPr>
            <p:cNvPr id="1215" name="rc1214"/>
            <p:cNvSpPr/>
            <p:nvPr/>
          </p:nvSpPr>
          <p:spPr>
            <a:xfrm>
              <a:off x="5888053" y="1231971"/>
              <a:ext cx="251999" cy="25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6" name="pt1215"/>
            <p:cNvSpPr/>
            <p:nvPr/>
          </p:nvSpPr>
          <p:spPr>
            <a:xfrm>
              <a:off x="5914698" y="1258617"/>
              <a:ext cx="198708" cy="198708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rc1216"/>
            <p:cNvSpPr/>
            <p:nvPr/>
          </p:nvSpPr>
          <p:spPr>
            <a:xfrm>
              <a:off x="5888053" y="1483971"/>
              <a:ext cx="251999" cy="25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8" name="pt1217"/>
            <p:cNvSpPr/>
            <p:nvPr/>
          </p:nvSpPr>
          <p:spPr>
            <a:xfrm>
              <a:off x="5914698" y="1510617"/>
              <a:ext cx="198708" cy="198708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rc1218"/>
            <p:cNvSpPr/>
            <p:nvPr/>
          </p:nvSpPr>
          <p:spPr>
            <a:xfrm>
              <a:off x="5888053" y="1735971"/>
              <a:ext cx="251999" cy="25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0" name="pt1219"/>
            <p:cNvSpPr/>
            <p:nvPr/>
          </p:nvSpPr>
          <p:spPr>
            <a:xfrm>
              <a:off x="5914698" y="1762617"/>
              <a:ext cx="198708" cy="198708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rc1220"/>
            <p:cNvSpPr/>
            <p:nvPr/>
          </p:nvSpPr>
          <p:spPr>
            <a:xfrm>
              <a:off x="5888053" y="1987971"/>
              <a:ext cx="251999" cy="25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2" name="pt1221"/>
            <p:cNvSpPr/>
            <p:nvPr/>
          </p:nvSpPr>
          <p:spPr>
            <a:xfrm>
              <a:off x="5914698" y="2014617"/>
              <a:ext cx="198708" cy="198708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rc1222"/>
            <p:cNvSpPr/>
            <p:nvPr/>
          </p:nvSpPr>
          <p:spPr>
            <a:xfrm>
              <a:off x="5888053" y="2239971"/>
              <a:ext cx="251999" cy="25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4" name="pt1223"/>
            <p:cNvSpPr/>
            <p:nvPr/>
          </p:nvSpPr>
          <p:spPr>
            <a:xfrm>
              <a:off x="5914698" y="2266617"/>
              <a:ext cx="198708" cy="198708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rc1224"/>
            <p:cNvSpPr/>
            <p:nvPr/>
          </p:nvSpPr>
          <p:spPr>
            <a:xfrm>
              <a:off x="5888053" y="2491971"/>
              <a:ext cx="251999" cy="25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6" name="pt1225"/>
            <p:cNvSpPr/>
            <p:nvPr/>
          </p:nvSpPr>
          <p:spPr>
            <a:xfrm>
              <a:off x="5914698" y="2518617"/>
              <a:ext cx="198708" cy="198708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rc1226"/>
            <p:cNvSpPr/>
            <p:nvPr/>
          </p:nvSpPr>
          <p:spPr>
            <a:xfrm>
              <a:off x="5888053" y="2743971"/>
              <a:ext cx="251999" cy="25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8" name="pt1227"/>
            <p:cNvSpPr/>
            <p:nvPr/>
          </p:nvSpPr>
          <p:spPr>
            <a:xfrm>
              <a:off x="5914698" y="2770617"/>
              <a:ext cx="198708" cy="198708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tx1228"/>
            <p:cNvSpPr/>
            <p:nvPr/>
          </p:nvSpPr>
          <p:spPr>
            <a:xfrm>
              <a:off x="6209642" y="1317971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1230" name="tx1229"/>
            <p:cNvSpPr/>
            <p:nvPr/>
          </p:nvSpPr>
          <p:spPr>
            <a:xfrm>
              <a:off x="6209642" y="1569971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1231" name="tx1230"/>
            <p:cNvSpPr/>
            <p:nvPr/>
          </p:nvSpPr>
          <p:spPr>
            <a:xfrm>
              <a:off x="6209642" y="1821971"/>
              <a:ext cx="68267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1232" name="tx1231"/>
            <p:cNvSpPr/>
            <p:nvPr/>
          </p:nvSpPr>
          <p:spPr>
            <a:xfrm>
              <a:off x="6209642" y="2071242"/>
              <a:ext cx="869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</a:t>
              </a:r>
            </a:p>
          </p:txBody>
        </p:sp>
        <p:sp>
          <p:nvSpPr>
            <p:cNvPr id="1233" name="tx1232"/>
            <p:cNvSpPr/>
            <p:nvPr/>
          </p:nvSpPr>
          <p:spPr>
            <a:xfrm>
              <a:off x="6209642" y="2325971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1234" name="tx1233"/>
            <p:cNvSpPr/>
            <p:nvPr/>
          </p:nvSpPr>
          <p:spPr>
            <a:xfrm>
              <a:off x="6209642" y="2577971"/>
              <a:ext cx="3105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</a:t>
              </a:r>
            </a:p>
          </p:txBody>
        </p:sp>
        <p:sp>
          <p:nvSpPr>
            <p:cNvPr id="1235" name="tx1234"/>
            <p:cNvSpPr/>
            <p:nvPr/>
          </p:nvSpPr>
          <p:spPr>
            <a:xfrm>
              <a:off x="6209642" y="2828607"/>
              <a:ext cx="55880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1236" name="tx1235"/>
            <p:cNvSpPr/>
            <p:nvPr/>
          </p:nvSpPr>
          <p:spPr>
            <a:xfrm>
              <a:off x="5539467" y="1481740"/>
              <a:ext cx="1172579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process of beautify</a:t>
              </a:r>
            </a:p>
          </p:txBody>
        </p:sp>
        <p:sp>
          <p:nvSpPr>
            <p:cNvPr id="1237" name="tx1236"/>
            <p:cNvSpPr/>
            <p:nvPr/>
          </p:nvSpPr>
          <p:spPr>
            <a:xfrm>
              <a:off x="5539467" y="1253515"/>
              <a:ext cx="2404176" cy="121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data visualization with diamands</a:t>
              </a:r>
            </a:p>
          </p:txBody>
        </p:sp>
        <p:sp>
          <p:nvSpPr>
            <p:cNvPr id="1238" name="tx1237"/>
            <p:cNvSpPr/>
            <p:nvPr/>
          </p:nvSpPr>
          <p:spPr>
            <a:xfrm>
              <a:off x="4861872" y="1086299"/>
              <a:ext cx="121064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239" name="pt1238"/>
            <p:cNvSpPr/>
            <p:nvPr/>
          </p:nvSpPr>
          <p:spPr>
            <a:xfrm>
              <a:off x="738128" y="3796976"/>
              <a:ext cx="183287" cy="183287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t1239"/>
            <p:cNvSpPr/>
            <p:nvPr/>
          </p:nvSpPr>
          <p:spPr>
            <a:xfrm>
              <a:off x="735555" y="3781134"/>
              <a:ext cx="188434" cy="188434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t1240"/>
            <p:cNvSpPr/>
            <p:nvPr/>
          </p:nvSpPr>
          <p:spPr>
            <a:xfrm>
              <a:off x="704451" y="3553587"/>
              <a:ext cx="250640" cy="250640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t1241"/>
            <p:cNvSpPr/>
            <p:nvPr/>
          </p:nvSpPr>
          <p:spPr>
            <a:xfrm>
              <a:off x="730658" y="3749730"/>
              <a:ext cx="198227" cy="198227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t1242"/>
            <p:cNvSpPr/>
            <p:nvPr/>
          </p:nvSpPr>
          <p:spPr>
            <a:xfrm>
              <a:off x="698464" y="3502141"/>
              <a:ext cx="262614" cy="262614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t1243"/>
            <p:cNvSpPr/>
            <p:nvPr/>
          </p:nvSpPr>
          <p:spPr>
            <a:xfrm>
              <a:off x="740121" y="3808936"/>
              <a:ext cx="179300" cy="179300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t1244"/>
            <p:cNvSpPr/>
            <p:nvPr/>
          </p:nvSpPr>
          <p:spPr>
            <a:xfrm>
              <a:off x="736537" y="3787233"/>
              <a:ext cx="186470" cy="186470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t1245"/>
            <p:cNvSpPr/>
            <p:nvPr/>
          </p:nvSpPr>
          <p:spPr>
            <a:xfrm>
              <a:off x="725123" y="3712242"/>
              <a:ext cx="209297" cy="209297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t1246"/>
            <p:cNvSpPr/>
            <p:nvPr/>
          </p:nvSpPr>
          <p:spPr>
            <a:xfrm>
              <a:off x="693525" y="3457842"/>
              <a:ext cx="272492" cy="272492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t1247"/>
            <p:cNvSpPr/>
            <p:nvPr/>
          </p:nvSpPr>
          <p:spPr>
            <a:xfrm>
              <a:off x="689765" y="3422992"/>
              <a:ext cx="280012" cy="280012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t1248"/>
            <p:cNvSpPr/>
            <p:nvPr/>
          </p:nvSpPr>
          <p:spPr>
            <a:xfrm>
              <a:off x="717487" y="3657065"/>
              <a:ext cx="224568" cy="224568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t1249"/>
            <p:cNvSpPr/>
            <p:nvPr/>
          </p:nvSpPr>
          <p:spPr>
            <a:xfrm>
              <a:off x="701308" y="3526881"/>
              <a:ext cx="256927" cy="256927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t1250"/>
            <p:cNvSpPr/>
            <p:nvPr/>
          </p:nvSpPr>
          <p:spPr>
            <a:xfrm>
              <a:off x="733352" y="3767209"/>
              <a:ext cx="192840" cy="192840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t1251"/>
            <p:cNvSpPr/>
            <p:nvPr/>
          </p:nvSpPr>
          <p:spPr>
            <a:xfrm>
              <a:off x="717584" y="3657786"/>
              <a:ext cx="224376" cy="224376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t1252"/>
            <p:cNvSpPr/>
            <p:nvPr/>
          </p:nvSpPr>
          <p:spPr>
            <a:xfrm>
              <a:off x="705981" y="3566332"/>
              <a:ext cx="247581" cy="24758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t1253"/>
            <p:cNvSpPr/>
            <p:nvPr/>
          </p:nvSpPr>
          <p:spPr>
            <a:xfrm>
              <a:off x="733705" y="3769467"/>
              <a:ext cx="192133" cy="192133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t1254"/>
            <p:cNvSpPr/>
            <p:nvPr/>
          </p:nvSpPr>
          <p:spPr>
            <a:xfrm>
              <a:off x="738175" y="3797261"/>
              <a:ext cx="183193" cy="183193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t1255"/>
            <p:cNvSpPr/>
            <p:nvPr/>
          </p:nvSpPr>
          <p:spPr>
            <a:xfrm>
              <a:off x="706892" y="3573848"/>
              <a:ext cx="245759" cy="245759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t1256"/>
            <p:cNvSpPr/>
            <p:nvPr/>
          </p:nvSpPr>
          <p:spPr>
            <a:xfrm>
              <a:off x="727649" y="3729614"/>
              <a:ext cx="204244" cy="204244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t1257"/>
            <p:cNvSpPr/>
            <p:nvPr/>
          </p:nvSpPr>
          <p:spPr>
            <a:xfrm>
              <a:off x="738210" y="3797475"/>
              <a:ext cx="183123" cy="183123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t1258"/>
            <p:cNvSpPr/>
            <p:nvPr/>
          </p:nvSpPr>
          <p:spPr>
            <a:xfrm>
              <a:off x="730318" y="3747485"/>
              <a:ext cx="198908" cy="198908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t1259"/>
            <p:cNvSpPr/>
            <p:nvPr/>
          </p:nvSpPr>
          <p:spPr>
            <a:xfrm>
              <a:off x="700059" y="3516082"/>
              <a:ext cx="259425" cy="259425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t1260"/>
            <p:cNvSpPr/>
            <p:nvPr/>
          </p:nvSpPr>
          <p:spPr>
            <a:xfrm>
              <a:off x="710132" y="3600115"/>
              <a:ext cx="239280" cy="239280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t1261"/>
            <p:cNvSpPr/>
            <p:nvPr/>
          </p:nvSpPr>
          <p:spPr>
            <a:xfrm>
              <a:off x="740953" y="3813844"/>
              <a:ext cx="177637" cy="177637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t1262"/>
            <p:cNvSpPr/>
            <p:nvPr/>
          </p:nvSpPr>
          <p:spPr>
            <a:xfrm>
              <a:off x="716507" y="3649688"/>
              <a:ext cx="226530" cy="226530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t1263"/>
            <p:cNvSpPr/>
            <p:nvPr/>
          </p:nvSpPr>
          <p:spPr>
            <a:xfrm>
              <a:off x="703031" y="3541605"/>
              <a:ext cx="253481" cy="25348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t1264"/>
            <p:cNvSpPr/>
            <p:nvPr/>
          </p:nvSpPr>
          <p:spPr>
            <a:xfrm>
              <a:off x="724844" y="3710297"/>
              <a:ext cx="209855" cy="209855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t1265"/>
            <p:cNvSpPr/>
            <p:nvPr/>
          </p:nvSpPr>
          <p:spPr>
            <a:xfrm>
              <a:off x="726248" y="3720031"/>
              <a:ext cx="207047" cy="207047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t1266"/>
            <p:cNvSpPr/>
            <p:nvPr/>
          </p:nvSpPr>
          <p:spPr>
            <a:xfrm>
              <a:off x="742790" y="3824517"/>
              <a:ext cx="173963" cy="173963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t1267"/>
            <p:cNvSpPr/>
            <p:nvPr/>
          </p:nvSpPr>
          <p:spPr>
            <a:xfrm>
              <a:off x="733589" y="3768726"/>
              <a:ext cx="192365" cy="192365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t1268"/>
            <p:cNvSpPr/>
            <p:nvPr/>
          </p:nvSpPr>
          <p:spPr>
            <a:xfrm>
              <a:off x="720929" y="3682433"/>
              <a:ext cx="217685" cy="217685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t1269"/>
            <p:cNvSpPr/>
            <p:nvPr/>
          </p:nvSpPr>
          <p:spPr>
            <a:xfrm>
              <a:off x="696191" y="3481957"/>
              <a:ext cx="267161" cy="26716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t1270"/>
            <p:cNvSpPr/>
            <p:nvPr/>
          </p:nvSpPr>
          <p:spPr>
            <a:xfrm>
              <a:off x="737462" y="3792918"/>
              <a:ext cx="184620" cy="184620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t1271"/>
            <p:cNvSpPr/>
            <p:nvPr/>
          </p:nvSpPr>
          <p:spPr>
            <a:xfrm>
              <a:off x="725608" y="3715614"/>
              <a:ext cx="208326" cy="208326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t1272"/>
            <p:cNvSpPr/>
            <p:nvPr/>
          </p:nvSpPr>
          <p:spPr>
            <a:xfrm>
              <a:off x="708240" y="3584865"/>
              <a:ext cx="243063" cy="243063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t1273"/>
            <p:cNvSpPr/>
            <p:nvPr/>
          </p:nvSpPr>
          <p:spPr>
            <a:xfrm>
              <a:off x="725258" y="3713180"/>
              <a:ext cx="209027" cy="209027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pt1274"/>
            <p:cNvSpPr/>
            <p:nvPr/>
          </p:nvSpPr>
          <p:spPr>
            <a:xfrm>
              <a:off x="729968" y="3745172"/>
              <a:ext cx="199607" cy="199607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pt1275"/>
            <p:cNvSpPr/>
            <p:nvPr/>
          </p:nvSpPr>
          <p:spPr>
            <a:xfrm>
              <a:off x="723492" y="3700794"/>
              <a:ext cx="212559" cy="212559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pt1276"/>
            <p:cNvSpPr/>
            <p:nvPr/>
          </p:nvSpPr>
          <p:spPr>
            <a:xfrm>
              <a:off x="734568" y="3774941"/>
              <a:ext cx="190406" cy="190406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pt1277"/>
            <p:cNvSpPr/>
            <p:nvPr/>
          </p:nvSpPr>
          <p:spPr>
            <a:xfrm>
              <a:off x="718053" y="3661290"/>
              <a:ext cx="223437" cy="223437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pt1278"/>
            <p:cNvSpPr/>
            <p:nvPr/>
          </p:nvSpPr>
          <p:spPr>
            <a:xfrm>
              <a:off x="726628" y="3722643"/>
              <a:ext cx="206287" cy="206287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pt1279"/>
            <p:cNvSpPr/>
            <p:nvPr/>
          </p:nvSpPr>
          <p:spPr>
            <a:xfrm>
              <a:off x="705090" y="3558926"/>
              <a:ext cx="249363" cy="249363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pt1280"/>
            <p:cNvSpPr/>
            <p:nvPr/>
          </p:nvSpPr>
          <p:spPr>
            <a:xfrm>
              <a:off x="740152" y="3809115"/>
              <a:ext cx="179240" cy="179240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pt1281"/>
            <p:cNvSpPr/>
            <p:nvPr/>
          </p:nvSpPr>
          <p:spPr>
            <a:xfrm>
              <a:off x="737736" y="3794591"/>
              <a:ext cx="184072" cy="184072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pt1282"/>
            <p:cNvSpPr/>
            <p:nvPr/>
          </p:nvSpPr>
          <p:spPr>
            <a:xfrm>
              <a:off x="726602" y="3722468"/>
              <a:ext cx="206338" cy="206338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t1283"/>
            <p:cNvSpPr/>
            <p:nvPr/>
          </p:nvSpPr>
          <p:spPr>
            <a:xfrm>
              <a:off x="695360" y="3474492"/>
              <a:ext cx="268823" cy="268823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t1284"/>
            <p:cNvSpPr/>
            <p:nvPr/>
          </p:nvSpPr>
          <p:spPr>
            <a:xfrm>
              <a:off x="738711" y="3800505"/>
              <a:ext cx="182120" cy="182120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t1285"/>
            <p:cNvSpPr/>
            <p:nvPr/>
          </p:nvSpPr>
          <p:spPr>
            <a:xfrm>
              <a:off x="703909" y="3549028"/>
              <a:ext cx="251725" cy="251725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t1286"/>
            <p:cNvSpPr/>
            <p:nvPr/>
          </p:nvSpPr>
          <p:spPr>
            <a:xfrm>
              <a:off x="716190" y="3647288"/>
              <a:ext cx="227164" cy="227164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t1287"/>
            <p:cNvSpPr/>
            <p:nvPr/>
          </p:nvSpPr>
          <p:spPr>
            <a:xfrm>
              <a:off x="737508" y="3793203"/>
              <a:ext cx="184527" cy="184527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t1288"/>
            <p:cNvSpPr/>
            <p:nvPr/>
          </p:nvSpPr>
          <p:spPr>
            <a:xfrm>
              <a:off x="700411" y="3519142"/>
              <a:ext cx="258720" cy="258720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t1289"/>
            <p:cNvSpPr/>
            <p:nvPr/>
          </p:nvSpPr>
          <p:spPr>
            <a:xfrm>
              <a:off x="742796" y="3824553"/>
              <a:ext cx="173950" cy="173950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pt1290"/>
            <p:cNvSpPr/>
            <p:nvPr/>
          </p:nvSpPr>
          <p:spPr>
            <a:xfrm>
              <a:off x="737131" y="3790892"/>
              <a:ext cx="185281" cy="18528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t1291"/>
            <p:cNvSpPr/>
            <p:nvPr/>
          </p:nvSpPr>
          <p:spPr>
            <a:xfrm>
              <a:off x="741474" y="3816893"/>
              <a:ext cx="176595" cy="176595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pt1292"/>
            <p:cNvSpPr/>
            <p:nvPr/>
          </p:nvSpPr>
          <p:spPr>
            <a:xfrm>
              <a:off x="727147" y="3726197"/>
              <a:ext cx="205249" cy="205249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pt1293"/>
            <p:cNvSpPr/>
            <p:nvPr/>
          </p:nvSpPr>
          <p:spPr>
            <a:xfrm>
              <a:off x="730419" y="3748151"/>
              <a:ext cx="198706" cy="198706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pt1294"/>
            <p:cNvSpPr/>
            <p:nvPr/>
          </p:nvSpPr>
          <p:spPr>
            <a:xfrm>
              <a:off x="717483" y="3657031"/>
              <a:ext cx="224578" cy="224578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t1295"/>
            <p:cNvSpPr/>
            <p:nvPr/>
          </p:nvSpPr>
          <p:spPr>
            <a:xfrm>
              <a:off x="708822" y="3589582"/>
              <a:ext cx="241899" cy="241899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pt1296"/>
            <p:cNvSpPr/>
            <p:nvPr/>
          </p:nvSpPr>
          <p:spPr>
            <a:xfrm>
              <a:off x="696697" y="3486480"/>
              <a:ext cx="266149" cy="266149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t1297"/>
            <p:cNvSpPr/>
            <p:nvPr/>
          </p:nvSpPr>
          <p:spPr>
            <a:xfrm>
              <a:off x="743010" y="3825778"/>
              <a:ext cx="173524" cy="173524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pt1298"/>
            <p:cNvSpPr/>
            <p:nvPr/>
          </p:nvSpPr>
          <p:spPr>
            <a:xfrm>
              <a:off x="738510" y="3799293"/>
              <a:ext cx="182522" cy="182522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pt1299"/>
            <p:cNvSpPr/>
            <p:nvPr/>
          </p:nvSpPr>
          <p:spPr>
            <a:xfrm>
              <a:off x="724789" y="3709915"/>
              <a:ext cx="209964" cy="209964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pt1300"/>
            <p:cNvSpPr/>
            <p:nvPr/>
          </p:nvSpPr>
          <p:spPr>
            <a:xfrm>
              <a:off x="715236" y="3640027"/>
              <a:ext cx="229072" cy="229072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t1301"/>
            <p:cNvSpPr/>
            <p:nvPr/>
          </p:nvSpPr>
          <p:spPr>
            <a:xfrm>
              <a:off x="691744" y="3441453"/>
              <a:ext cx="276055" cy="276055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" name="pt1302"/>
            <p:cNvSpPr/>
            <p:nvPr/>
          </p:nvSpPr>
          <p:spPr>
            <a:xfrm>
              <a:off x="715276" y="3640335"/>
              <a:ext cx="228991" cy="22899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pt1303"/>
            <p:cNvSpPr/>
            <p:nvPr/>
          </p:nvSpPr>
          <p:spPr>
            <a:xfrm>
              <a:off x="726653" y="3722817"/>
              <a:ext cx="206237" cy="206237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pt1304"/>
            <p:cNvSpPr/>
            <p:nvPr/>
          </p:nvSpPr>
          <p:spPr>
            <a:xfrm>
              <a:off x="730562" y="3749098"/>
              <a:ext cx="198419" cy="198419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t1305"/>
            <p:cNvSpPr/>
            <p:nvPr/>
          </p:nvSpPr>
          <p:spPr>
            <a:xfrm>
              <a:off x="741566" y="3817432"/>
              <a:ext cx="176411" cy="176411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t1306"/>
            <p:cNvSpPr/>
            <p:nvPr/>
          </p:nvSpPr>
          <p:spPr>
            <a:xfrm>
              <a:off x="721622" y="3687440"/>
              <a:ext cx="216300" cy="216300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t1307"/>
            <p:cNvSpPr/>
            <p:nvPr/>
          </p:nvSpPr>
          <p:spPr>
            <a:xfrm>
              <a:off x="714380" y="3633459"/>
              <a:ext cx="230784" cy="230784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t1308"/>
            <p:cNvSpPr/>
            <p:nvPr/>
          </p:nvSpPr>
          <p:spPr>
            <a:xfrm>
              <a:off x="713079" y="3623382"/>
              <a:ext cx="233385" cy="233385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t1309"/>
            <p:cNvSpPr/>
            <p:nvPr/>
          </p:nvSpPr>
          <p:spPr>
            <a:xfrm>
              <a:off x="742734" y="3824192"/>
              <a:ext cx="174076" cy="174076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t1310"/>
            <p:cNvSpPr/>
            <p:nvPr/>
          </p:nvSpPr>
          <p:spPr>
            <a:xfrm>
              <a:off x="744484" y="3834154"/>
              <a:ext cx="170574" cy="170574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t1311"/>
            <p:cNvSpPr/>
            <p:nvPr/>
          </p:nvSpPr>
          <p:spPr>
            <a:xfrm>
              <a:off x="728533" y="3735585"/>
              <a:ext cx="202478" cy="202478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pt1312"/>
            <p:cNvSpPr/>
            <p:nvPr/>
          </p:nvSpPr>
          <p:spPr>
            <a:xfrm>
              <a:off x="742135" y="3820738"/>
              <a:ext cx="175273" cy="175273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t1313"/>
            <p:cNvSpPr/>
            <p:nvPr/>
          </p:nvSpPr>
          <p:spPr>
            <a:xfrm>
              <a:off x="724551" y="3708249"/>
              <a:ext cx="210441" cy="21044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pt1314"/>
            <p:cNvSpPr/>
            <p:nvPr/>
          </p:nvSpPr>
          <p:spPr>
            <a:xfrm>
              <a:off x="723978" y="3704225"/>
              <a:ext cx="211587" cy="211587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t1315"/>
            <p:cNvSpPr/>
            <p:nvPr/>
          </p:nvSpPr>
          <p:spPr>
            <a:xfrm>
              <a:off x="712808" y="3621266"/>
              <a:ext cx="233927" cy="233927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pt1316"/>
            <p:cNvSpPr/>
            <p:nvPr/>
          </p:nvSpPr>
          <p:spPr>
            <a:xfrm>
              <a:off x="720398" y="3678570"/>
              <a:ext cx="218748" cy="218748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pt1317"/>
            <p:cNvSpPr/>
            <p:nvPr/>
          </p:nvSpPr>
          <p:spPr>
            <a:xfrm>
              <a:off x="708574" y="3587580"/>
              <a:ext cx="242394" cy="242394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pt1318"/>
            <p:cNvSpPr/>
            <p:nvPr/>
          </p:nvSpPr>
          <p:spPr>
            <a:xfrm>
              <a:off x="734883" y="3776922"/>
              <a:ext cx="189778" cy="189778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pt1319"/>
            <p:cNvSpPr/>
            <p:nvPr/>
          </p:nvSpPr>
          <p:spPr>
            <a:xfrm>
              <a:off x="698610" y="3503417"/>
              <a:ext cx="262324" cy="262324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" name="pt1320"/>
            <p:cNvSpPr/>
            <p:nvPr/>
          </p:nvSpPr>
          <p:spPr>
            <a:xfrm>
              <a:off x="698843" y="3505465"/>
              <a:ext cx="261857" cy="261857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" name="pt1321"/>
            <p:cNvSpPr/>
            <p:nvPr/>
          </p:nvSpPr>
          <p:spPr>
            <a:xfrm>
              <a:off x="716866" y="3652398"/>
              <a:ext cx="225811" cy="22581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3" name="pt1322"/>
            <p:cNvSpPr/>
            <p:nvPr/>
          </p:nvSpPr>
          <p:spPr>
            <a:xfrm>
              <a:off x="720805" y="3681536"/>
              <a:ext cx="217932" cy="217932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4" name="pt1323"/>
            <p:cNvSpPr/>
            <p:nvPr/>
          </p:nvSpPr>
          <p:spPr>
            <a:xfrm>
              <a:off x="738505" y="3799257"/>
              <a:ext cx="182534" cy="182534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" name="pt1324"/>
            <p:cNvSpPr/>
            <p:nvPr/>
          </p:nvSpPr>
          <p:spPr>
            <a:xfrm>
              <a:off x="738446" y="3798900"/>
              <a:ext cx="182652" cy="182652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6" name="pt1325"/>
            <p:cNvSpPr/>
            <p:nvPr/>
          </p:nvSpPr>
          <p:spPr>
            <a:xfrm>
              <a:off x="741652" y="3817935"/>
              <a:ext cx="176238" cy="176238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7" name="pt1326"/>
            <p:cNvSpPr/>
            <p:nvPr/>
          </p:nvSpPr>
          <p:spPr>
            <a:xfrm>
              <a:off x="694255" y="3464492"/>
              <a:ext cx="271033" cy="271033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" name="pt1327"/>
            <p:cNvSpPr/>
            <p:nvPr/>
          </p:nvSpPr>
          <p:spPr>
            <a:xfrm>
              <a:off x="725598" y="3715544"/>
              <a:ext cx="208346" cy="208346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" name="pt1328"/>
            <p:cNvSpPr/>
            <p:nvPr/>
          </p:nvSpPr>
          <p:spPr>
            <a:xfrm>
              <a:off x="715115" y="3639103"/>
              <a:ext cx="229313" cy="229313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" name="pt1329"/>
            <p:cNvSpPr/>
            <p:nvPr/>
          </p:nvSpPr>
          <p:spPr>
            <a:xfrm>
              <a:off x="740140" y="3809044"/>
              <a:ext cx="179264" cy="179264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" name="pt1330"/>
            <p:cNvSpPr/>
            <p:nvPr/>
          </p:nvSpPr>
          <p:spPr>
            <a:xfrm>
              <a:off x="739073" y="3802682"/>
              <a:ext cx="181397" cy="181397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" name="pt1331"/>
            <p:cNvSpPr/>
            <p:nvPr/>
          </p:nvSpPr>
          <p:spPr>
            <a:xfrm>
              <a:off x="736778" y="3788724"/>
              <a:ext cx="185986" cy="185986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" name="pt1332"/>
            <p:cNvSpPr/>
            <p:nvPr/>
          </p:nvSpPr>
          <p:spPr>
            <a:xfrm>
              <a:off x="696322" y="3483130"/>
              <a:ext cx="266899" cy="266899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" name="pt1333"/>
            <p:cNvSpPr/>
            <p:nvPr/>
          </p:nvSpPr>
          <p:spPr>
            <a:xfrm>
              <a:off x="711865" y="3613867"/>
              <a:ext cx="235814" cy="235814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" name="pt1334"/>
            <p:cNvSpPr/>
            <p:nvPr/>
          </p:nvSpPr>
          <p:spPr>
            <a:xfrm>
              <a:off x="739574" y="3805682"/>
              <a:ext cx="180394" cy="180394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" name="pt1335"/>
            <p:cNvSpPr/>
            <p:nvPr/>
          </p:nvSpPr>
          <p:spPr>
            <a:xfrm>
              <a:off x="744253" y="3832852"/>
              <a:ext cx="171036" cy="171036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" name="pt1336"/>
            <p:cNvSpPr/>
            <p:nvPr/>
          </p:nvSpPr>
          <p:spPr>
            <a:xfrm>
              <a:off x="730743" y="3750291"/>
              <a:ext cx="198056" cy="198056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8" name="pt1337"/>
            <p:cNvSpPr/>
            <p:nvPr/>
          </p:nvSpPr>
          <p:spPr>
            <a:xfrm>
              <a:off x="698977" y="3506640"/>
              <a:ext cx="261589" cy="261589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" name="pt1338"/>
            <p:cNvSpPr/>
            <p:nvPr/>
          </p:nvSpPr>
          <p:spPr>
            <a:xfrm>
              <a:off x="738895" y="3801611"/>
              <a:ext cx="181753" cy="181753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" name="pt1339"/>
            <p:cNvSpPr/>
            <p:nvPr/>
          </p:nvSpPr>
          <p:spPr>
            <a:xfrm>
              <a:off x="738564" y="3799613"/>
              <a:ext cx="182416" cy="182416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" name="pt1340"/>
            <p:cNvSpPr/>
            <p:nvPr/>
          </p:nvSpPr>
          <p:spPr>
            <a:xfrm>
              <a:off x="733556" y="3768514"/>
              <a:ext cx="192431" cy="19243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2" name="pt1341"/>
            <p:cNvSpPr/>
            <p:nvPr/>
          </p:nvSpPr>
          <p:spPr>
            <a:xfrm>
              <a:off x="717496" y="3657134"/>
              <a:ext cx="224550" cy="224550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" name="pt1342"/>
            <p:cNvSpPr/>
            <p:nvPr/>
          </p:nvSpPr>
          <p:spPr>
            <a:xfrm>
              <a:off x="731510" y="3755312"/>
              <a:ext cx="196523" cy="196523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" name="pt1343"/>
            <p:cNvSpPr/>
            <p:nvPr/>
          </p:nvSpPr>
          <p:spPr>
            <a:xfrm>
              <a:off x="704186" y="3551358"/>
              <a:ext cx="251171" cy="25117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" name="pt1344"/>
            <p:cNvSpPr/>
            <p:nvPr/>
          </p:nvSpPr>
          <p:spPr>
            <a:xfrm>
              <a:off x="710178" y="3600489"/>
              <a:ext cx="239186" cy="239186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" name="pt1345"/>
            <p:cNvSpPr/>
            <p:nvPr/>
          </p:nvSpPr>
          <p:spPr>
            <a:xfrm>
              <a:off x="720365" y="3678328"/>
              <a:ext cx="218814" cy="218814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" name="pt1346"/>
            <p:cNvSpPr/>
            <p:nvPr/>
          </p:nvSpPr>
          <p:spPr>
            <a:xfrm>
              <a:off x="716570" y="3650168"/>
              <a:ext cx="226402" cy="226402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8" name="pt1347"/>
            <p:cNvSpPr/>
            <p:nvPr/>
          </p:nvSpPr>
          <p:spPr>
            <a:xfrm>
              <a:off x="743584" y="3829059"/>
              <a:ext cx="172374" cy="172374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" name="pt1348"/>
            <p:cNvSpPr/>
            <p:nvPr/>
          </p:nvSpPr>
          <p:spPr>
            <a:xfrm>
              <a:off x="695360" y="3474492"/>
              <a:ext cx="268823" cy="268823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" name="pt1349"/>
            <p:cNvSpPr/>
            <p:nvPr/>
          </p:nvSpPr>
          <p:spPr>
            <a:xfrm>
              <a:off x="712381" y="3617924"/>
              <a:ext cx="234781" cy="23478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" name="pt1350"/>
            <p:cNvSpPr/>
            <p:nvPr/>
          </p:nvSpPr>
          <p:spPr>
            <a:xfrm>
              <a:off x="737032" y="3790288"/>
              <a:ext cx="185478" cy="185478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" name="pt1351"/>
            <p:cNvSpPr/>
            <p:nvPr/>
          </p:nvSpPr>
          <p:spPr>
            <a:xfrm>
              <a:off x="713496" y="3626625"/>
              <a:ext cx="232551" cy="2325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" name="pt1352"/>
            <p:cNvSpPr/>
            <p:nvPr/>
          </p:nvSpPr>
          <p:spPr>
            <a:xfrm>
              <a:off x="732994" y="3764918"/>
              <a:ext cx="193555" cy="193555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" name="pt1353"/>
            <p:cNvSpPr/>
            <p:nvPr/>
          </p:nvSpPr>
          <p:spPr>
            <a:xfrm>
              <a:off x="724690" y="3709221"/>
              <a:ext cx="210163" cy="210163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tx1354"/>
            <p:cNvSpPr/>
            <p:nvPr/>
          </p:nvSpPr>
          <p:spPr>
            <a:xfrm>
              <a:off x="-84491" y="4347841"/>
              <a:ext cx="1828527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weight of the diamands</a:t>
              </a:r>
            </a:p>
          </p:txBody>
        </p:sp>
        <p:sp>
          <p:nvSpPr>
            <p:cNvPr id="1356" name="tx1355"/>
            <p:cNvSpPr/>
            <p:nvPr/>
          </p:nvSpPr>
          <p:spPr>
            <a:xfrm>
              <a:off x="1006907" y="2789539"/>
              <a:ext cx="1442975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quality of the color</a:t>
              </a:r>
            </a:p>
          </p:txBody>
        </p:sp>
        <p:sp>
          <p:nvSpPr>
            <p:cNvPr id="1357" name="pt1356"/>
            <p:cNvSpPr/>
            <p:nvPr/>
          </p:nvSpPr>
          <p:spPr>
            <a:xfrm>
              <a:off x="1033553" y="3098465"/>
              <a:ext cx="198708" cy="198708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8" name="pt1357"/>
            <p:cNvSpPr/>
            <p:nvPr/>
          </p:nvSpPr>
          <p:spPr>
            <a:xfrm>
              <a:off x="1033553" y="3350465"/>
              <a:ext cx="198708" cy="198708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9" name="pt1358"/>
            <p:cNvSpPr/>
            <p:nvPr/>
          </p:nvSpPr>
          <p:spPr>
            <a:xfrm>
              <a:off x="1033553" y="3602465"/>
              <a:ext cx="198708" cy="198708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0" name="pt1359"/>
            <p:cNvSpPr/>
            <p:nvPr/>
          </p:nvSpPr>
          <p:spPr>
            <a:xfrm>
              <a:off x="1033553" y="3854465"/>
              <a:ext cx="198708" cy="198708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1" name="pt1360"/>
            <p:cNvSpPr/>
            <p:nvPr/>
          </p:nvSpPr>
          <p:spPr>
            <a:xfrm>
              <a:off x="1033553" y="4106465"/>
              <a:ext cx="198708" cy="198708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2" name="pt1361"/>
            <p:cNvSpPr/>
            <p:nvPr/>
          </p:nvSpPr>
          <p:spPr>
            <a:xfrm>
              <a:off x="1033553" y="4358465"/>
              <a:ext cx="198708" cy="198708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3" name="pt1362"/>
            <p:cNvSpPr/>
            <p:nvPr/>
          </p:nvSpPr>
          <p:spPr>
            <a:xfrm>
              <a:off x="1033553" y="4610465"/>
              <a:ext cx="198708" cy="198708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4" name="tx1363"/>
            <p:cNvSpPr/>
            <p:nvPr/>
          </p:nvSpPr>
          <p:spPr>
            <a:xfrm>
              <a:off x="1347475" y="3143274"/>
              <a:ext cx="110058" cy="109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1365" name="tx1364"/>
            <p:cNvSpPr/>
            <p:nvPr/>
          </p:nvSpPr>
          <p:spPr>
            <a:xfrm>
              <a:off x="1347475" y="3395274"/>
              <a:ext cx="101649" cy="109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1366" name="tx1365"/>
            <p:cNvSpPr/>
            <p:nvPr/>
          </p:nvSpPr>
          <p:spPr>
            <a:xfrm>
              <a:off x="1347475" y="3647274"/>
              <a:ext cx="93091" cy="109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1367" name="tx1366"/>
            <p:cNvSpPr/>
            <p:nvPr/>
          </p:nvSpPr>
          <p:spPr>
            <a:xfrm>
              <a:off x="1347475" y="3895553"/>
              <a:ext cx="118541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</a:t>
              </a:r>
            </a:p>
          </p:txBody>
        </p:sp>
        <p:sp>
          <p:nvSpPr>
            <p:cNvPr id="1368" name="tx1367"/>
            <p:cNvSpPr/>
            <p:nvPr/>
          </p:nvSpPr>
          <p:spPr>
            <a:xfrm>
              <a:off x="1347475" y="4151274"/>
              <a:ext cx="110058" cy="109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1369" name="tx1368"/>
            <p:cNvSpPr/>
            <p:nvPr/>
          </p:nvSpPr>
          <p:spPr>
            <a:xfrm>
              <a:off x="1347475" y="4403274"/>
              <a:ext cx="42341" cy="109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</a:t>
              </a:r>
            </a:p>
          </p:txBody>
        </p:sp>
        <p:sp>
          <p:nvSpPr>
            <p:cNvPr id="1370" name="tx1369"/>
            <p:cNvSpPr/>
            <p:nvPr/>
          </p:nvSpPr>
          <p:spPr>
            <a:xfrm>
              <a:off x="1347475" y="4653414"/>
              <a:ext cx="76200" cy="110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1371" name="tx1370"/>
            <p:cNvSpPr/>
            <p:nvPr/>
          </p:nvSpPr>
          <p:spPr>
            <a:xfrm>
              <a:off x="829772" y="3269860"/>
              <a:ext cx="127917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process of beautify</a:t>
              </a:r>
            </a:p>
          </p:txBody>
        </p:sp>
        <p:sp>
          <p:nvSpPr>
            <p:cNvPr id="1372" name="tx1371"/>
            <p:cNvSpPr/>
            <p:nvPr/>
          </p:nvSpPr>
          <p:spPr>
            <a:xfrm>
              <a:off x="829772" y="3018449"/>
              <a:ext cx="3161506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data visualization with diamands</a:t>
              </a:r>
            </a:p>
          </p:txBody>
        </p:sp>
        <p:sp>
          <p:nvSpPr>
            <p:cNvPr id="1373" name="rc1372"/>
            <p:cNvSpPr/>
            <p:nvPr/>
          </p:nvSpPr>
          <p:spPr>
            <a:xfrm>
              <a:off x="2552800" y="2757340"/>
              <a:ext cx="2219123" cy="189183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4" name="rc1373"/>
            <p:cNvSpPr/>
            <p:nvPr/>
          </p:nvSpPr>
          <p:spPr>
            <a:xfrm>
              <a:off x="3211247" y="3537394"/>
              <a:ext cx="0" cy="5633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5" name="pt1374"/>
            <p:cNvSpPr/>
            <p:nvPr/>
          </p:nvSpPr>
          <p:spPr>
            <a:xfrm>
              <a:off x="3131509" y="3864337"/>
              <a:ext cx="159476" cy="159476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6" name="pt1375"/>
            <p:cNvSpPr/>
            <p:nvPr/>
          </p:nvSpPr>
          <p:spPr>
            <a:xfrm>
              <a:off x="3132029" y="3867059"/>
              <a:ext cx="158435" cy="158435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7" name="pt1376"/>
            <p:cNvSpPr/>
            <p:nvPr/>
          </p:nvSpPr>
          <p:spPr>
            <a:xfrm>
              <a:off x="3141508" y="3913369"/>
              <a:ext cx="139478" cy="139478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8" name="pt1377"/>
            <p:cNvSpPr/>
            <p:nvPr/>
          </p:nvSpPr>
          <p:spPr>
            <a:xfrm>
              <a:off x="3119603" y="3796976"/>
              <a:ext cx="183287" cy="183287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9" name="pt1378"/>
            <p:cNvSpPr/>
            <p:nvPr/>
          </p:nvSpPr>
          <p:spPr>
            <a:xfrm>
              <a:off x="3131902" y="3866397"/>
              <a:ext cx="158689" cy="158689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0" name="pt1379"/>
            <p:cNvSpPr/>
            <p:nvPr/>
          </p:nvSpPr>
          <p:spPr>
            <a:xfrm>
              <a:off x="3152721" y="3960164"/>
              <a:ext cx="117052" cy="117052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1" name="pt1380"/>
            <p:cNvSpPr/>
            <p:nvPr/>
          </p:nvSpPr>
          <p:spPr>
            <a:xfrm>
              <a:off x="3153715" y="3963895"/>
              <a:ext cx="115063" cy="115063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2" name="pt1381"/>
            <p:cNvSpPr/>
            <p:nvPr/>
          </p:nvSpPr>
          <p:spPr>
            <a:xfrm>
              <a:off x="3177614" y="4033105"/>
              <a:ext cx="67265" cy="67265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3" name="pt1382"/>
            <p:cNvSpPr/>
            <p:nvPr/>
          </p:nvSpPr>
          <p:spPr>
            <a:xfrm>
              <a:off x="3173260" y="4023425"/>
              <a:ext cx="75974" cy="75974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4" name="pt1383"/>
            <p:cNvSpPr/>
            <p:nvPr/>
          </p:nvSpPr>
          <p:spPr>
            <a:xfrm>
              <a:off x="3172163" y="4020781"/>
              <a:ext cx="78167" cy="78167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5" name="pt1384"/>
            <p:cNvSpPr/>
            <p:nvPr/>
          </p:nvSpPr>
          <p:spPr>
            <a:xfrm>
              <a:off x="3170791" y="4017356"/>
              <a:ext cx="80912" cy="80912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6" name="pt1385"/>
            <p:cNvSpPr/>
            <p:nvPr/>
          </p:nvSpPr>
          <p:spPr>
            <a:xfrm>
              <a:off x="3176006" y="4029682"/>
              <a:ext cx="70482" cy="70482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7" name="pt1386"/>
            <p:cNvSpPr/>
            <p:nvPr/>
          </p:nvSpPr>
          <p:spPr>
            <a:xfrm>
              <a:off x="3174745" y="4026874"/>
              <a:ext cx="73003" cy="73003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8" name="pt1387"/>
            <p:cNvSpPr/>
            <p:nvPr/>
          </p:nvSpPr>
          <p:spPr>
            <a:xfrm>
              <a:off x="3176699" y="4031177"/>
              <a:ext cx="69097" cy="69097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9" name="pt1388"/>
            <p:cNvSpPr/>
            <p:nvPr/>
          </p:nvSpPr>
          <p:spPr>
            <a:xfrm>
              <a:off x="3117030" y="3781134"/>
              <a:ext cx="188434" cy="188434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0" name="pt1389"/>
            <p:cNvSpPr/>
            <p:nvPr/>
          </p:nvSpPr>
          <p:spPr>
            <a:xfrm>
              <a:off x="3154277" y="3965975"/>
              <a:ext cx="113939" cy="113939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1" name="pt1390"/>
            <p:cNvSpPr/>
            <p:nvPr/>
          </p:nvSpPr>
          <p:spPr>
            <a:xfrm>
              <a:off x="3157255" y="3976628"/>
              <a:ext cx="107983" cy="107983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2" name="pt1391"/>
            <p:cNvSpPr/>
            <p:nvPr/>
          </p:nvSpPr>
          <p:spPr>
            <a:xfrm>
              <a:off x="3085927" y="3553587"/>
              <a:ext cx="250640" cy="250640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3" name="pt1392"/>
            <p:cNvSpPr/>
            <p:nvPr/>
          </p:nvSpPr>
          <p:spPr>
            <a:xfrm>
              <a:off x="3127856" y="3844708"/>
              <a:ext cx="166781" cy="16678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4" name="pt1393"/>
            <p:cNvSpPr/>
            <p:nvPr/>
          </p:nvSpPr>
          <p:spPr>
            <a:xfrm>
              <a:off x="3182081" y="4041677"/>
              <a:ext cx="58332" cy="58332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5" name="pt1394"/>
            <p:cNvSpPr/>
            <p:nvPr/>
          </p:nvSpPr>
          <p:spPr>
            <a:xfrm>
              <a:off x="3190567" y="4054180"/>
              <a:ext cx="41359" cy="41359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6" name="pt1395"/>
            <p:cNvSpPr/>
            <p:nvPr/>
          </p:nvSpPr>
          <p:spPr>
            <a:xfrm>
              <a:off x="3112133" y="3749730"/>
              <a:ext cx="198227" cy="198227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7" name="pt1396"/>
            <p:cNvSpPr/>
            <p:nvPr/>
          </p:nvSpPr>
          <p:spPr>
            <a:xfrm>
              <a:off x="3163713" y="3997635"/>
              <a:ext cx="95067" cy="95067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8" name="pt1397"/>
            <p:cNvSpPr/>
            <p:nvPr/>
          </p:nvSpPr>
          <p:spPr>
            <a:xfrm>
              <a:off x="3169280" y="4013435"/>
              <a:ext cx="83934" cy="83934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9" name="pt1398"/>
            <p:cNvSpPr/>
            <p:nvPr/>
          </p:nvSpPr>
          <p:spPr>
            <a:xfrm>
              <a:off x="3146275" y="3934320"/>
              <a:ext cx="129944" cy="129944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0" name="pt1399"/>
            <p:cNvSpPr/>
            <p:nvPr/>
          </p:nvSpPr>
          <p:spPr>
            <a:xfrm>
              <a:off x="3187619" y="4050399"/>
              <a:ext cx="47255" cy="47255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1" name="pt1400"/>
            <p:cNvSpPr/>
            <p:nvPr/>
          </p:nvSpPr>
          <p:spPr>
            <a:xfrm>
              <a:off x="3143095" y="3920520"/>
              <a:ext cx="136303" cy="136303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2" name="pt1401"/>
            <p:cNvSpPr/>
            <p:nvPr/>
          </p:nvSpPr>
          <p:spPr>
            <a:xfrm>
              <a:off x="3166255" y="4005115"/>
              <a:ext cx="89983" cy="89983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3" name="pt1402"/>
            <p:cNvSpPr/>
            <p:nvPr/>
          </p:nvSpPr>
          <p:spPr>
            <a:xfrm>
              <a:off x="3158942" y="3982390"/>
              <a:ext cx="104611" cy="10461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4" name="pt1403"/>
            <p:cNvSpPr/>
            <p:nvPr/>
          </p:nvSpPr>
          <p:spPr>
            <a:xfrm>
              <a:off x="3185040" y="4046599"/>
              <a:ext cx="52414" cy="52414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5" name="pt1404"/>
            <p:cNvSpPr/>
            <p:nvPr/>
          </p:nvSpPr>
          <p:spPr>
            <a:xfrm>
              <a:off x="3164758" y="4000761"/>
              <a:ext cx="92978" cy="92978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6" name="pt1405"/>
            <p:cNvSpPr/>
            <p:nvPr/>
          </p:nvSpPr>
          <p:spPr>
            <a:xfrm>
              <a:off x="3160809" y="3988542"/>
              <a:ext cx="100877" cy="100877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7" name="pt1406"/>
            <p:cNvSpPr/>
            <p:nvPr/>
          </p:nvSpPr>
          <p:spPr>
            <a:xfrm>
              <a:off x="3079940" y="3502141"/>
              <a:ext cx="262614" cy="262614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8" name="pt1407"/>
            <p:cNvSpPr/>
            <p:nvPr/>
          </p:nvSpPr>
          <p:spPr>
            <a:xfrm>
              <a:off x="3121597" y="3808936"/>
              <a:ext cx="179300" cy="179300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9" name="pt1408"/>
            <p:cNvSpPr/>
            <p:nvPr/>
          </p:nvSpPr>
          <p:spPr>
            <a:xfrm>
              <a:off x="3160662" y="3988068"/>
              <a:ext cx="101169" cy="101169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0" name="pt1409"/>
            <p:cNvSpPr/>
            <p:nvPr/>
          </p:nvSpPr>
          <p:spPr>
            <a:xfrm>
              <a:off x="3179315" y="4036531"/>
              <a:ext cx="63863" cy="63863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1" name="pt1410"/>
            <p:cNvSpPr/>
            <p:nvPr/>
          </p:nvSpPr>
          <p:spPr>
            <a:xfrm>
              <a:off x="3173854" y="4024822"/>
              <a:ext cx="74786" cy="74786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2" name="pt1411"/>
            <p:cNvSpPr/>
            <p:nvPr/>
          </p:nvSpPr>
          <p:spPr>
            <a:xfrm>
              <a:off x="3150185" y="3950339"/>
              <a:ext cx="122123" cy="122123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3" name="pt1412"/>
            <p:cNvSpPr/>
            <p:nvPr/>
          </p:nvSpPr>
          <p:spPr>
            <a:xfrm>
              <a:off x="3147139" y="3937952"/>
              <a:ext cx="128216" cy="128216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4" name="pt1413"/>
            <p:cNvSpPr/>
            <p:nvPr/>
          </p:nvSpPr>
          <p:spPr>
            <a:xfrm>
              <a:off x="3181965" y="4041471"/>
              <a:ext cx="58564" cy="58564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5" name="pt1414"/>
            <p:cNvSpPr/>
            <p:nvPr/>
          </p:nvSpPr>
          <p:spPr>
            <a:xfrm>
              <a:off x="3148472" y="3943449"/>
              <a:ext cx="125550" cy="125550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6" name="pt1415"/>
            <p:cNvSpPr/>
            <p:nvPr/>
          </p:nvSpPr>
          <p:spPr>
            <a:xfrm>
              <a:off x="3168237" y="4010637"/>
              <a:ext cx="86020" cy="86020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7" name="pt1416"/>
            <p:cNvSpPr/>
            <p:nvPr/>
          </p:nvSpPr>
          <p:spPr>
            <a:xfrm>
              <a:off x="3118012" y="3787233"/>
              <a:ext cx="186470" cy="186470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8" name="pt1417"/>
            <p:cNvSpPr/>
            <p:nvPr/>
          </p:nvSpPr>
          <p:spPr>
            <a:xfrm>
              <a:off x="3164758" y="4000761"/>
              <a:ext cx="92978" cy="92978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9" name="pt1418"/>
            <p:cNvSpPr/>
            <p:nvPr/>
          </p:nvSpPr>
          <p:spPr>
            <a:xfrm>
              <a:off x="3175781" y="4029189"/>
              <a:ext cx="70931" cy="7093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pt1419"/>
            <p:cNvSpPr/>
            <p:nvPr/>
          </p:nvSpPr>
          <p:spPr>
            <a:xfrm>
              <a:off x="3184041" y="4045006"/>
              <a:ext cx="54411" cy="5441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1" name="pt1420"/>
            <p:cNvSpPr/>
            <p:nvPr/>
          </p:nvSpPr>
          <p:spPr>
            <a:xfrm>
              <a:off x="3155737" y="3971272"/>
              <a:ext cx="111021" cy="11102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pt1421"/>
            <p:cNvSpPr/>
            <p:nvPr/>
          </p:nvSpPr>
          <p:spPr>
            <a:xfrm>
              <a:off x="3128454" y="3847984"/>
              <a:ext cx="165586" cy="165586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3" name="pt1422"/>
            <p:cNvSpPr/>
            <p:nvPr/>
          </p:nvSpPr>
          <p:spPr>
            <a:xfrm>
              <a:off x="3149428" y="3947322"/>
              <a:ext cx="123637" cy="123637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4" name="pt1423"/>
            <p:cNvSpPr/>
            <p:nvPr/>
          </p:nvSpPr>
          <p:spPr>
            <a:xfrm>
              <a:off x="3106598" y="3712242"/>
              <a:ext cx="209297" cy="209297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5" name="pt1424"/>
            <p:cNvSpPr/>
            <p:nvPr/>
          </p:nvSpPr>
          <p:spPr>
            <a:xfrm>
              <a:off x="3075001" y="3457842"/>
              <a:ext cx="272492" cy="272492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6" name="pt1425"/>
            <p:cNvSpPr/>
            <p:nvPr/>
          </p:nvSpPr>
          <p:spPr>
            <a:xfrm>
              <a:off x="3160266" y="3986779"/>
              <a:ext cx="101961" cy="10196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7" name="pt1426"/>
            <p:cNvSpPr/>
            <p:nvPr/>
          </p:nvSpPr>
          <p:spPr>
            <a:xfrm>
              <a:off x="3174146" y="4025501"/>
              <a:ext cx="74201" cy="74201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8" name="pt1427"/>
            <p:cNvSpPr/>
            <p:nvPr/>
          </p:nvSpPr>
          <p:spPr>
            <a:xfrm>
              <a:off x="3071241" y="3422992"/>
              <a:ext cx="280012" cy="280012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9" name="pt1428"/>
            <p:cNvSpPr/>
            <p:nvPr/>
          </p:nvSpPr>
          <p:spPr>
            <a:xfrm>
              <a:off x="3149597" y="3947995"/>
              <a:ext cx="123300" cy="123300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0" name="pt1429"/>
            <p:cNvSpPr/>
            <p:nvPr/>
          </p:nvSpPr>
          <p:spPr>
            <a:xfrm>
              <a:off x="3098963" y="3657065"/>
              <a:ext cx="224568" cy="224568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1" name="pt1430"/>
            <p:cNvSpPr/>
            <p:nvPr/>
          </p:nvSpPr>
          <p:spPr>
            <a:xfrm>
              <a:off x="3163626" y="3997368"/>
              <a:ext cx="95242" cy="95242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2" name="pt1431"/>
            <p:cNvSpPr/>
            <p:nvPr/>
          </p:nvSpPr>
          <p:spPr>
            <a:xfrm>
              <a:off x="3082783" y="3526881"/>
              <a:ext cx="256927" cy="256927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3" name="pt1432"/>
            <p:cNvSpPr/>
            <p:nvPr/>
          </p:nvSpPr>
          <p:spPr>
            <a:xfrm>
              <a:off x="3148733" y="3944514"/>
              <a:ext cx="125027" cy="125027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4" name="pt1433"/>
            <p:cNvSpPr/>
            <p:nvPr/>
          </p:nvSpPr>
          <p:spPr>
            <a:xfrm>
              <a:off x="3163263" y="3996262"/>
              <a:ext cx="95968" cy="95968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5" name="pt1434"/>
            <p:cNvSpPr/>
            <p:nvPr/>
          </p:nvSpPr>
          <p:spPr>
            <a:xfrm>
              <a:off x="3170849" y="4017503"/>
              <a:ext cx="80797" cy="80797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6" name="pt1435"/>
            <p:cNvSpPr/>
            <p:nvPr/>
          </p:nvSpPr>
          <p:spPr>
            <a:xfrm>
              <a:off x="3114827" y="3767209"/>
              <a:ext cx="192840" cy="192840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7" name="pt1436"/>
            <p:cNvSpPr/>
            <p:nvPr/>
          </p:nvSpPr>
          <p:spPr>
            <a:xfrm>
              <a:off x="3099059" y="3657786"/>
              <a:ext cx="224376" cy="224376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pt1437"/>
            <p:cNvSpPr/>
            <p:nvPr/>
          </p:nvSpPr>
          <p:spPr>
            <a:xfrm>
              <a:off x="3136486" y="3889604"/>
              <a:ext cx="149521" cy="14952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9" name="pt1438"/>
            <p:cNvSpPr/>
            <p:nvPr/>
          </p:nvSpPr>
          <p:spPr>
            <a:xfrm>
              <a:off x="3158728" y="3981671"/>
              <a:ext cx="105038" cy="105038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0" name="pt1439"/>
            <p:cNvSpPr/>
            <p:nvPr/>
          </p:nvSpPr>
          <p:spPr>
            <a:xfrm>
              <a:off x="3158021" y="3979268"/>
              <a:ext cx="106453" cy="106453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1" name="pt1440"/>
            <p:cNvSpPr/>
            <p:nvPr/>
          </p:nvSpPr>
          <p:spPr>
            <a:xfrm>
              <a:off x="3140531" y="3908882"/>
              <a:ext cx="141432" cy="141432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pt1441"/>
            <p:cNvSpPr/>
            <p:nvPr/>
          </p:nvSpPr>
          <p:spPr>
            <a:xfrm>
              <a:off x="3152434" y="3959074"/>
              <a:ext cx="117626" cy="117626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3" name="pt1442"/>
            <p:cNvSpPr/>
            <p:nvPr/>
          </p:nvSpPr>
          <p:spPr>
            <a:xfrm>
              <a:off x="3171898" y="4020129"/>
              <a:ext cx="78698" cy="78698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4" name="pt1443"/>
            <p:cNvSpPr/>
            <p:nvPr/>
          </p:nvSpPr>
          <p:spPr>
            <a:xfrm>
              <a:off x="3127902" y="3844963"/>
              <a:ext cx="166689" cy="166689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5" name="pt1444"/>
            <p:cNvSpPr/>
            <p:nvPr/>
          </p:nvSpPr>
          <p:spPr>
            <a:xfrm>
              <a:off x="3132776" y="3870929"/>
              <a:ext cx="156942" cy="156942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6" name="pt1445"/>
            <p:cNvSpPr/>
            <p:nvPr/>
          </p:nvSpPr>
          <p:spPr>
            <a:xfrm>
              <a:off x="3087456" y="3566332"/>
              <a:ext cx="247581" cy="24758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7" name="pt1446"/>
            <p:cNvSpPr/>
            <p:nvPr/>
          </p:nvSpPr>
          <p:spPr>
            <a:xfrm>
              <a:off x="3160942" y="3988973"/>
              <a:ext cx="100609" cy="100609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8" name="pt1447"/>
            <p:cNvSpPr/>
            <p:nvPr/>
          </p:nvSpPr>
          <p:spPr>
            <a:xfrm>
              <a:off x="3128930" y="3850572"/>
              <a:ext cx="164635" cy="164635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9" name="pt1448"/>
            <p:cNvSpPr/>
            <p:nvPr/>
          </p:nvSpPr>
          <p:spPr>
            <a:xfrm>
              <a:off x="3187031" y="4049572"/>
              <a:ext cx="48433" cy="48433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0" name="pt1449"/>
            <p:cNvSpPr/>
            <p:nvPr/>
          </p:nvSpPr>
          <p:spPr>
            <a:xfrm>
              <a:off x="3171756" y="4019779"/>
              <a:ext cx="78981" cy="78981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1" name="pt1450"/>
            <p:cNvSpPr/>
            <p:nvPr/>
          </p:nvSpPr>
          <p:spPr>
            <a:xfrm>
              <a:off x="3176751" y="4031289"/>
              <a:ext cx="68992" cy="68992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2" name="pt1451"/>
            <p:cNvSpPr/>
            <p:nvPr/>
          </p:nvSpPr>
          <p:spPr>
            <a:xfrm>
              <a:off x="3178093" y="4034089"/>
              <a:ext cx="66308" cy="66308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3" name="pt1452"/>
            <p:cNvSpPr/>
            <p:nvPr/>
          </p:nvSpPr>
          <p:spPr>
            <a:xfrm>
              <a:off x="3133213" y="3873182"/>
              <a:ext cx="156067" cy="156067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4" name="pt1453"/>
            <p:cNvSpPr/>
            <p:nvPr/>
          </p:nvSpPr>
          <p:spPr>
            <a:xfrm>
              <a:off x="3173325" y="4023579"/>
              <a:ext cx="75844" cy="75844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5" name="pt1454"/>
            <p:cNvSpPr/>
            <p:nvPr/>
          </p:nvSpPr>
          <p:spPr>
            <a:xfrm>
              <a:off x="3156588" y="3974295"/>
              <a:ext cx="109317" cy="109317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6" name="pt1455"/>
            <p:cNvSpPr/>
            <p:nvPr/>
          </p:nvSpPr>
          <p:spPr>
            <a:xfrm>
              <a:off x="3115181" y="3769467"/>
              <a:ext cx="192133" cy="192133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7" name="pt1456"/>
            <p:cNvSpPr/>
            <p:nvPr/>
          </p:nvSpPr>
          <p:spPr>
            <a:xfrm>
              <a:off x="3119650" y="3797261"/>
              <a:ext cx="183193" cy="183193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8" name="pt1457"/>
            <p:cNvSpPr/>
            <p:nvPr/>
          </p:nvSpPr>
          <p:spPr>
            <a:xfrm>
              <a:off x="3143164" y="3920827"/>
              <a:ext cx="136165" cy="136165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9" name="pt1458"/>
            <p:cNvSpPr/>
            <p:nvPr/>
          </p:nvSpPr>
          <p:spPr>
            <a:xfrm>
              <a:off x="3088367" y="3573848"/>
              <a:ext cx="245759" cy="245759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0" name="pt1459"/>
            <p:cNvSpPr/>
            <p:nvPr/>
          </p:nvSpPr>
          <p:spPr>
            <a:xfrm>
              <a:off x="3109125" y="3729614"/>
              <a:ext cx="204244" cy="204244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1" name="pt1460"/>
            <p:cNvSpPr/>
            <p:nvPr/>
          </p:nvSpPr>
          <p:spPr>
            <a:xfrm>
              <a:off x="3131895" y="3866360"/>
              <a:ext cx="158703" cy="158703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2" name="pt1461"/>
            <p:cNvSpPr/>
            <p:nvPr/>
          </p:nvSpPr>
          <p:spPr>
            <a:xfrm>
              <a:off x="3137992" y="3896911"/>
              <a:ext cx="146510" cy="146510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3" name="pt1462"/>
            <p:cNvSpPr/>
            <p:nvPr/>
          </p:nvSpPr>
          <p:spPr>
            <a:xfrm>
              <a:off x="3171140" y="4018241"/>
              <a:ext cx="80213" cy="80213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4" name="pt1463"/>
            <p:cNvSpPr/>
            <p:nvPr/>
          </p:nvSpPr>
          <p:spPr>
            <a:xfrm>
              <a:off x="3137076" y="3892485"/>
              <a:ext cx="148342" cy="148342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5" name="pt1464"/>
            <p:cNvSpPr/>
            <p:nvPr/>
          </p:nvSpPr>
          <p:spPr>
            <a:xfrm>
              <a:off x="3171436" y="4018983"/>
              <a:ext cx="79621" cy="7962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6" name="pt1465"/>
            <p:cNvSpPr/>
            <p:nvPr/>
          </p:nvSpPr>
          <p:spPr>
            <a:xfrm>
              <a:off x="3134355" y="3878994"/>
              <a:ext cx="153784" cy="153784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7" name="pt1466"/>
            <p:cNvSpPr/>
            <p:nvPr/>
          </p:nvSpPr>
          <p:spPr>
            <a:xfrm>
              <a:off x="3148987" y="3945541"/>
              <a:ext cx="124521" cy="12452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8" name="pt1467"/>
            <p:cNvSpPr/>
            <p:nvPr/>
          </p:nvSpPr>
          <p:spPr>
            <a:xfrm>
              <a:off x="3170656" y="4017013"/>
              <a:ext cx="81182" cy="81182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9" name="pt1468"/>
            <p:cNvSpPr/>
            <p:nvPr/>
          </p:nvSpPr>
          <p:spPr>
            <a:xfrm>
              <a:off x="3177838" y="4033566"/>
              <a:ext cx="66818" cy="66818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0" name="pt1469"/>
            <p:cNvSpPr/>
            <p:nvPr/>
          </p:nvSpPr>
          <p:spPr>
            <a:xfrm>
              <a:off x="3119685" y="3797475"/>
              <a:ext cx="183123" cy="183123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1" name="pt1470"/>
            <p:cNvSpPr/>
            <p:nvPr/>
          </p:nvSpPr>
          <p:spPr>
            <a:xfrm>
              <a:off x="3111793" y="3747485"/>
              <a:ext cx="198908" cy="198908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2" name="pt1471"/>
            <p:cNvSpPr/>
            <p:nvPr/>
          </p:nvSpPr>
          <p:spPr>
            <a:xfrm>
              <a:off x="3132969" y="3871926"/>
              <a:ext cx="156556" cy="156556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3" name="pt1472"/>
            <p:cNvSpPr/>
            <p:nvPr/>
          </p:nvSpPr>
          <p:spPr>
            <a:xfrm>
              <a:off x="3166000" y="4004384"/>
              <a:ext cx="90493" cy="90493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4" name="pt1473"/>
            <p:cNvSpPr/>
            <p:nvPr/>
          </p:nvSpPr>
          <p:spPr>
            <a:xfrm>
              <a:off x="3081534" y="3516082"/>
              <a:ext cx="259425" cy="259425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5" name="pt1474"/>
            <p:cNvSpPr/>
            <p:nvPr/>
          </p:nvSpPr>
          <p:spPr>
            <a:xfrm>
              <a:off x="3170069" y="4015504"/>
              <a:ext cx="82355" cy="82355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6" name="pt1475"/>
            <p:cNvSpPr/>
            <p:nvPr/>
          </p:nvSpPr>
          <p:spPr>
            <a:xfrm>
              <a:off x="3177476" y="4032818"/>
              <a:ext cx="67541" cy="6754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7" name="pt1476"/>
            <p:cNvSpPr/>
            <p:nvPr/>
          </p:nvSpPr>
          <p:spPr>
            <a:xfrm>
              <a:off x="3128708" y="3849368"/>
              <a:ext cx="165078" cy="165078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8" name="pt1477"/>
            <p:cNvSpPr/>
            <p:nvPr/>
          </p:nvSpPr>
          <p:spPr>
            <a:xfrm>
              <a:off x="3091607" y="3600115"/>
              <a:ext cx="239280" cy="239280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9" name="pt1478"/>
            <p:cNvSpPr/>
            <p:nvPr/>
          </p:nvSpPr>
          <p:spPr>
            <a:xfrm>
              <a:off x="3136784" y="3891063"/>
              <a:ext cx="148926" cy="148926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0" name="pt1479"/>
            <p:cNvSpPr/>
            <p:nvPr/>
          </p:nvSpPr>
          <p:spPr>
            <a:xfrm>
              <a:off x="3163018" y="3995511"/>
              <a:ext cx="96457" cy="96457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1" name="pt1480"/>
            <p:cNvSpPr/>
            <p:nvPr/>
          </p:nvSpPr>
          <p:spPr>
            <a:xfrm>
              <a:off x="3186824" y="4049276"/>
              <a:ext cx="48846" cy="48846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2" name="pt1481"/>
            <p:cNvSpPr/>
            <p:nvPr/>
          </p:nvSpPr>
          <p:spPr>
            <a:xfrm>
              <a:off x="3122428" y="3813844"/>
              <a:ext cx="177637" cy="177637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3" name="pt1482"/>
            <p:cNvSpPr/>
            <p:nvPr/>
          </p:nvSpPr>
          <p:spPr>
            <a:xfrm>
              <a:off x="3097982" y="3649688"/>
              <a:ext cx="226530" cy="226530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4" name="pt1483"/>
            <p:cNvSpPr/>
            <p:nvPr/>
          </p:nvSpPr>
          <p:spPr>
            <a:xfrm>
              <a:off x="3174306" y="4025869"/>
              <a:ext cx="73882" cy="73882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5" name="pt1484"/>
            <p:cNvSpPr/>
            <p:nvPr/>
          </p:nvSpPr>
          <p:spPr>
            <a:xfrm>
              <a:off x="3147214" y="3938265"/>
              <a:ext cx="128065" cy="128065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6" name="pt1485"/>
            <p:cNvSpPr/>
            <p:nvPr/>
          </p:nvSpPr>
          <p:spPr>
            <a:xfrm>
              <a:off x="3165310" y="4002385"/>
              <a:ext cx="91874" cy="91874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7" name="pt1486"/>
            <p:cNvSpPr/>
            <p:nvPr/>
          </p:nvSpPr>
          <p:spPr>
            <a:xfrm>
              <a:off x="3136830" y="3891287"/>
              <a:ext cx="148834" cy="148834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8" name="pt1487"/>
            <p:cNvSpPr/>
            <p:nvPr/>
          </p:nvSpPr>
          <p:spPr>
            <a:xfrm>
              <a:off x="3137914" y="3896536"/>
              <a:ext cx="146667" cy="146667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9" name="pt1488"/>
            <p:cNvSpPr/>
            <p:nvPr/>
          </p:nvSpPr>
          <p:spPr>
            <a:xfrm>
              <a:off x="3156026" y="3972305"/>
              <a:ext cx="110442" cy="110442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0" name="pt1489"/>
            <p:cNvSpPr/>
            <p:nvPr/>
          </p:nvSpPr>
          <p:spPr>
            <a:xfrm>
              <a:off x="3186429" y="4048703"/>
              <a:ext cx="49635" cy="49635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1" name="pt1490"/>
            <p:cNvSpPr/>
            <p:nvPr/>
          </p:nvSpPr>
          <p:spPr>
            <a:xfrm>
              <a:off x="3131579" y="3864705"/>
              <a:ext cx="159336" cy="159336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2" name="pt1491"/>
            <p:cNvSpPr/>
            <p:nvPr/>
          </p:nvSpPr>
          <p:spPr>
            <a:xfrm>
              <a:off x="3189253" y="4052568"/>
              <a:ext cx="43988" cy="43988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3" name="pt1492"/>
            <p:cNvSpPr/>
            <p:nvPr/>
          </p:nvSpPr>
          <p:spPr>
            <a:xfrm>
              <a:off x="3130014" y="3856416"/>
              <a:ext cx="162465" cy="162465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4" name="pt1493"/>
            <p:cNvSpPr/>
            <p:nvPr/>
          </p:nvSpPr>
          <p:spPr>
            <a:xfrm>
              <a:off x="3176777" y="4031346"/>
              <a:ext cx="68939" cy="68939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5" name="pt1494"/>
            <p:cNvSpPr/>
            <p:nvPr/>
          </p:nvSpPr>
          <p:spPr>
            <a:xfrm>
              <a:off x="3174146" y="4025501"/>
              <a:ext cx="74201" cy="7420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6" name="pt1495"/>
            <p:cNvSpPr/>
            <p:nvPr/>
          </p:nvSpPr>
          <p:spPr>
            <a:xfrm>
              <a:off x="3153150" y="3961783"/>
              <a:ext cx="116193" cy="116193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7" name="pt1496"/>
            <p:cNvSpPr/>
            <p:nvPr/>
          </p:nvSpPr>
          <p:spPr>
            <a:xfrm>
              <a:off x="3159979" y="3985838"/>
              <a:ext cx="102536" cy="102536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8" name="pt1497"/>
            <p:cNvSpPr/>
            <p:nvPr/>
          </p:nvSpPr>
          <p:spPr>
            <a:xfrm>
              <a:off x="3165794" y="4003791"/>
              <a:ext cx="90905" cy="90905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9" name="pt1498"/>
            <p:cNvSpPr/>
            <p:nvPr/>
          </p:nvSpPr>
          <p:spPr>
            <a:xfrm>
              <a:off x="3147772" y="3940578"/>
              <a:ext cx="126950" cy="126950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0" name="pt1499"/>
            <p:cNvSpPr/>
            <p:nvPr/>
          </p:nvSpPr>
          <p:spPr>
            <a:xfrm>
              <a:off x="3133960" y="3876993"/>
              <a:ext cx="154574" cy="154574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1" name="pt1500"/>
            <p:cNvSpPr/>
            <p:nvPr/>
          </p:nvSpPr>
          <p:spPr>
            <a:xfrm>
              <a:off x="3139652" y="3904790"/>
              <a:ext cx="143189" cy="143189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2" name="pt1501"/>
            <p:cNvSpPr/>
            <p:nvPr/>
          </p:nvSpPr>
          <p:spPr>
            <a:xfrm>
              <a:off x="3166921" y="4007001"/>
              <a:ext cx="88651" cy="88651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3" name="pt1502"/>
            <p:cNvSpPr/>
            <p:nvPr/>
          </p:nvSpPr>
          <p:spPr>
            <a:xfrm>
              <a:off x="3148202" y="3942346"/>
              <a:ext cx="126090" cy="126090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4" name="pt1503"/>
            <p:cNvSpPr/>
            <p:nvPr/>
          </p:nvSpPr>
          <p:spPr>
            <a:xfrm>
              <a:off x="3176132" y="4029957"/>
              <a:ext cx="70229" cy="70229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5" name="pt1504"/>
            <p:cNvSpPr/>
            <p:nvPr/>
          </p:nvSpPr>
          <p:spPr>
            <a:xfrm>
              <a:off x="3084506" y="3541605"/>
              <a:ext cx="253481" cy="25348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6" name="pt1505"/>
            <p:cNvSpPr/>
            <p:nvPr/>
          </p:nvSpPr>
          <p:spPr>
            <a:xfrm>
              <a:off x="3152540" y="3959477"/>
              <a:ext cx="117414" cy="117414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7" name="pt1506"/>
            <p:cNvSpPr/>
            <p:nvPr/>
          </p:nvSpPr>
          <p:spPr>
            <a:xfrm>
              <a:off x="3129837" y="3855465"/>
              <a:ext cx="162820" cy="162820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8" name="pt1507"/>
            <p:cNvSpPr/>
            <p:nvPr/>
          </p:nvSpPr>
          <p:spPr>
            <a:xfrm>
              <a:off x="3130055" y="3856636"/>
              <a:ext cx="162383" cy="162383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9" name="pt1508"/>
            <p:cNvSpPr/>
            <p:nvPr/>
          </p:nvSpPr>
          <p:spPr>
            <a:xfrm>
              <a:off x="3106319" y="3710297"/>
              <a:ext cx="209855" cy="209855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0" name="pt1509"/>
            <p:cNvSpPr/>
            <p:nvPr/>
          </p:nvSpPr>
          <p:spPr>
            <a:xfrm>
              <a:off x="3139588" y="3904487"/>
              <a:ext cx="143318" cy="143318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1" name="pt1510"/>
            <p:cNvSpPr/>
            <p:nvPr/>
          </p:nvSpPr>
          <p:spPr>
            <a:xfrm>
              <a:off x="3163191" y="3996041"/>
              <a:ext cx="96113" cy="96113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2" name="pt1511"/>
            <p:cNvSpPr/>
            <p:nvPr/>
          </p:nvSpPr>
          <p:spPr>
            <a:xfrm>
              <a:off x="3169534" y="4014106"/>
              <a:ext cx="83426" cy="83426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3" name="pt1512"/>
            <p:cNvSpPr/>
            <p:nvPr/>
          </p:nvSpPr>
          <p:spPr>
            <a:xfrm>
              <a:off x="3169461" y="4013914"/>
              <a:ext cx="83572" cy="83572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4" name="pt1513"/>
            <p:cNvSpPr/>
            <p:nvPr/>
          </p:nvSpPr>
          <p:spPr>
            <a:xfrm>
              <a:off x="3156049" y="3972388"/>
              <a:ext cx="110395" cy="110395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5" name="pt1514"/>
            <p:cNvSpPr/>
            <p:nvPr/>
          </p:nvSpPr>
          <p:spPr>
            <a:xfrm>
              <a:off x="3169280" y="4013435"/>
              <a:ext cx="83934" cy="83934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6" name="pt1515"/>
            <p:cNvSpPr/>
            <p:nvPr/>
          </p:nvSpPr>
          <p:spPr>
            <a:xfrm>
              <a:off x="3127652" y="3843581"/>
              <a:ext cx="167191" cy="16719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7" name="pt1516"/>
            <p:cNvSpPr/>
            <p:nvPr/>
          </p:nvSpPr>
          <p:spPr>
            <a:xfrm>
              <a:off x="3107723" y="3720031"/>
              <a:ext cx="207047" cy="207047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8" name="pt1517"/>
            <p:cNvSpPr/>
            <p:nvPr/>
          </p:nvSpPr>
          <p:spPr>
            <a:xfrm>
              <a:off x="3160742" y="3988326"/>
              <a:ext cx="101010" cy="101010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9" name="pt1518"/>
            <p:cNvSpPr/>
            <p:nvPr/>
          </p:nvSpPr>
          <p:spPr>
            <a:xfrm>
              <a:off x="3124265" y="3824517"/>
              <a:ext cx="173963" cy="173963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0" name="pt1519"/>
            <p:cNvSpPr/>
            <p:nvPr/>
          </p:nvSpPr>
          <p:spPr>
            <a:xfrm>
              <a:off x="3169154" y="4013101"/>
              <a:ext cx="84187" cy="84187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1" name="pt1520"/>
            <p:cNvSpPr/>
            <p:nvPr/>
          </p:nvSpPr>
          <p:spPr>
            <a:xfrm>
              <a:off x="3170618" y="4016915"/>
              <a:ext cx="81258" cy="81258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2" name="pt1521"/>
            <p:cNvSpPr/>
            <p:nvPr/>
          </p:nvSpPr>
          <p:spPr>
            <a:xfrm>
              <a:off x="3145210" y="3929774"/>
              <a:ext cx="132074" cy="132074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3" name="pt1522"/>
            <p:cNvSpPr/>
            <p:nvPr/>
          </p:nvSpPr>
          <p:spPr>
            <a:xfrm>
              <a:off x="3151501" y="3955493"/>
              <a:ext cx="119491" cy="119491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4" name="pt1523"/>
            <p:cNvSpPr/>
            <p:nvPr/>
          </p:nvSpPr>
          <p:spPr>
            <a:xfrm>
              <a:off x="3172959" y="4022707"/>
              <a:ext cx="76576" cy="76576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5" name="pt1524"/>
            <p:cNvSpPr/>
            <p:nvPr/>
          </p:nvSpPr>
          <p:spPr>
            <a:xfrm>
              <a:off x="3163699" y="3997590"/>
              <a:ext cx="95096" cy="95096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6" name="pt1525"/>
            <p:cNvSpPr/>
            <p:nvPr/>
          </p:nvSpPr>
          <p:spPr>
            <a:xfrm>
              <a:off x="3147487" y="3939401"/>
              <a:ext cx="127519" cy="127519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7" name="pt1526"/>
            <p:cNvSpPr/>
            <p:nvPr/>
          </p:nvSpPr>
          <p:spPr>
            <a:xfrm>
              <a:off x="3115064" y="3768726"/>
              <a:ext cx="192365" cy="192365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8" name="pt1527"/>
            <p:cNvSpPr/>
            <p:nvPr/>
          </p:nvSpPr>
          <p:spPr>
            <a:xfrm>
              <a:off x="3179598" y="4037082"/>
              <a:ext cx="63297" cy="63297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9" name="pt1528"/>
            <p:cNvSpPr/>
            <p:nvPr/>
          </p:nvSpPr>
          <p:spPr>
            <a:xfrm>
              <a:off x="3159488" y="3984216"/>
              <a:ext cx="103517" cy="103517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0" name="pt1529"/>
            <p:cNvSpPr/>
            <p:nvPr/>
          </p:nvSpPr>
          <p:spPr>
            <a:xfrm>
              <a:off x="3169046" y="4012815"/>
              <a:ext cx="84402" cy="84402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1" name="pt1530"/>
            <p:cNvSpPr/>
            <p:nvPr/>
          </p:nvSpPr>
          <p:spPr>
            <a:xfrm>
              <a:off x="3102404" y="3682433"/>
              <a:ext cx="217685" cy="217685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2" name="pt1531"/>
            <p:cNvSpPr/>
            <p:nvPr/>
          </p:nvSpPr>
          <p:spPr>
            <a:xfrm>
              <a:off x="3077666" y="3481957"/>
              <a:ext cx="267161" cy="26716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3" name="pt1532"/>
            <p:cNvSpPr/>
            <p:nvPr/>
          </p:nvSpPr>
          <p:spPr>
            <a:xfrm>
              <a:off x="3130137" y="3857075"/>
              <a:ext cx="162219" cy="162219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4" name="pt1533"/>
            <p:cNvSpPr/>
            <p:nvPr/>
          </p:nvSpPr>
          <p:spPr>
            <a:xfrm>
              <a:off x="3157849" y="3978680"/>
              <a:ext cx="106796" cy="106796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5" name="pt1534"/>
            <p:cNvSpPr/>
            <p:nvPr/>
          </p:nvSpPr>
          <p:spPr>
            <a:xfrm>
              <a:off x="3136167" y="3888036"/>
              <a:ext cx="150159" cy="150159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6" name="pt1535"/>
            <p:cNvSpPr/>
            <p:nvPr/>
          </p:nvSpPr>
          <p:spPr>
            <a:xfrm>
              <a:off x="3158992" y="3982560"/>
              <a:ext cx="104510" cy="104510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7" name="pt1536"/>
            <p:cNvSpPr/>
            <p:nvPr/>
          </p:nvSpPr>
          <p:spPr>
            <a:xfrm>
              <a:off x="3169662" y="4014442"/>
              <a:ext cx="83169" cy="83169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8" name="pt1537"/>
            <p:cNvSpPr/>
            <p:nvPr/>
          </p:nvSpPr>
          <p:spPr>
            <a:xfrm>
              <a:off x="3188366" y="4051414"/>
              <a:ext cx="45761" cy="4576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9" name="pt1538"/>
            <p:cNvSpPr/>
            <p:nvPr/>
          </p:nvSpPr>
          <p:spPr>
            <a:xfrm>
              <a:off x="3152075" y="3957703"/>
              <a:ext cx="118344" cy="118344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0" name="pt1539"/>
            <p:cNvSpPr/>
            <p:nvPr/>
          </p:nvSpPr>
          <p:spPr>
            <a:xfrm>
              <a:off x="3170126" y="4015650"/>
              <a:ext cx="82242" cy="82242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1" name="pt1540"/>
            <p:cNvSpPr/>
            <p:nvPr/>
          </p:nvSpPr>
          <p:spPr>
            <a:xfrm>
              <a:off x="3176989" y="4031795"/>
              <a:ext cx="68515" cy="68515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2" name="pt1541"/>
            <p:cNvSpPr/>
            <p:nvPr/>
          </p:nvSpPr>
          <p:spPr>
            <a:xfrm>
              <a:off x="3170163" y="4015747"/>
              <a:ext cx="82168" cy="82168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3" name="pt1542"/>
            <p:cNvSpPr/>
            <p:nvPr/>
          </p:nvSpPr>
          <p:spPr>
            <a:xfrm>
              <a:off x="3158578" y="3981164"/>
              <a:ext cx="105338" cy="105338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4" name="pt1543"/>
            <p:cNvSpPr/>
            <p:nvPr/>
          </p:nvSpPr>
          <p:spPr>
            <a:xfrm>
              <a:off x="3158765" y="3981798"/>
              <a:ext cx="104963" cy="104963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5" name="pt1544"/>
            <p:cNvSpPr/>
            <p:nvPr/>
          </p:nvSpPr>
          <p:spPr>
            <a:xfrm>
              <a:off x="3147055" y="3937599"/>
              <a:ext cx="128384" cy="128384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6" name="pt1545"/>
            <p:cNvSpPr/>
            <p:nvPr/>
          </p:nvSpPr>
          <p:spPr>
            <a:xfrm>
              <a:off x="3174559" y="4026450"/>
              <a:ext cx="73376" cy="73376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7" name="pt1546"/>
            <p:cNvSpPr/>
            <p:nvPr/>
          </p:nvSpPr>
          <p:spPr>
            <a:xfrm>
              <a:off x="3179985" y="4037826"/>
              <a:ext cx="62524" cy="62524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8" name="pt1547"/>
            <p:cNvSpPr/>
            <p:nvPr/>
          </p:nvSpPr>
          <p:spPr>
            <a:xfrm>
              <a:off x="3183359" y="4043877"/>
              <a:ext cx="55776" cy="55776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9" name="pt1548"/>
            <p:cNvSpPr/>
            <p:nvPr/>
          </p:nvSpPr>
          <p:spPr>
            <a:xfrm>
              <a:off x="3139960" y="3906228"/>
              <a:ext cx="142574" cy="142574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0" name="pt1549"/>
            <p:cNvSpPr/>
            <p:nvPr/>
          </p:nvSpPr>
          <p:spPr>
            <a:xfrm>
              <a:off x="3118937" y="3792918"/>
              <a:ext cx="184620" cy="184620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1" name="pt1550"/>
            <p:cNvSpPr/>
            <p:nvPr/>
          </p:nvSpPr>
          <p:spPr>
            <a:xfrm>
              <a:off x="3127329" y="3841801"/>
              <a:ext cx="167835" cy="167835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2" name="pt1551"/>
            <p:cNvSpPr/>
            <p:nvPr/>
          </p:nvSpPr>
          <p:spPr>
            <a:xfrm>
              <a:off x="3107084" y="3715614"/>
              <a:ext cx="208326" cy="208326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3" name="pt1552"/>
            <p:cNvSpPr/>
            <p:nvPr/>
          </p:nvSpPr>
          <p:spPr>
            <a:xfrm>
              <a:off x="3184934" y="4046435"/>
              <a:ext cx="52625" cy="52625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4" name="pt1553"/>
            <p:cNvSpPr/>
            <p:nvPr/>
          </p:nvSpPr>
          <p:spPr>
            <a:xfrm>
              <a:off x="3185364" y="4047102"/>
              <a:ext cx="51766" cy="51766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5" name="pt1554"/>
            <p:cNvSpPr/>
            <p:nvPr/>
          </p:nvSpPr>
          <p:spPr>
            <a:xfrm>
              <a:off x="3175244" y="4027997"/>
              <a:ext cx="72006" cy="72006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6" name="pt1555"/>
            <p:cNvSpPr/>
            <p:nvPr/>
          </p:nvSpPr>
          <p:spPr>
            <a:xfrm>
              <a:off x="3089715" y="3584865"/>
              <a:ext cx="243063" cy="243063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7" name="pt1556"/>
            <p:cNvSpPr/>
            <p:nvPr/>
          </p:nvSpPr>
          <p:spPr>
            <a:xfrm>
              <a:off x="3137462" y="3894359"/>
              <a:ext cx="147569" cy="147569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8" name="pt1557"/>
            <p:cNvSpPr/>
            <p:nvPr/>
          </p:nvSpPr>
          <p:spPr>
            <a:xfrm>
              <a:off x="3193196" y="4057047"/>
              <a:ext cx="36101" cy="3610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9" name="pt1558"/>
            <p:cNvSpPr/>
            <p:nvPr/>
          </p:nvSpPr>
          <p:spPr>
            <a:xfrm>
              <a:off x="3176699" y="4031177"/>
              <a:ext cx="69097" cy="69097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0" name="pt1559"/>
            <p:cNvSpPr/>
            <p:nvPr/>
          </p:nvSpPr>
          <p:spPr>
            <a:xfrm>
              <a:off x="3106733" y="3713180"/>
              <a:ext cx="209027" cy="209027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1" name="pt1560"/>
            <p:cNvSpPr/>
            <p:nvPr/>
          </p:nvSpPr>
          <p:spPr>
            <a:xfrm>
              <a:off x="3111443" y="3745172"/>
              <a:ext cx="199607" cy="199607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2" name="pt1561"/>
            <p:cNvSpPr/>
            <p:nvPr/>
          </p:nvSpPr>
          <p:spPr>
            <a:xfrm>
              <a:off x="3178093" y="4034089"/>
              <a:ext cx="66308" cy="66308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3" name="pt1562"/>
            <p:cNvSpPr/>
            <p:nvPr/>
          </p:nvSpPr>
          <p:spPr>
            <a:xfrm>
              <a:off x="3142300" y="3916958"/>
              <a:ext cx="137894" cy="137894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4" name="pt1563"/>
            <p:cNvSpPr/>
            <p:nvPr/>
          </p:nvSpPr>
          <p:spPr>
            <a:xfrm>
              <a:off x="3132327" y="3868606"/>
              <a:ext cx="157840" cy="157840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5" name="pt1564"/>
            <p:cNvSpPr/>
            <p:nvPr/>
          </p:nvSpPr>
          <p:spPr>
            <a:xfrm>
              <a:off x="3160530" y="3987638"/>
              <a:ext cx="101434" cy="101434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6" name="pt1565"/>
            <p:cNvSpPr/>
            <p:nvPr/>
          </p:nvSpPr>
          <p:spPr>
            <a:xfrm>
              <a:off x="3142632" y="3918450"/>
              <a:ext cx="137230" cy="137230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7" name="pt1566"/>
            <p:cNvSpPr/>
            <p:nvPr/>
          </p:nvSpPr>
          <p:spPr>
            <a:xfrm>
              <a:off x="3174397" y="4026080"/>
              <a:ext cx="73699" cy="73699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8" name="pt1567"/>
            <p:cNvSpPr/>
            <p:nvPr/>
          </p:nvSpPr>
          <p:spPr>
            <a:xfrm>
              <a:off x="3186117" y="4048242"/>
              <a:ext cx="50259" cy="50259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9" name="pt1568"/>
            <p:cNvSpPr/>
            <p:nvPr/>
          </p:nvSpPr>
          <p:spPr>
            <a:xfrm>
              <a:off x="3166987" y="4007186"/>
              <a:ext cx="88520" cy="88520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0" name="pt1569"/>
            <p:cNvSpPr/>
            <p:nvPr/>
          </p:nvSpPr>
          <p:spPr>
            <a:xfrm>
              <a:off x="3175511" y="4028591"/>
              <a:ext cx="71473" cy="71473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1" name="pt1570"/>
            <p:cNvSpPr/>
            <p:nvPr/>
          </p:nvSpPr>
          <p:spPr>
            <a:xfrm>
              <a:off x="3168903" y="4012434"/>
              <a:ext cx="84687" cy="84687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2" name="pt1571"/>
            <p:cNvSpPr/>
            <p:nvPr/>
          </p:nvSpPr>
          <p:spPr>
            <a:xfrm>
              <a:off x="3170656" y="4017013"/>
              <a:ext cx="81182" cy="81182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3" name="pt1572"/>
            <p:cNvSpPr/>
            <p:nvPr/>
          </p:nvSpPr>
          <p:spPr>
            <a:xfrm>
              <a:off x="3127290" y="3841584"/>
              <a:ext cx="167914" cy="167914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4" name="pt1573"/>
            <p:cNvSpPr/>
            <p:nvPr/>
          </p:nvSpPr>
          <p:spPr>
            <a:xfrm>
              <a:off x="3104967" y="3700794"/>
              <a:ext cx="212559" cy="212559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5" name="pt1574"/>
            <p:cNvSpPr/>
            <p:nvPr/>
          </p:nvSpPr>
          <p:spPr>
            <a:xfrm>
              <a:off x="3116044" y="3774941"/>
              <a:ext cx="190406" cy="190406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6" name="pt1575"/>
            <p:cNvSpPr/>
            <p:nvPr/>
          </p:nvSpPr>
          <p:spPr>
            <a:xfrm>
              <a:off x="3172662" y="4021994"/>
              <a:ext cx="77170" cy="77170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7" name="pt1576"/>
            <p:cNvSpPr/>
            <p:nvPr/>
          </p:nvSpPr>
          <p:spPr>
            <a:xfrm>
              <a:off x="3099528" y="3661290"/>
              <a:ext cx="223437" cy="223437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8" name="pt1577"/>
            <p:cNvSpPr/>
            <p:nvPr/>
          </p:nvSpPr>
          <p:spPr>
            <a:xfrm>
              <a:off x="3108103" y="3722643"/>
              <a:ext cx="206287" cy="206287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9" name="pt1578"/>
            <p:cNvSpPr/>
            <p:nvPr/>
          </p:nvSpPr>
          <p:spPr>
            <a:xfrm>
              <a:off x="3148337" y="3942898"/>
              <a:ext cx="125821" cy="125821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0" name="pt1579"/>
            <p:cNvSpPr/>
            <p:nvPr/>
          </p:nvSpPr>
          <p:spPr>
            <a:xfrm>
              <a:off x="3151813" y="3956698"/>
              <a:ext cx="118867" cy="118867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1" name="pt1580"/>
            <p:cNvSpPr/>
            <p:nvPr/>
          </p:nvSpPr>
          <p:spPr>
            <a:xfrm>
              <a:off x="3160018" y="3985966"/>
              <a:ext cx="102458" cy="102458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2" name="pt1581"/>
            <p:cNvSpPr/>
            <p:nvPr/>
          </p:nvSpPr>
          <p:spPr>
            <a:xfrm>
              <a:off x="3177866" y="4033624"/>
              <a:ext cx="66762" cy="66762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3" name="pt1582"/>
            <p:cNvSpPr/>
            <p:nvPr/>
          </p:nvSpPr>
          <p:spPr>
            <a:xfrm>
              <a:off x="3140236" y="3907516"/>
              <a:ext cx="142021" cy="14202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4" name="pt1583"/>
            <p:cNvSpPr/>
            <p:nvPr/>
          </p:nvSpPr>
          <p:spPr>
            <a:xfrm>
              <a:off x="3086565" y="3558926"/>
              <a:ext cx="249363" cy="249363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5" name="pt1584"/>
            <p:cNvSpPr/>
            <p:nvPr/>
          </p:nvSpPr>
          <p:spPr>
            <a:xfrm>
              <a:off x="3152170" y="3958066"/>
              <a:ext cx="118154" cy="118154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6" name="pt1585"/>
            <p:cNvSpPr/>
            <p:nvPr/>
          </p:nvSpPr>
          <p:spPr>
            <a:xfrm>
              <a:off x="3155051" y="3968801"/>
              <a:ext cx="112392" cy="112392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7" name="pt1586"/>
            <p:cNvSpPr/>
            <p:nvPr/>
          </p:nvSpPr>
          <p:spPr>
            <a:xfrm>
              <a:off x="3150813" y="3952811"/>
              <a:ext cx="120869" cy="120869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8" name="pt1587"/>
            <p:cNvSpPr/>
            <p:nvPr/>
          </p:nvSpPr>
          <p:spPr>
            <a:xfrm>
              <a:off x="3127172" y="3840930"/>
              <a:ext cx="168149" cy="168149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9" name="pt1588"/>
            <p:cNvSpPr/>
            <p:nvPr/>
          </p:nvSpPr>
          <p:spPr>
            <a:xfrm>
              <a:off x="3121627" y="3809115"/>
              <a:ext cx="179240" cy="179240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0" name="pt1589"/>
            <p:cNvSpPr/>
            <p:nvPr/>
          </p:nvSpPr>
          <p:spPr>
            <a:xfrm>
              <a:off x="3139170" y="3902523"/>
              <a:ext cx="144153" cy="144153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1" name="pt1590"/>
            <p:cNvSpPr/>
            <p:nvPr/>
          </p:nvSpPr>
          <p:spPr>
            <a:xfrm>
              <a:off x="3143930" y="3924211"/>
              <a:ext cx="134633" cy="134633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2" name="pt1591"/>
            <p:cNvSpPr/>
            <p:nvPr/>
          </p:nvSpPr>
          <p:spPr>
            <a:xfrm>
              <a:off x="3174237" y="4025711"/>
              <a:ext cx="74019" cy="74019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3" name="pt1592"/>
            <p:cNvSpPr/>
            <p:nvPr/>
          </p:nvSpPr>
          <p:spPr>
            <a:xfrm>
              <a:off x="3142470" y="3917723"/>
              <a:ext cx="137554" cy="137554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4" name="pt1593"/>
            <p:cNvSpPr/>
            <p:nvPr/>
          </p:nvSpPr>
          <p:spPr>
            <a:xfrm>
              <a:off x="3134172" y="3878067"/>
              <a:ext cx="154150" cy="154150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5" name="pt1594"/>
            <p:cNvSpPr/>
            <p:nvPr/>
          </p:nvSpPr>
          <p:spPr>
            <a:xfrm>
              <a:off x="3139443" y="3903807"/>
              <a:ext cx="143608" cy="143608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6" name="pt1595"/>
            <p:cNvSpPr/>
            <p:nvPr/>
          </p:nvSpPr>
          <p:spPr>
            <a:xfrm>
              <a:off x="3151563" y="3955734"/>
              <a:ext cx="119367" cy="119367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7" name="pt1596"/>
            <p:cNvSpPr/>
            <p:nvPr/>
          </p:nvSpPr>
          <p:spPr>
            <a:xfrm>
              <a:off x="3119211" y="3794591"/>
              <a:ext cx="184072" cy="184072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8" name="pt1597"/>
            <p:cNvSpPr/>
            <p:nvPr/>
          </p:nvSpPr>
          <p:spPr>
            <a:xfrm>
              <a:off x="3108078" y="3722468"/>
              <a:ext cx="206338" cy="206338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9" name="pt1598"/>
            <p:cNvSpPr/>
            <p:nvPr/>
          </p:nvSpPr>
          <p:spPr>
            <a:xfrm>
              <a:off x="3166856" y="4006816"/>
              <a:ext cx="88783" cy="88783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0" name="pt1599"/>
            <p:cNvSpPr/>
            <p:nvPr/>
          </p:nvSpPr>
          <p:spPr>
            <a:xfrm>
              <a:off x="3076835" y="3474492"/>
              <a:ext cx="268823" cy="268823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1" name="pt1600"/>
            <p:cNvSpPr/>
            <p:nvPr/>
          </p:nvSpPr>
          <p:spPr>
            <a:xfrm>
              <a:off x="3163553" y="3997147"/>
              <a:ext cx="95388" cy="95388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2" name="pt1601"/>
            <p:cNvSpPr/>
            <p:nvPr/>
          </p:nvSpPr>
          <p:spPr>
            <a:xfrm>
              <a:off x="3148568" y="3943843"/>
              <a:ext cx="125357" cy="125357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3" name="pt1602"/>
            <p:cNvSpPr/>
            <p:nvPr/>
          </p:nvSpPr>
          <p:spPr>
            <a:xfrm>
              <a:off x="3148908" y="3945225"/>
              <a:ext cx="124677" cy="124677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4" name="pt1603"/>
            <p:cNvSpPr/>
            <p:nvPr/>
          </p:nvSpPr>
          <p:spPr>
            <a:xfrm>
              <a:off x="3174490" y="4026291"/>
              <a:ext cx="73514" cy="73514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5" name="pt1604"/>
            <p:cNvSpPr/>
            <p:nvPr/>
          </p:nvSpPr>
          <p:spPr>
            <a:xfrm>
              <a:off x="3139170" y="3902523"/>
              <a:ext cx="144153" cy="144153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6" name="pt1605"/>
            <p:cNvSpPr/>
            <p:nvPr/>
          </p:nvSpPr>
          <p:spPr>
            <a:xfrm>
              <a:off x="3172061" y="4020530"/>
              <a:ext cx="78372" cy="78372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7" name="pt1606"/>
            <p:cNvSpPr/>
            <p:nvPr/>
          </p:nvSpPr>
          <p:spPr>
            <a:xfrm>
              <a:off x="3184136" y="4045160"/>
              <a:ext cx="54221" cy="5422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8" name="pt1607"/>
            <p:cNvSpPr/>
            <p:nvPr/>
          </p:nvSpPr>
          <p:spPr>
            <a:xfrm>
              <a:off x="3170810" y="4017405"/>
              <a:ext cx="80874" cy="80874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9" name="pt1608"/>
            <p:cNvSpPr/>
            <p:nvPr/>
          </p:nvSpPr>
          <p:spPr>
            <a:xfrm>
              <a:off x="3152149" y="3957985"/>
              <a:ext cx="118197" cy="118197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0" name="pt1609"/>
            <p:cNvSpPr/>
            <p:nvPr/>
          </p:nvSpPr>
          <p:spPr>
            <a:xfrm>
              <a:off x="3164395" y="3999685"/>
              <a:ext cx="93703" cy="93703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1" name="pt1610"/>
            <p:cNvSpPr/>
            <p:nvPr/>
          </p:nvSpPr>
          <p:spPr>
            <a:xfrm>
              <a:off x="3169736" y="4014635"/>
              <a:ext cx="83022" cy="83022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2" name="pt1611"/>
            <p:cNvSpPr/>
            <p:nvPr/>
          </p:nvSpPr>
          <p:spPr>
            <a:xfrm>
              <a:off x="3120187" y="3800505"/>
              <a:ext cx="182120" cy="182120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3" name="pt1612"/>
            <p:cNvSpPr/>
            <p:nvPr/>
          </p:nvSpPr>
          <p:spPr>
            <a:xfrm>
              <a:off x="3140359" y="3908085"/>
              <a:ext cx="141776" cy="141776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4" name="pt1613"/>
            <p:cNvSpPr/>
            <p:nvPr/>
          </p:nvSpPr>
          <p:spPr>
            <a:xfrm>
              <a:off x="3145309" y="3930201"/>
              <a:ext cx="131876" cy="131876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5" name="pt1614"/>
            <p:cNvSpPr/>
            <p:nvPr/>
          </p:nvSpPr>
          <p:spPr>
            <a:xfrm>
              <a:off x="3169190" y="4013196"/>
              <a:ext cx="84115" cy="84115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6" name="pt1615"/>
            <p:cNvSpPr/>
            <p:nvPr/>
          </p:nvSpPr>
          <p:spPr>
            <a:xfrm>
              <a:off x="3169334" y="4013579"/>
              <a:ext cx="83826" cy="83826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7" name="pt1616"/>
            <p:cNvSpPr/>
            <p:nvPr/>
          </p:nvSpPr>
          <p:spPr>
            <a:xfrm>
              <a:off x="3156861" y="3975252"/>
              <a:ext cx="108772" cy="108772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8" name="pt1617"/>
            <p:cNvSpPr/>
            <p:nvPr/>
          </p:nvSpPr>
          <p:spPr>
            <a:xfrm>
              <a:off x="3085384" y="3549028"/>
              <a:ext cx="251725" cy="251725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9" name="pt1618"/>
            <p:cNvSpPr/>
            <p:nvPr/>
          </p:nvSpPr>
          <p:spPr>
            <a:xfrm>
              <a:off x="3175029" y="4027514"/>
              <a:ext cx="72437" cy="72437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0" name="pt1619"/>
            <p:cNvSpPr/>
            <p:nvPr/>
          </p:nvSpPr>
          <p:spPr>
            <a:xfrm>
              <a:off x="3180216" y="4038265"/>
              <a:ext cx="62062" cy="62062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1" name="pt1620"/>
            <p:cNvSpPr/>
            <p:nvPr/>
          </p:nvSpPr>
          <p:spPr>
            <a:xfrm>
              <a:off x="3155324" y="3969788"/>
              <a:ext cx="111846" cy="111846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2" name="pt1621"/>
            <p:cNvSpPr/>
            <p:nvPr/>
          </p:nvSpPr>
          <p:spPr>
            <a:xfrm>
              <a:off x="3166725" y="4006447"/>
              <a:ext cx="89044" cy="89044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3" name="pt1622"/>
            <p:cNvSpPr/>
            <p:nvPr/>
          </p:nvSpPr>
          <p:spPr>
            <a:xfrm>
              <a:off x="3179662" y="4037205"/>
              <a:ext cx="63170" cy="63170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4" name="pt1623"/>
            <p:cNvSpPr/>
            <p:nvPr/>
          </p:nvSpPr>
          <p:spPr>
            <a:xfrm>
              <a:off x="3178470" y="4034853"/>
              <a:ext cx="65554" cy="65554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5" name="pt1624"/>
            <p:cNvSpPr/>
            <p:nvPr/>
          </p:nvSpPr>
          <p:spPr>
            <a:xfrm>
              <a:off x="3097665" y="3647288"/>
              <a:ext cx="227164" cy="227164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6" name="pt1625"/>
            <p:cNvSpPr/>
            <p:nvPr/>
          </p:nvSpPr>
          <p:spPr>
            <a:xfrm>
              <a:off x="3176620" y="4031010"/>
              <a:ext cx="69253" cy="69253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7" name="pt1626"/>
            <p:cNvSpPr/>
            <p:nvPr/>
          </p:nvSpPr>
          <p:spPr>
            <a:xfrm>
              <a:off x="3143113" y="3920597"/>
              <a:ext cx="136268" cy="136268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8" name="pt1627"/>
            <p:cNvSpPr/>
            <p:nvPr/>
          </p:nvSpPr>
          <p:spPr>
            <a:xfrm>
              <a:off x="3178470" y="4034853"/>
              <a:ext cx="65554" cy="65554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9" name="pt1628"/>
            <p:cNvSpPr/>
            <p:nvPr/>
          </p:nvSpPr>
          <p:spPr>
            <a:xfrm>
              <a:off x="3156412" y="3973672"/>
              <a:ext cx="109671" cy="10967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0" name="pt1629"/>
            <p:cNvSpPr/>
            <p:nvPr/>
          </p:nvSpPr>
          <p:spPr>
            <a:xfrm>
              <a:off x="3172873" y="4022503"/>
              <a:ext cx="76747" cy="76747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1" name="pt1630"/>
            <p:cNvSpPr/>
            <p:nvPr/>
          </p:nvSpPr>
          <p:spPr>
            <a:xfrm>
              <a:off x="3137300" y="3893571"/>
              <a:ext cx="147895" cy="147895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2" name="pt1631"/>
            <p:cNvSpPr/>
            <p:nvPr/>
          </p:nvSpPr>
          <p:spPr>
            <a:xfrm>
              <a:off x="3118984" y="3793203"/>
              <a:ext cx="184527" cy="184527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3" name="pt1632"/>
            <p:cNvSpPr/>
            <p:nvPr/>
          </p:nvSpPr>
          <p:spPr>
            <a:xfrm>
              <a:off x="3170276" y="4016038"/>
              <a:ext cx="81942" cy="81942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4" name="pt1633"/>
            <p:cNvSpPr/>
            <p:nvPr/>
          </p:nvSpPr>
          <p:spPr>
            <a:xfrm>
              <a:off x="3170503" y="4016622"/>
              <a:ext cx="81487" cy="81487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5" name="pt1634"/>
            <p:cNvSpPr/>
            <p:nvPr/>
          </p:nvSpPr>
          <p:spPr>
            <a:xfrm>
              <a:off x="3143156" y="3920789"/>
              <a:ext cx="136182" cy="136182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6" name="pt1635"/>
            <p:cNvSpPr/>
            <p:nvPr/>
          </p:nvSpPr>
          <p:spPr>
            <a:xfrm>
              <a:off x="3081887" y="3519142"/>
              <a:ext cx="258720" cy="258720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7" name="pt1636"/>
            <p:cNvSpPr/>
            <p:nvPr/>
          </p:nvSpPr>
          <p:spPr>
            <a:xfrm>
              <a:off x="3134701" y="3880739"/>
              <a:ext cx="153091" cy="15309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8" name="pt1637"/>
            <p:cNvSpPr/>
            <p:nvPr/>
          </p:nvSpPr>
          <p:spPr>
            <a:xfrm>
              <a:off x="3145372" y="3930472"/>
              <a:ext cx="131750" cy="131750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9" name="pt1638"/>
            <p:cNvSpPr/>
            <p:nvPr/>
          </p:nvSpPr>
          <p:spPr>
            <a:xfrm>
              <a:off x="3165341" y="4002475"/>
              <a:ext cx="91812" cy="91812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0" name="pt1639"/>
            <p:cNvSpPr/>
            <p:nvPr/>
          </p:nvSpPr>
          <p:spPr>
            <a:xfrm>
              <a:off x="3159914" y="3985624"/>
              <a:ext cx="102666" cy="102666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1" name="pt1640"/>
            <p:cNvSpPr/>
            <p:nvPr/>
          </p:nvSpPr>
          <p:spPr>
            <a:xfrm>
              <a:off x="3124272" y="3824553"/>
              <a:ext cx="173950" cy="173950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2" name="pt1641"/>
            <p:cNvSpPr/>
            <p:nvPr/>
          </p:nvSpPr>
          <p:spPr>
            <a:xfrm>
              <a:off x="3118606" y="3790892"/>
              <a:ext cx="185281" cy="18528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3" name="pt1642"/>
            <p:cNvSpPr/>
            <p:nvPr/>
          </p:nvSpPr>
          <p:spPr>
            <a:xfrm>
              <a:off x="3165590" y="4003200"/>
              <a:ext cx="91313" cy="91313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4" name="pt1643"/>
            <p:cNvSpPr/>
            <p:nvPr/>
          </p:nvSpPr>
          <p:spPr>
            <a:xfrm>
              <a:off x="3158366" y="3980447"/>
              <a:ext cx="105761" cy="10576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5" name="pt1644"/>
            <p:cNvSpPr/>
            <p:nvPr/>
          </p:nvSpPr>
          <p:spPr>
            <a:xfrm>
              <a:off x="3171160" y="4018291"/>
              <a:ext cx="80174" cy="80174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6" name="pt1645"/>
            <p:cNvSpPr/>
            <p:nvPr/>
          </p:nvSpPr>
          <p:spPr>
            <a:xfrm>
              <a:off x="3122949" y="3816893"/>
              <a:ext cx="176595" cy="176595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7" name="pt1646"/>
            <p:cNvSpPr/>
            <p:nvPr/>
          </p:nvSpPr>
          <p:spPr>
            <a:xfrm>
              <a:off x="3133343" y="3873847"/>
              <a:ext cx="155807" cy="155807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8" name="pt1647"/>
            <p:cNvSpPr/>
            <p:nvPr/>
          </p:nvSpPr>
          <p:spPr>
            <a:xfrm>
              <a:off x="3108623" y="3726197"/>
              <a:ext cx="205249" cy="205249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9" name="pt1648"/>
            <p:cNvSpPr/>
            <p:nvPr/>
          </p:nvSpPr>
          <p:spPr>
            <a:xfrm>
              <a:off x="3111894" y="3748151"/>
              <a:ext cx="198706" cy="198706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0" name="pt1649"/>
            <p:cNvSpPr/>
            <p:nvPr/>
          </p:nvSpPr>
          <p:spPr>
            <a:xfrm>
              <a:off x="3136540" y="3889866"/>
              <a:ext cx="149415" cy="149415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1" name="pt1650"/>
            <p:cNvSpPr/>
            <p:nvPr/>
          </p:nvSpPr>
          <p:spPr>
            <a:xfrm>
              <a:off x="3172474" y="4021538"/>
              <a:ext cx="77547" cy="77547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2" name="pt1651"/>
            <p:cNvSpPr/>
            <p:nvPr/>
          </p:nvSpPr>
          <p:spPr>
            <a:xfrm>
              <a:off x="3143520" y="3922402"/>
              <a:ext cx="135454" cy="135454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3" name="pt1652"/>
            <p:cNvSpPr/>
            <p:nvPr/>
          </p:nvSpPr>
          <p:spPr>
            <a:xfrm>
              <a:off x="3136418" y="3889268"/>
              <a:ext cx="149658" cy="149658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4" name="pt1653"/>
            <p:cNvSpPr/>
            <p:nvPr/>
          </p:nvSpPr>
          <p:spPr>
            <a:xfrm>
              <a:off x="3177866" y="4033624"/>
              <a:ext cx="66762" cy="66762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5" name="pt1654"/>
            <p:cNvSpPr/>
            <p:nvPr/>
          </p:nvSpPr>
          <p:spPr>
            <a:xfrm>
              <a:off x="3098958" y="3657031"/>
              <a:ext cx="224578" cy="224578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6" name="pt1655"/>
            <p:cNvSpPr/>
            <p:nvPr/>
          </p:nvSpPr>
          <p:spPr>
            <a:xfrm>
              <a:off x="3169388" y="4013722"/>
              <a:ext cx="83717" cy="83717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7" name="pt1656"/>
            <p:cNvSpPr/>
            <p:nvPr/>
          </p:nvSpPr>
          <p:spPr>
            <a:xfrm>
              <a:off x="3182971" y="4043222"/>
              <a:ext cx="56551" cy="56551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8" name="pt1657"/>
            <p:cNvSpPr/>
            <p:nvPr/>
          </p:nvSpPr>
          <p:spPr>
            <a:xfrm>
              <a:off x="3183808" y="4044624"/>
              <a:ext cx="54877" cy="54877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9" name="pt1658"/>
            <p:cNvSpPr/>
            <p:nvPr/>
          </p:nvSpPr>
          <p:spPr>
            <a:xfrm>
              <a:off x="3090297" y="3589582"/>
              <a:ext cx="241899" cy="241899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0" name="pt1659"/>
            <p:cNvSpPr/>
            <p:nvPr/>
          </p:nvSpPr>
          <p:spPr>
            <a:xfrm>
              <a:off x="3155679" y="3971065"/>
              <a:ext cx="111136" cy="111136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1" name="pt1660"/>
            <p:cNvSpPr/>
            <p:nvPr/>
          </p:nvSpPr>
          <p:spPr>
            <a:xfrm>
              <a:off x="3144168" y="3925252"/>
              <a:ext cx="134159" cy="134159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2" name="pt1661"/>
            <p:cNvSpPr/>
            <p:nvPr/>
          </p:nvSpPr>
          <p:spPr>
            <a:xfrm>
              <a:off x="3078172" y="3486480"/>
              <a:ext cx="266149" cy="266149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3" name="pt1662"/>
            <p:cNvSpPr/>
            <p:nvPr/>
          </p:nvSpPr>
          <p:spPr>
            <a:xfrm>
              <a:off x="3124485" y="3825778"/>
              <a:ext cx="173524" cy="173524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4" name="pt1663"/>
            <p:cNvSpPr/>
            <p:nvPr/>
          </p:nvSpPr>
          <p:spPr>
            <a:xfrm>
              <a:off x="3167119" y="4007556"/>
              <a:ext cx="88255" cy="88255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5" name="pt1664"/>
            <p:cNvSpPr/>
            <p:nvPr/>
          </p:nvSpPr>
          <p:spPr>
            <a:xfrm>
              <a:off x="3119986" y="3799293"/>
              <a:ext cx="182522" cy="182522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6" name="pt1665"/>
            <p:cNvSpPr/>
            <p:nvPr/>
          </p:nvSpPr>
          <p:spPr>
            <a:xfrm>
              <a:off x="3136784" y="3891063"/>
              <a:ext cx="148926" cy="148926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7" name="pt1666"/>
            <p:cNvSpPr/>
            <p:nvPr/>
          </p:nvSpPr>
          <p:spPr>
            <a:xfrm>
              <a:off x="3158728" y="3981671"/>
              <a:ext cx="105038" cy="105038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8" name="pt1667"/>
            <p:cNvSpPr/>
            <p:nvPr/>
          </p:nvSpPr>
          <p:spPr>
            <a:xfrm>
              <a:off x="3106265" y="3709915"/>
              <a:ext cx="209964" cy="209964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9" name="pt1668"/>
            <p:cNvSpPr/>
            <p:nvPr/>
          </p:nvSpPr>
          <p:spPr>
            <a:xfrm>
              <a:off x="3181965" y="4041471"/>
              <a:ext cx="58564" cy="58564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0" name="pt1669"/>
            <p:cNvSpPr/>
            <p:nvPr/>
          </p:nvSpPr>
          <p:spPr>
            <a:xfrm>
              <a:off x="3096711" y="3640027"/>
              <a:ext cx="229072" cy="229072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1" name="pt1670"/>
            <p:cNvSpPr/>
            <p:nvPr/>
          </p:nvSpPr>
          <p:spPr>
            <a:xfrm>
              <a:off x="3155621" y="3970859"/>
              <a:ext cx="111251" cy="11125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2" name="pt1671"/>
            <p:cNvSpPr/>
            <p:nvPr/>
          </p:nvSpPr>
          <p:spPr>
            <a:xfrm>
              <a:off x="3149369" y="3947084"/>
              <a:ext cx="123755" cy="123755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3" name="pt1672"/>
            <p:cNvSpPr/>
            <p:nvPr/>
          </p:nvSpPr>
          <p:spPr>
            <a:xfrm>
              <a:off x="3174722" y="4026821"/>
              <a:ext cx="73050" cy="73050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4" name="pt1673"/>
            <p:cNvSpPr/>
            <p:nvPr/>
          </p:nvSpPr>
          <p:spPr>
            <a:xfrm>
              <a:off x="3073219" y="3441453"/>
              <a:ext cx="276055" cy="276055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5" name="pt1674"/>
            <p:cNvSpPr/>
            <p:nvPr/>
          </p:nvSpPr>
          <p:spPr>
            <a:xfrm>
              <a:off x="3176285" y="4030288"/>
              <a:ext cx="69924" cy="69924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6" name="pt1675"/>
            <p:cNvSpPr/>
            <p:nvPr/>
          </p:nvSpPr>
          <p:spPr>
            <a:xfrm>
              <a:off x="3159771" y="3985154"/>
              <a:ext cx="102951" cy="1029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7" name="pt1676"/>
            <p:cNvSpPr/>
            <p:nvPr/>
          </p:nvSpPr>
          <p:spPr>
            <a:xfrm>
              <a:off x="3096751" y="3640335"/>
              <a:ext cx="228991" cy="22899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8" name="pt1677"/>
            <p:cNvSpPr/>
            <p:nvPr/>
          </p:nvSpPr>
          <p:spPr>
            <a:xfrm>
              <a:off x="3108129" y="3722817"/>
              <a:ext cx="206237" cy="206237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9" name="pt1678"/>
            <p:cNvSpPr/>
            <p:nvPr/>
          </p:nvSpPr>
          <p:spPr>
            <a:xfrm>
              <a:off x="3174420" y="4026133"/>
              <a:ext cx="73653" cy="73653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0" name="pt1679"/>
            <p:cNvSpPr/>
            <p:nvPr/>
          </p:nvSpPr>
          <p:spPr>
            <a:xfrm>
              <a:off x="3153258" y="3962189"/>
              <a:ext cx="115977" cy="115977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1" name="pt1680"/>
            <p:cNvSpPr/>
            <p:nvPr/>
          </p:nvSpPr>
          <p:spPr>
            <a:xfrm>
              <a:off x="3177285" y="4032419"/>
              <a:ext cx="67923" cy="67923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2" name="pt1681"/>
            <p:cNvSpPr/>
            <p:nvPr/>
          </p:nvSpPr>
          <p:spPr>
            <a:xfrm>
              <a:off x="3135594" y="3885202"/>
              <a:ext cx="151305" cy="151305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3" name="pt1682"/>
            <p:cNvSpPr/>
            <p:nvPr/>
          </p:nvSpPr>
          <p:spPr>
            <a:xfrm>
              <a:off x="3155096" y="3968965"/>
              <a:ext cx="112301" cy="11230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4" name="pt1683"/>
            <p:cNvSpPr/>
            <p:nvPr/>
          </p:nvSpPr>
          <p:spPr>
            <a:xfrm>
              <a:off x="3139540" y="3904261"/>
              <a:ext cx="143415" cy="143415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5" name="pt1684"/>
            <p:cNvSpPr/>
            <p:nvPr/>
          </p:nvSpPr>
          <p:spPr>
            <a:xfrm>
              <a:off x="3157788" y="3978470"/>
              <a:ext cx="106918" cy="106918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6" name="pt1685"/>
            <p:cNvSpPr/>
            <p:nvPr/>
          </p:nvSpPr>
          <p:spPr>
            <a:xfrm>
              <a:off x="3134554" y="3879996"/>
              <a:ext cx="153386" cy="153386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7" name="pt1686"/>
            <p:cNvSpPr/>
            <p:nvPr/>
          </p:nvSpPr>
          <p:spPr>
            <a:xfrm>
              <a:off x="3161537" y="3990877"/>
              <a:ext cx="99420" cy="99420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8" name="pt1687"/>
            <p:cNvSpPr/>
            <p:nvPr/>
          </p:nvSpPr>
          <p:spPr>
            <a:xfrm>
              <a:off x="3130206" y="3857441"/>
              <a:ext cx="162082" cy="162082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9" name="pt1688"/>
            <p:cNvSpPr/>
            <p:nvPr/>
          </p:nvSpPr>
          <p:spPr>
            <a:xfrm>
              <a:off x="3168691" y="4011865"/>
              <a:ext cx="85112" cy="85112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0" name="pt1689"/>
            <p:cNvSpPr/>
            <p:nvPr/>
          </p:nvSpPr>
          <p:spPr>
            <a:xfrm>
              <a:off x="3128634" y="3848967"/>
              <a:ext cx="165225" cy="165225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1" name="pt1690"/>
            <p:cNvSpPr/>
            <p:nvPr/>
          </p:nvSpPr>
          <p:spPr>
            <a:xfrm>
              <a:off x="3163626" y="3997368"/>
              <a:ext cx="95242" cy="95242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2" name="pt1691"/>
            <p:cNvSpPr/>
            <p:nvPr/>
          </p:nvSpPr>
          <p:spPr>
            <a:xfrm>
              <a:off x="3172040" y="4020480"/>
              <a:ext cx="78413" cy="78413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3" name="pt1692"/>
            <p:cNvSpPr/>
            <p:nvPr/>
          </p:nvSpPr>
          <p:spPr>
            <a:xfrm>
              <a:off x="3112037" y="3749098"/>
              <a:ext cx="198419" cy="198419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4" name="pt1693"/>
            <p:cNvSpPr/>
            <p:nvPr/>
          </p:nvSpPr>
          <p:spPr>
            <a:xfrm>
              <a:off x="3123041" y="3817432"/>
              <a:ext cx="176411" cy="176411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5" name="pt1694"/>
            <p:cNvSpPr/>
            <p:nvPr/>
          </p:nvSpPr>
          <p:spPr>
            <a:xfrm>
              <a:off x="3103097" y="3687440"/>
              <a:ext cx="216300" cy="216300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6" name="pt1695"/>
            <p:cNvSpPr/>
            <p:nvPr/>
          </p:nvSpPr>
          <p:spPr>
            <a:xfrm>
              <a:off x="3152636" y="3959841"/>
              <a:ext cx="117222" cy="117222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7" name="pt1696"/>
            <p:cNvSpPr/>
            <p:nvPr/>
          </p:nvSpPr>
          <p:spPr>
            <a:xfrm>
              <a:off x="3095855" y="3633459"/>
              <a:ext cx="230784" cy="230784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8" name="pt1697"/>
            <p:cNvSpPr/>
            <p:nvPr/>
          </p:nvSpPr>
          <p:spPr>
            <a:xfrm>
              <a:off x="3147120" y="3937873"/>
              <a:ext cx="128253" cy="128253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9" name="pt1698"/>
            <p:cNvSpPr/>
            <p:nvPr/>
          </p:nvSpPr>
          <p:spPr>
            <a:xfrm>
              <a:off x="3178947" y="4035806"/>
              <a:ext cx="64600" cy="64600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0" name="pt1699"/>
            <p:cNvSpPr/>
            <p:nvPr/>
          </p:nvSpPr>
          <p:spPr>
            <a:xfrm>
              <a:off x="3132150" y="3867685"/>
              <a:ext cx="158194" cy="158194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1" name="pt1700"/>
            <p:cNvSpPr/>
            <p:nvPr/>
          </p:nvSpPr>
          <p:spPr>
            <a:xfrm>
              <a:off x="3094554" y="3623382"/>
              <a:ext cx="233385" cy="233385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2" name="pt1701"/>
            <p:cNvSpPr/>
            <p:nvPr/>
          </p:nvSpPr>
          <p:spPr>
            <a:xfrm>
              <a:off x="3171298" y="4018636"/>
              <a:ext cx="79898" cy="79898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3" name="pt1702"/>
            <p:cNvSpPr/>
            <p:nvPr/>
          </p:nvSpPr>
          <p:spPr>
            <a:xfrm>
              <a:off x="3124209" y="3824192"/>
              <a:ext cx="174076" cy="174076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4" name="pt1703"/>
            <p:cNvSpPr/>
            <p:nvPr/>
          </p:nvSpPr>
          <p:spPr>
            <a:xfrm>
              <a:off x="3177285" y="4032419"/>
              <a:ext cx="67923" cy="67923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5" name="pt1704"/>
            <p:cNvSpPr/>
            <p:nvPr/>
          </p:nvSpPr>
          <p:spPr>
            <a:xfrm>
              <a:off x="3177614" y="4033105"/>
              <a:ext cx="67265" cy="67265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6" name="pt1705"/>
            <p:cNvSpPr/>
            <p:nvPr/>
          </p:nvSpPr>
          <p:spPr>
            <a:xfrm>
              <a:off x="3176804" y="4031402"/>
              <a:ext cx="68886" cy="68886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7" name="pt1706"/>
            <p:cNvSpPr/>
            <p:nvPr/>
          </p:nvSpPr>
          <p:spPr>
            <a:xfrm>
              <a:off x="3179503" y="4036898"/>
              <a:ext cx="63487" cy="63487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8" name="pt1707"/>
            <p:cNvSpPr/>
            <p:nvPr/>
          </p:nvSpPr>
          <p:spPr>
            <a:xfrm>
              <a:off x="3163436" y="3996792"/>
              <a:ext cx="95621" cy="95621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9" name="pt1708"/>
            <p:cNvSpPr/>
            <p:nvPr/>
          </p:nvSpPr>
          <p:spPr>
            <a:xfrm>
              <a:off x="3125960" y="3834154"/>
              <a:ext cx="170574" cy="170574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0" name="pt1709"/>
            <p:cNvSpPr/>
            <p:nvPr/>
          </p:nvSpPr>
          <p:spPr>
            <a:xfrm>
              <a:off x="3169064" y="4012862"/>
              <a:ext cx="84366" cy="84366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1" name="pt1710"/>
            <p:cNvSpPr/>
            <p:nvPr/>
          </p:nvSpPr>
          <p:spPr>
            <a:xfrm>
              <a:off x="3139677" y="3904903"/>
              <a:ext cx="143141" cy="143141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2" name="pt1711"/>
            <p:cNvSpPr/>
            <p:nvPr/>
          </p:nvSpPr>
          <p:spPr>
            <a:xfrm>
              <a:off x="3140057" y="3906682"/>
              <a:ext cx="142379" cy="142379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3" name="pt1712"/>
            <p:cNvSpPr/>
            <p:nvPr/>
          </p:nvSpPr>
          <p:spPr>
            <a:xfrm>
              <a:off x="3149124" y="3946094"/>
              <a:ext cx="124247" cy="124247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4" name="pt1713"/>
            <p:cNvSpPr/>
            <p:nvPr/>
          </p:nvSpPr>
          <p:spPr>
            <a:xfrm>
              <a:off x="3110008" y="3735585"/>
              <a:ext cx="202478" cy="202478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5" name="pt1714"/>
            <p:cNvSpPr/>
            <p:nvPr/>
          </p:nvSpPr>
          <p:spPr>
            <a:xfrm>
              <a:off x="3171716" y="4019680"/>
              <a:ext cx="79062" cy="79062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6" name="pt1715"/>
            <p:cNvSpPr/>
            <p:nvPr/>
          </p:nvSpPr>
          <p:spPr>
            <a:xfrm>
              <a:off x="3154612" y="3967202"/>
              <a:ext cx="113270" cy="113270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7" name="pt1716"/>
            <p:cNvSpPr/>
            <p:nvPr/>
          </p:nvSpPr>
          <p:spPr>
            <a:xfrm>
              <a:off x="3123610" y="3820738"/>
              <a:ext cx="175273" cy="175273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8" name="pt1717"/>
            <p:cNvSpPr/>
            <p:nvPr/>
          </p:nvSpPr>
          <p:spPr>
            <a:xfrm>
              <a:off x="3193196" y="4057047"/>
              <a:ext cx="36101" cy="3610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9" name="pt1718"/>
            <p:cNvSpPr/>
            <p:nvPr/>
          </p:nvSpPr>
          <p:spPr>
            <a:xfrm>
              <a:off x="3155461" y="3970282"/>
              <a:ext cx="111572" cy="111572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0" name="pt1719"/>
            <p:cNvSpPr/>
            <p:nvPr/>
          </p:nvSpPr>
          <p:spPr>
            <a:xfrm>
              <a:off x="3106027" y="3708249"/>
              <a:ext cx="210441" cy="21044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1" name="pt1720"/>
            <p:cNvSpPr/>
            <p:nvPr/>
          </p:nvSpPr>
          <p:spPr>
            <a:xfrm>
              <a:off x="3178440" y="4034794"/>
              <a:ext cx="65613" cy="65613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2" name="pt1721"/>
            <p:cNvSpPr/>
            <p:nvPr/>
          </p:nvSpPr>
          <p:spPr>
            <a:xfrm>
              <a:off x="3105453" y="3704225"/>
              <a:ext cx="211587" cy="211587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3" name="pt1722"/>
            <p:cNvSpPr/>
            <p:nvPr/>
          </p:nvSpPr>
          <p:spPr>
            <a:xfrm>
              <a:off x="3188366" y="4051414"/>
              <a:ext cx="45761" cy="4576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4" name="pt1723"/>
            <p:cNvSpPr/>
            <p:nvPr/>
          </p:nvSpPr>
          <p:spPr>
            <a:xfrm>
              <a:off x="3094283" y="3621266"/>
              <a:ext cx="233927" cy="233927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5" name="pt1724"/>
            <p:cNvSpPr/>
            <p:nvPr/>
          </p:nvSpPr>
          <p:spPr>
            <a:xfrm>
              <a:off x="3181041" y="4039804"/>
              <a:ext cx="60412" cy="60412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6" name="pt1725"/>
            <p:cNvSpPr/>
            <p:nvPr/>
          </p:nvSpPr>
          <p:spPr>
            <a:xfrm>
              <a:off x="3130185" y="3857331"/>
              <a:ext cx="162123" cy="162123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7" name="pt1726"/>
            <p:cNvSpPr/>
            <p:nvPr/>
          </p:nvSpPr>
          <p:spPr>
            <a:xfrm>
              <a:off x="3148144" y="3942110"/>
              <a:ext cx="126205" cy="126205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8" name="pt1727"/>
            <p:cNvSpPr/>
            <p:nvPr/>
          </p:nvSpPr>
          <p:spPr>
            <a:xfrm>
              <a:off x="3178558" y="4035030"/>
              <a:ext cx="65378" cy="65378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9" name="pt1728"/>
            <p:cNvSpPr/>
            <p:nvPr/>
          </p:nvSpPr>
          <p:spPr>
            <a:xfrm>
              <a:off x="3143528" y="3922441"/>
              <a:ext cx="135437" cy="135437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0" name="pt1729"/>
            <p:cNvSpPr/>
            <p:nvPr/>
          </p:nvSpPr>
          <p:spPr>
            <a:xfrm>
              <a:off x="3101873" y="3678570"/>
              <a:ext cx="218748" cy="218748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1" name="pt1730"/>
            <p:cNvSpPr/>
            <p:nvPr/>
          </p:nvSpPr>
          <p:spPr>
            <a:xfrm>
              <a:off x="3163684" y="3997546"/>
              <a:ext cx="95125" cy="95125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2" name="pt1731"/>
            <p:cNvSpPr/>
            <p:nvPr/>
          </p:nvSpPr>
          <p:spPr>
            <a:xfrm>
              <a:off x="3173831" y="4024770"/>
              <a:ext cx="74831" cy="7483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3" name="pt1732"/>
            <p:cNvSpPr/>
            <p:nvPr/>
          </p:nvSpPr>
          <p:spPr>
            <a:xfrm>
              <a:off x="3090050" y="3587580"/>
              <a:ext cx="242394" cy="242394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4" name="pt1733"/>
            <p:cNvSpPr/>
            <p:nvPr/>
          </p:nvSpPr>
          <p:spPr>
            <a:xfrm>
              <a:off x="3174101" y="4025397"/>
              <a:ext cx="74292" cy="74292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5" name="pt1734"/>
            <p:cNvSpPr/>
            <p:nvPr/>
          </p:nvSpPr>
          <p:spPr>
            <a:xfrm>
              <a:off x="3151626" y="3955975"/>
              <a:ext cx="119242" cy="119242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6" name="pt1735"/>
            <p:cNvSpPr/>
            <p:nvPr/>
          </p:nvSpPr>
          <p:spPr>
            <a:xfrm>
              <a:off x="3116358" y="3776922"/>
              <a:ext cx="189778" cy="189778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7" name="pt1736"/>
            <p:cNvSpPr/>
            <p:nvPr/>
          </p:nvSpPr>
          <p:spPr>
            <a:xfrm>
              <a:off x="3142975" y="3919983"/>
              <a:ext cx="136544" cy="136544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8" name="pt1737"/>
            <p:cNvSpPr/>
            <p:nvPr/>
          </p:nvSpPr>
          <p:spPr>
            <a:xfrm>
              <a:off x="3080085" y="3503417"/>
              <a:ext cx="262324" cy="262324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9" name="pt1738"/>
            <p:cNvSpPr/>
            <p:nvPr/>
          </p:nvSpPr>
          <p:spPr>
            <a:xfrm>
              <a:off x="3165559" y="4003110"/>
              <a:ext cx="91376" cy="91376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0" name="pt1739"/>
            <p:cNvSpPr/>
            <p:nvPr/>
          </p:nvSpPr>
          <p:spPr>
            <a:xfrm>
              <a:off x="3143372" y="3921749"/>
              <a:ext cx="135749" cy="135749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1" name="pt1740"/>
            <p:cNvSpPr/>
            <p:nvPr/>
          </p:nvSpPr>
          <p:spPr>
            <a:xfrm>
              <a:off x="3154067" y="3965199"/>
              <a:ext cx="114360" cy="114360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2" name="pt1741"/>
            <p:cNvSpPr/>
            <p:nvPr/>
          </p:nvSpPr>
          <p:spPr>
            <a:xfrm>
              <a:off x="3172390" y="4021336"/>
              <a:ext cx="77713" cy="77713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3" name="pt1742"/>
            <p:cNvSpPr/>
            <p:nvPr/>
          </p:nvSpPr>
          <p:spPr>
            <a:xfrm>
              <a:off x="3177069" y="4031965"/>
              <a:ext cx="68355" cy="68355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4" name="pt1743"/>
            <p:cNvSpPr/>
            <p:nvPr/>
          </p:nvSpPr>
          <p:spPr>
            <a:xfrm>
              <a:off x="3080318" y="3505465"/>
              <a:ext cx="261857" cy="261857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5" name="pt1744"/>
            <p:cNvSpPr/>
            <p:nvPr/>
          </p:nvSpPr>
          <p:spPr>
            <a:xfrm>
              <a:off x="3134849" y="3881482"/>
              <a:ext cx="152796" cy="152796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6" name="pt1745"/>
            <p:cNvSpPr/>
            <p:nvPr/>
          </p:nvSpPr>
          <p:spPr>
            <a:xfrm>
              <a:off x="3169662" y="4014442"/>
              <a:ext cx="83169" cy="83169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7" name="pt1746"/>
            <p:cNvSpPr/>
            <p:nvPr/>
          </p:nvSpPr>
          <p:spPr>
            <a:xfrm>
              <a:off x="3127836" y="3844599"/>
              <a:ext cx="166821" cy="16682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8" name="pt1747"/>
            <p:cNvSpPr/>
            <p:nvPr/>
          </p:nvSpPr>
          <p:spPr>
            <a:xfrm>
              <a:off x="3158107" y="3979562"/>
              <a:ext cx="106280" cy="106280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9" name="pt1748"/>
            <p:cNvSpPr/>
            <p:nvPr/>
          </p:nvSpPr>
          <p:spPr>
            <a:xfrm>
              <a:off x="3168254" y="4010684"/>
              <a:ext cx="85986" cy="85986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0" name="pt1749"/>
            <p:cNvSpPr/>
            <p:nvPr/>
          </p:nvSpPr>
          <p:spPr>
            <a:xfrm>
              <a:off x="3157171" y="3976336"/>
              <a:ext cx="108152" cy="108152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1" name="pt1750"/>
            <p:cNvSpPr/>
            <p:nvPr/>
          </p:nvSpPr>
          <p:spPr>
            <a:xfrm>
              <a:off x="3135012" y="3882299"/>
              <a:ext cx="152469" cy="152469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2" name="pt1751"/>
            <p:cNvSpPr/>
            <p:nvPr/>
          </p:nvSpPr>
          <p:spPr>
            <a:xfrm>
              <a:off x="3175292" y="4028105"/>
              <a:ext cx="71910" cy="71910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3" name="pt1752"/>
            <p:cNvSpPr/>
            <p:nvPr/>
          </p:nvSpPr>
          <p:spPr>
            <a:xfrm>
              <a:off x="3144985" y="3928806"/>
              <a:ext cx="132524" cy="132524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4" name="pt1753"/>
            <p:cNvSpPr/>
            <p:nvPr/>
          </p:nvSpPr>
          <p:spPr>
            <a:xfrm>
              <a:off x="3098341" y="3652398"/>
              <a:ext cx="225811" cy="22581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5" name="pt1754"/>
            <p:cNvSpPr/>
            <p:nvPr/>
          </p:nvSpPr>
          <p:spPr>
            <a:xfrm>
              <a:off x="3102281" y="3681536"/>
              <a:ext cx="217932" cy="217932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6" name="pt1755"/>
            <p:cNvSpPr/>
            <p:nvPr/>
          </p:nvSpPr>
          <p:spPr>
            <a:xfrm>
              <a:off x="3170849" y="4017503"/>
              <a:ext cx="80797" cy="80797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7" name="pt1756"/>
            <p:cNvSpPr/>
            <p:nvPr/>
          </p:nvSpPr>
          <p:spPr>
            <a:xfrm>
              <a:off x="3184232" y="4045316"/>
              <a:ext cx="54029" cy="54029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8" name="pt1757"/>
            <p:cNvSpPr/>
            <p:nvPr/>
          </p:nvSpPr>
          <p:spPr>
            <a:xfrm>
              <a:off x="3119980" y="3799257"/>
              <a:ext cx="182534" cy="182534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9" name="pt1758"/>
            <p:cNvSpPr/>
            <p:nvPr/>
          </p:nvSpPr>
          <p:spPr>
            <a:xfrm>
              <a:off x="3182557" y="4042510"/>
              <a:ext cx="57379" cy="57379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0" name="pt1759"/>
            <p:cNvSpPr/>
            <p:nvPr/>
          </p:nvSpPr>
          <p:spPr>
            <a:xfrm>
              <a:off x="3182639" y="4042651"/>
              <a:ext cx="57216" cy="57216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1" name="pt1760"/>
            <p:cNvSpPr/>
            <p:nvPr/>
          </p:nvSpPr>
          <p:spPr>
            <a:xfrm>
              <a:off x="3157557" y="3977674"/>
              <a:ext cx="107380" cy="107380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2" name="pt1761"/>
            <p:cNvSpPr/>
            <p:nvPr/>
          </p:nvSpPr>
          <p:spPr>
            <a:xfrm>
              <a:off x="3145084" y="3929232"/>
              <a:ext cx="132326" cy="132326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3" name="pt1762"/>
            <p:cNvSpPr/>
            <p:nvPr/>
          </p:nvSpPr>
          <p:spPr>
            <a:xfrm>
              <a:off x="3170656" y="4017013"/>
              <a:ext cx="81182" cy="81182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4" name="pt1763"/>
            <p:cNvSpPr/>
            <p:nvPr/>
          </p:nvSpPr>
          <p:spPr>
            <a:xfrm>
              <a:off x="3168832" y="4012244"/>
              <a:ext cx="84829" cy="84829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5" name="pt1764"/>
            <p:cNvSpPr/>
            <p:nvPr/>
          </p:nvSpPr>
          <p:spPr>
            <a:xfrm>
              <a:off x="3119921" y="3798900"/>
              <a:ext cx="182652" cy="182652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6" name="pt1765"/>
            <p:cNvSpPr/>
            <p:nvPr/>
          </p:nvSpPr>
          <p:spPr>
            <a:xfrm>
              <a:off x="3123128" y="3817935"/>
              <a:ext cx="176238" cy="176238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7" name="pt1766"/>
            <p:cNvSpPr/>
            <p:nvPr/>
          </p:nvSpPr>
          <p:spPr>
            <a:xfrm>
              <a:off x="3075730" y="3464492"/>
              <a:ext cx="271033" cy="271033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8" name="pt1767"/>
            <p:cNvSpPr/>
            <p:nvPr/>
          </p:nvSpPr>
          <p:spPr>
            <a:xfrm>
              <a:off x="3174652" y="4026662"/>
              <a:ext cx="73190" cy="73190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9" name="pt1768"/>
            <p:cNvSpPr/>
            <p:nvPr/>
          </p:nvSpPr>
          <p:spPr>
            <a:xfrm>
              <a:off x="3135474" y="3884606"/>
              <a:ext cx="151545" cy="151545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0" name="pt1769"/>
            <p:cNvSpPr/>
            <p:nvPr/>
          </p:nvSpPr>
          <p:spPr>
            <a:xfrm>
              <a:off x="3182517" y="4042440"/>
              <a:ext cx="57460" cy="57460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1" name="pt1770"/>
            <p:cNvSpPr/>
            <p:nvPr/>
          </p:nvSpPr>
          <p:spPr>
            <a:xfrm>
              <a:off x="3160096" y="3986223"/>
              <a:ext cx="102302" cy="102302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2" name="pt1771"/>
            <p:cNvSpPr/>
            <p:nvPr/>
          </p:nvSpPr>
          <p:spPr>
            <a:xfrm>
              <a:off x="3148626" y="3944080"/>
              <a:ext cx="125241" cy="12524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3" name="pt1772"/>
            <p:cNvSpPr/>
            <p:nvPr/>
          </p:nvSpPr>
          <p:spPr>
            <a:xfrm>
              <a:off x="3107074" y="3715544"/>
              <a:ext cx="208346" cy="208346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4" name="pt1773"/>
            <p:cNvSpPr/>
            <p:nvPr/>
          </p:nvSpPr>
          <p:spPr>
            <a:xfrm>
              <a:off x="3096590" y="3639103"/>
              <a:ext cx="229313" cy="229313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5" name="pt1774"/>
            <p:cNvSpPr/>
            <p:nvPr/>
          </p:nvSpPr>
          <p:spPr>
            <a:xfrm>
              <a:off x="3121615" y="3809044"/>
              <a:ext cx="179264" cy="179264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6" name="pt1775"/>
            <p:cNvSpPr/>
            <p:nvPr/>
          </p:nvSpPr>
          <p:spPr>
            <a:xfrm>
              <a:off x="3133466" y="3874476"/>
              <a:ext cx="155562" cy="155562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7" name="pt1776"/>
            <p:cNvSpPr/>
            <p:nvPr/>
          </p:nvSpPr>
          <p:spPr>
            <a:xfrm>
              <a:off x="3181965" y="4041471"/>
              <a:ext cx="58564" cy="58564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8" name="pt1777"/>
            <p:cNvSpPr/>
            <p:nvPr/>
          </p:nvSpPr>
          <p:spPr>
            <a:xfrm>
              <a:off x="3160122" y="3986308"/>
              <a:ext cx="102249" cy="102249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9" name="pt1778"/>
            <p:cNvSpPr/>
            <p:nvPr/>
          </p:nvSpPr>
          <p:spPr>
            <a:xfrm>
              <a:off x="3120549" y="3802682"/>
              <a:ext cx="181397" cy="181397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0" name="pt1779"/>
            <p:cNvSpPr/>
            <p:nvPr/>
          </p:nvSpPr>
          <p:spPr>
            <a:xfrm>
              <a:off x="3170560" y="4016769"/>
              <a:ext cx="81373" cy="81373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1" name="pt1780"/>
            <p:cNvSpPr/>
            <p:nvPr/>
          </p:nvSpPr>
          <p:spPr>
            <a:xfrm>
              <a:off x="3135302" y="3883750"/>
              <a:ext cx="151889" cy="151889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2" name="pt1781"/>
            <p:cNvSpPr/>
            <p:nvPr/>
          </p:nvSpPr>
          <p:spPr>
            <a:xfrm>
              <a:off x="3133836" y="3876363"/>
              <a:ext cx="154822" cy="154822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3" name="pt1782"/>
            <p:cNvSpPr/>
            <p:nvPr/>
          </p:nvSpPr>
          <p:spPr>
            <a:xfrm>
              <a:off x="3155244" y="3969500"/>
              <a:ext cx="112006" cy="112006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4" name="pt1783"/>
            <p:cNvSpPr/>
            <p:nvPr/>
          </p:nvSpPr>
          <p:spPr>
            <a:xfrm>
              <a:off x="3179630" y="4037144"/>
              <a:ext cx="63233" cy="63233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5" name="pt1784"/>
            <p:cNvSpPr/>
            <p:nvPr/>
          </p:nvSpPr>
          <p:spPr>
            <a:xfrm>
              <a:off x="3145183" y="3929658"/>
              <a:ext cx="132128" cy="132128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6" name="pt1785"/>
            <p:cNvSpPr/>
            <p:nvPr/>
          </p:nvSpPr>
          <p:spPr>
            <a:xfrm>
              <a:off x="3158119" y="3979604"/>
              <a:ext cx="106256" cy="106256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7" name="pt1786"/>
            <p:cNvSpPr/>
            <p:nvPr/>
          </p:nvSpPr>
          <p:spPr>
            <a:xfrm>
              <a:off x="3148656" y="3944198"/>
              <a:ext cx="125183" cy="125183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8" name="pt1787"/>
            <p:cNvSpPr/>
            <p:nvPr/>
          </p:nvSpPr>
          <p:spPr>
            <a:xfrm>
              <a:off x="3176777" y="4031346"/>
              <a:ext cx="68939" cy="68939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9" name="pt1788"/>
            <p:cNvSpPr/>
            <p:nvPr/>
          </p:nvSpPr>
          <p:spPr>
            <a:xfrm>
              <a:off x="3173854" y="4024822"/>
              <a:ext cx="74786" cy="74786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0" name="pt1789"/>
            <p:cNvSpPr/>
            <p:nvPr/>
          </p:nvSpPr>
          <p:spPr>
            <a:xfrm>
              <a:off x="3170276" y="4016038"/>
              <a:ext cx="81942" cy="81942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1" name="pt1790"/>
            <p:cNvSpPr/>
            <p:nvPr/>
          </p:nvSpPr>
          <p:spPr>
            <a:xfrm>
              <a:off x="3169958" y="4015214"/>
              <a:ext cx="82578" cy="82578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2" name="pt1791"/>
            <p:cNvSpPr/>
            <p:nvPr/>
          </p:nvSpPr>
          <p:spPr>
            <a:xfrm>
              <a:off x="3154522" y="3966874"/>
              <a:ext cx="113449" cy="113449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3" name="pt1792"/>
            <p:cNvSpPr/>
            <p:nvPr/>
          </p:nvSpPr>
          <p:spPr>
            <a:xfrm>
              <a:off x="3118254" y="3788724"/>
              <a:ext cx="185986" cy="185986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4" name="pt1793"/>
            <p:cNvSpPr/>
            <p:nvPr/>
          </p:nvSpPr>
          <p:spPr>
            <a:xfrm>
              <a:off x="3173742" y="4024562"/>
              <a:ext cx="75009" cy="75009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5" name="pt1794"/>
            <p:cNvSpPr/>
            <p:nvPr/>
          </p:nvSpPr>
          <p:spPr>
            <a:xfrm>
              <a:off x="3129382" y="3853017"/>
              <a:ext cx="163731" cy="16373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6" name="pt1795"/>
            <p:cNvSpPr/>
            <p:nvPr/>
          </p:nvSpPr>
          <p:spPr>
            <a:xfrm>
              <a:off x="3172725" y="4022147"/>
              <a:ext cx="77043" cy="77043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7" name="pt1796"/>
            <p:cNvSpPr/>
            <p:nvPr/>
          </p:nvSpPr>
          <p:spPr>
            <a:xfrm>
              <a:off x="3180084" y="4038014"/>
              <a:ext cx="62327" cy="62327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8" name="pt1797"/>
            <p:cNvSpPr/>
            <p:nvPr/>
          </p:nvSpPr>
          <p:spPr>
            <a:xfrm>
              <a:off x="3164667" y="4000492"/>
              <a:ext cx="93160" cy="93160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9" name="pt1798"/>
            <p:cNvSpPr/>
            <p:nvPr/>
          </p:nvSpPr>
          <p:spPr>
            <a:xfrm>
              <a:off x="3077797" y="3483130"/>
              <a:ext cx="266899" cy="266899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0" name="pt1799"/>
            <p:cNvSpPr/>
            <p:nvPr/>
          </p:nvSpPr>
          <p:spPr>
            <a:xfrm>
              <a:off x="3137765" y="3895822"/>
              <a:ext cx="146963" cy="146963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1" name="pt1800"/>
            <p:cNvSpPr/>
            <p:nvPr/>
          </p:nvSpPr>
          <p:spPr>
            <a:xfrm>
              <a:off x="3149369" y="3947084"/>
              <a:ext cx="123755" cy="123755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2" name="pt1801"/>
            <p:cNvSpPr/>
            <p:nvPr/>
          </p:nvSpPr>
          <p:spPr>
            <a:xfrm>
              <a:off x="3093340" y="3613867"/>
              <a:ext cx="235814" cy="235814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3" name="pt1802"/>
            <p:cNvSpPr/>
            <p:nvPr/>
          </p:nvSpPr>
          <p:spPr>
            <a:xfrm>
              <a:off x="3150741" y="3952532"/>
              <a:ext cx="121011" cy="12101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4" name="pt1803"/>
            <p:cNvSpPr/>
            <p:nvPr/>
          </p:nvSpPr>
          <p:spPr>
            <a:xfrm>
              <a:off x="3152307" y="3958590"/>
              <a:ext cx="117880" cy="117880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5" name="pt1804"/>
            <p:cNvSpPr/>
            <p:nvPr/>
          </p:nvSpPr>
          <p:spPr>
            <a:xfrm>
              <a:off x="3168445" y="4011202"/>
              <a:ext cx="85603" cy="85603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6" name="pt1805"/>
            <p:cNvSpPr/>
            <p:nvPr/>
          </p:nvSpPr>
          <p:spPr>
            <a:xfrm>
              <a:off x="3121050" y="3805682"/>
              <a:ext cx="180394" cy="180394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7" name="pt1806"/>
            <p:cNvSpPr/>
            <p:nvPr/>
          </p:nvSpPr>
          <p:spPr>
            <a:xfrm>
              <a:off x="3146905" y="3936974"/>
              <a:ext cx="128683" cy="128683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8" name="pt1807"/>
            <p:cNvSpPr/>
            <p:nvPr/>
          </p:nvSpPr>
          <p:spPr>
            <a:xfrm>
              <a:off x="3150518" y="3951654"/>
              <a:ext cx="121458" cy="121458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9" name="pt1808"/>
            <p:cNvSpPr/>
            <p:nvPr/>
          </p:nvSpPr>
          <p:spPr>
            <a:xfrm>
              <a:off x="3174169" y="4025554"/>
              <a:ext cx="74156" cy="74156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0" name="pt1809"/>
            <p:cNvSpPr/>
            <p:nvPr/>
          </p:nvSpPr>
          <p:spPr>
            <a:xfrm>
              <a:off x="3179068" y="4036047"/>
              <a:ext cx="64357" cy="64357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1" name="pt1810"/>
            <p:cNvSpPr/>
            <p:nvPr/>
          </p:nvSpPr>
          <p:spPr>
            <a:xfrm>
              <a:off x="3183994" y="4044929"/>
              <a:ext cx="54505" cy="54505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2" name="pt1811"/>
            <p:cNvSpPr/>
            <p:nvPr/>
          </p:nvSpPr>
          <p:spPr>
            <a:xfrm>
              <a:off x="3125729" y="3832852"/>
              <a:ext cx="171036" cy="171036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3" name="pt1812"/>
            <p:cNvSpPr/>
            <p:nvPr/>
          </p:nvSpPr>
          <p:spPr>
            <a:xfrm>
              <a:off x="3171258" y="4018538"/>
              <a:ext cx="79977" cy="79977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4" name="pt1813"/>
            <p:cNvSpPr/>
            <p:nvPr/>
          </p:nvSpPr>
          <p:spPr>
            <a:xfrm>
              <a:off x="3130529" y="3859163"/>
              <a:ext cx="161435" cy="161435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5" name="pt1814"/>
            <p:cNvSpPr/>
            <p:nvPr/>
          </p:nvSpPr>
          <p:spPr>
            <a:xfrm>
              <a:off x="3112219" y="3750291"/>
              <a:ext cx="198056" cy="198056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6" name="pt1815"/>
            <p:cNvSpPr/>
            <p:nvPr/>
          </p:nvSpPr>
          <p:spPr>
            <a:xfrm>
              <a:off x="3175682" y="4028971"/>
              <a:ext cx="71129" cy="71129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7" name="pt1816"/>
            <p:cNvSpPr/>
            <p:nvPr/>
          </p:nvSpPr>
          <p:spPr>
            <a:xfrm>
              <a:off x="3080452" y="3506640"/>
              <a:ext cx="261589" cy="261589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8" name="pt1817"/>
            <p:cNvSpPr/>
            <p:nvPr/>
          </p:nvSpPr>
          <p:spPr>
            <a:xfrm>
              <a:off x="3120370" y="3801611"/>
              <a:ext cx="181753" cy="181753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9" name="pt1818"/>
            <p:cNvSpPr/>
            <p:nvPr/>
          </p:nvSpPr>
          <p:spPr>
            <a:xfrm>
              <a:off x="3137757" y="3895785"/>
              <a:ext cx="146979" cy="146979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0" name="pt1819"/>
            <p:cNvSpPr/>
            <p:nvPr/>
          </p:nvSpPr>
          <p:spPr>
            <a:xfrm>
              <a:off x="3152191" y="3958146"/>
              <a:ext cx="118112" cy="118112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1" name="pt1820"/>
            <p:cNvSpPr/>
            <p:nvPr/>
          </p:nvSpPr>
          <p:spPr>
            <a:xfrm>
              <a:off x="3186493" y="4048797"/>
              <a:ext cx="49507" cy="49507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2" name="pt1821"/>
            <p:cNvSpPr/>
            <p:nvPr/>
          </p:nvSpPr>
          <p:spPr>
            <a:xfrm>
              <a:off x="3156376" y="3973548"/>
              <a:ext cx="109741" cy="109741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3" name="pt1822"/>
            <p:cNvSpPr/>
            <p:nvPr/>
          </p:nvSpPr>
          <p:spPr>
            <a:xfrm>
              <a:off x="3179222" y="4036349"/>
              <a:ext cx="64049" cy="64049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4" name="pt1823"/>
            <p:cNvSpPr/>
            <p:nvPr/>
          </p:nvSpPr>
          <p:spPr>
            <a:xfrm>
              <a:off x="3130529" y="3859163"/>
              <a:ext cx="161435" cy="161435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5" name="pt1824"/>
            <p:cNvSpPr/>
            <p:nvPr/>
          </p:nvSpPr>
          <p:spPr>
            <a:xfrm>
              <a:off x="3120039" y="3799613"/>
              <a:ext cx="182416" cy="182416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6" name="pt1825"/>
            <p:cNvSpPr/>
            <p:nvPr/>
          </p:nvSpPr>
          <p:spPr>
            <a:xfrm>
              <a:off x="3115031" y="3768514"/>
              <a:ext cx="192431" cy="19243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7" name="pt1826"/>
            <p:cNvSpPr/>
            <p:nvPr/>
          </p:nvSpPr>
          <p:spPr>
            <a:xfrm>
              <a:off x="3098972" y="3657134"/>
              <a:ext cx="224550" cy="224550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8" name="pt1827"/>
            <p:cNvSpPr/>
            <p:nvPr/>
          </p:nvSpPr>
          <p:spPr>
            <a:xfrm>
              <a:off x="3112985" y="3755312"/>
              <a:ext cx="196523" cy="196523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9" name="pt1828"/>
            <p:cNvSpPr/>
            <p:nvPr/>
          </p:nvSpPr>
          <p:spPr>
            <a:xfrm>
              <a:off x="3131748" y="3865587"/>
              <a:ext cx="158999" cy="158999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0" name="pt1829"/>
            <p:cNvSpPr/>
            <p:nvPr/>
          </p:nvSpPr>
          <p:spPr>
            <a:xfrm>
              <a:off x="3085661" y="3551358"/>
              <a:ext cx="251171" cy="25117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1" name="pt1830"/>
            <p:cNvSpPr/>
            <p:nvPr/>
          </p:nvSpPr>
          <p:spPr>
            <a:xfrm>
              <a:off x="3141709" y="3914284"/>
              <a:ext cx="139076" cy="139076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2" name="pt1831"/>
            <p:cNvSpPr/>
            <p:nvPr/>
          </p:nvSpPr>
          <p:spPr>
            <a:xfrm>
              <a:off x="3142872" y="3919523"/>
              <a:ext cx="136750" cy="136750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3" name="pt1832"/>
            <p:cNvSpPr/>
            <p:nvPr/>
          </p:nvSpPr>
          <p:spPr>
            <a:xfrm>
              <a:off x="3168445" y="4011202"/>
              <a:ext cx="85603" cy="85603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4" name="pt1833"/>
            <p:cNvSpPr/>
            <p:nvPr/>
          </p:nvSpPr>
          <p:spPr>
            <a:xfrm>
              <a:off x="3168850" y="4012291"/>
              <a:ext cx="84794" cy="84794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5" name="pt1834"/>
            <p:cNvSpPr/>
            <p:nvPr/>
          </p:nvSpPr>
          <p:spPr>
            <a:xfrm>
              <a:off x="3172578" y="4021791"/>
              <a:ext cx="77338" cy="77338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6" name="pt1835"/>
            <p:cNvSpPr/>
            <p:nvPr/>
          </p:nvSpPr>
          <p:spPr>
            <a:xfrm>
              <a:off x="3176336" y="4030398"/>
              <a:ext cx="69822" cy="69822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7" name="pt1836"/>
            <p:cNvSpPr/>
            <p:nvPr/>
          </p:nvSpPr>
          <p:spPr>
            <a:xfrm>
              <a:off x="3151615" y="3955935"/>
              <a:ext cx="119263" cy="119263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8" name="pt1837"/>
            <p:cNvSpPr/>
            <p:nvPr/>
          </p:nvSpPr>
          <p:spPr>
            <a:xfrm>
              <a:off x="3133517" y="3874735"/>
              <a:ext cx="155460" cy="155460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9" name="pt1838"/>
            <p:cNvSpPr/>
            <p:nvPr/>
          </p:nvSpPr>
          <p:spPr>
            <a:xfrm>
              <a:off x="3139475" y="3903958"/>
              <a:ext cx="143543" cy="143543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0" name="pt1839"/>
            <p:cNvSpPr/>
            <p:nvPr/>
          </p:nvSpPr>
          <p:spPr>
            <a:xfrm>
              <a:off x="3171938" y="4020229"/>
              <a:ext cx="78617" cy="78617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1" name="pt1840"/>
            <p:cNvSpPr/>
            <p:nvPr/>
          </p:nvSpPr>
          <p:spPr>
            <a:xfrm>
              <a:off x="3161279" y="3990053"/>
              <a:ext cx="99936" cy="99936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2" name="pt1841"/>
            <p:cNvSpPr/>
            <p:nvPr/>
          </p:nvSpPr>
          <p:spPr>
            <a:xfrm>
              <a:off x="3159488" y="3984216"/>
              <a:ext cx="103517" cy="103517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3" name="pt1842"/>
            <p:cNvSpPr/>
            <p:nvPr/>
          </p:nvSpPr>
          <p:spPr>
            <a:xfrm>
              <a:off x="3137346" y="3893796"/>
              <a:ext cx="147802" cy="147802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4" name="pt1843"/>
            <p:cNvSpPr/>
            <p:nvPr/>
          </p:nvSpPr>
          <p:spPr>
            <a:xfrm>
              <a:off x="3091654" y="3600489"/>
              <a:ext cx="239186" cy="239186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5" name="pt1844"/>
            <p:cNvSpPr/>
            <p:nvPr/>
          </p:nvSpPr>
          <p:spPr>
            <a:xfrm>
              <a:off x="3101840" y="3678328"/>
              <a:ext cx="218814" cy="218814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6" name="pt1845"/>
            <p:cNvSpPr/>
            <p:nvPr/>
          </p:nvSpPr>
          <p:spPr>
            <a:xfrm>
              <a:off x="3127382" y="3842092"/>
              <a:ext cx="167730" cy="167730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7" name="pt1846"/>
            <p:cNvSpPr/>
            <p:nvPr/>
          </p:nvSpPr>
          <p:spPr>
            <a:xfrm>
              <a:off x="3098046" y="3650168"/>
              <a:ext cx="226402" cy="226402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8" name="pt1847"/>
            <p:cNvSpPr/>
            <p:nvPr/>
          </p:nvSpPr>
          <p:spPr>
            <a:xfrm>
              <a:off x="3135482" y="3884643"/>
              <a:ext cx="151530" cy="151530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9" name="pt1848"/>
            <p:cNvSpPr/>
            <p:nvPr/>
          </p:nvSpPr>
          <p:spPr>
            <a:xfrm>
              <a:off x="3141150" y="3911732"/>
              <a:ext cx="140194" cy="140194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0" name="pt1849"/>
            <p:cNvSpPr/>
            <p:nvPr/>
          </p:nvSpPr>
          <p:spPr>
            <a:xfrm>
              <a:off x="3144433" y="3926409"/>
              <a:ext cx="133628" cy="133628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1" name="pt1850"/>
            <p:cNvSpPr/>
            <p:nvPr/>
          </p:nvSpPr>
          <p:spPr>
            <a:xfrm>
              <a:off x="3171023" y="4017945"/>
              <a:ext cx="80447" cy="80447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2" name="pt1851"/>
            <p:cNvSpPr/>
            <p:nvPr/>
          </p:nvSpPr>
          <p:spPr>
            <a:xfrm>
              <a:off x="3148987" y="3945541"/>
              <a:ext cx="124521" cy="124521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3" name="pt1852"/>
            <p:cNvSpPr/>
            <p:nvPr/>
          </p:nvSpPr>
          <p:spPr>
            <a:xfrm>
              <a:off x="3174769" y="4026927"/>
              <a:ext cx="72956" cy="72956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4" name="pt1853"/>
            <p:cNvSpPr/>
            <p:nvPr/>
          </p:nvSpPr>
          <p:spPr>
            <a:xfrm>
              <a:off x="3157472" y="3977381"/>
              <a:ext cx="107549" cy="107549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5" name="pt1854"/>
            <p:cNvSpPr/>
            <p:nvPr/>
          </p:nvSpPr>
          <p:spPr>
            <a:xfrm>
              <a:off x="3182356" y="4042160"/>
              <a:ext cx="57781" cy="5778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6" name="pt1855"/>
            <p:cNvSpPr/>
            <p:nvPr/>
          </p:nvSpPr>
          <p:spPr>
            <a:xfrm>
              <a:off x="3181549" y="4040729"/>
              <a:ext cx="59395" cy="59395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7" name="pt1856"/>
            <p:cNvSpPr/>
            <p:nvPr/>
          </p:nvSpPr>
          <p:spPr>
            <a:xfrm>
              <a:off x="3125060" y="3829059"/>
              <a:ext cx="172374" cy="172374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8" name="pt1857"/>
            <p:cNvSpPr/>
            <p:nvPr/>
          </p:nvSpPr>
          <p:spPr>
            <a:xfrm>
              <a:off x="3173522" y="4024044"/>
              <a:ext cx="75451" cy="754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9" name="pt1858"/>
            <p:cNvSpPr/>
            <p:nvPr/>
          </p:nvSpPr>
          <p:spPr>
            <a:xfrm>
              <a:off x="3163875" y="3998123"/>
              <a:ext cx="94744" cy="94744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0" name="pt1859"/>
            <p:cNvSpPr/>
            <p:nvPr/>
          </p:nvSpPr>
          <p:spPr>
            <a:xfrm>
              <a:off x="3184041" y="4045006"/>
              <a:ext cx="54411" cy="5441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1" name="pt1860"/>
            <p:cNvSpPr/>
            <p:nvPr/>
          </p:nvSpPr>
          <p:spPr>
            <a:xfrm>
              <a:off x="3169100" y="4012958"/>
              <a:ext cx="84294" cy="84294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2" name="pt1861"/>
            <p:cNvSpPr/>
            <p:nvPr/>
          </p:nvSpPr>
          <p:spPr>
            <a:xfrm>
              <a:off x="3174490" y="4026291"/>
              <a:ext cx="73514" cy="73514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3" name="pt1862"/>
            <p:cNvSpPr/>
            <p:nvPr/>
          </p:nvSpPr>
          <p:spPr>
            <a:xfrm>
              <a:off x="3076835" y="3474492"/>
              <a:ext cx="268823" cy="268823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4" name="pt1863"/>
            <p:cNvSpPr/>
            <p:nvPr/>
          </p:nvSpPr>
          <p:spPr>
            <a:xfrm>
              <a:off x="3093856" y="3617924"/>
              <a:ext cx="234781" cy="23478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5" name="pt1864"/>
            <p:cNvSpPr/>
            <p:nvPr/>
          </p:nvSpPr>
          <p:spPr>
            <a:xfrm>
              <a:off x="3168832" y="4012244"/>
              <a:ext cx="84829" cy="84829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6" name="pt1865"/>
            <p:cNvSpPr/>
            <p:nvPr/>
          </p:nvSpPr>
          <p:spPr>
            <a:xfrm>
              <a:off x="3183403" y="4043951"/>
              <a:ext cx="55688" cy="55688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7" name="pt1866"/>
            <p:cNvSpPr/>
            <p:nvPr/>
          </p:nvSpPr>
          <p:spPr>
            <a:xfrm>
              <a:off x="3118508" y="3790288"/>
              <a:ext cx="185478" cy="185478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8" name="pt1867"/>
            <p:cNvSpPr/>
            <p:nvPr/>
          </p:nvSpPr>
          <p:spPr>
            <a:xfrm>
              <a:off x="3160398" y="3987208"/>
              <a:ext cx="101698" cy="101698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9" name="pt1868"/>
            <p:cNvSpPr/>
            <p:nvPr/>
          </p:nvSpPr>
          <p:spPr>
            <a:xfrm>
              <a:off x="3130247" y="3857661"/>
              <a:ext cx="161999" cy="161999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0" name="pt1869"/>
            <p:cNvSpPr/>
            <p:nvPr/>
          </p:nvSpPr>
          <p:spPr>
            <a:xfrm>
              <a:off x="3153968" y="3964832"/>
              <a:ext cx="114558" cy="114558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1" name="pt1870"/>
            <p:cNvSpPr/>
            <p:nvPr/>
          </p:nvSpPr>
          <p:spPr>
            <a:xfrm>
              <a:off x="3094971" y="3626625"/>
              <a:ext cx="232551" cy="2325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2" name="pt1871"/>
            <p:cNvSpPr/>
            <p:nvPr/>
          </p:nvSpPr>
          <p:spPr>
            <a:xfrm>
              <a:off x="3114469" y="3764918"/>
              <a:ext cx="193555" cy="193555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3" name="pt1872"/>
            <p:cNvSpPr/>
            <p:nvPr/>
          </p:nvSpPr>
          <p:spPr>
            <a:xfrm>
              <a:off x="3153628" y="3963570"/>
              <a:ext cx="115238" cy="115238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4" name="pt1873"/>
            <p:cNvSpPr/>
            <p:nvPr/>
          </p:nvSpPr>
          <p:spPr>
            <a:xfrm>
              <a:off x="3106165" y="3709221"/>
              <a:ext cx="210163" cy="210163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5" name="pl1874"/>
            <p:cNvSpPr/>
            <p:nvPr/>
          </p:nvSpPr>
          <p:spPr>
            <a:xfrm>
              <a:off x="3211247" y="3537394"/>
              <a:ext cx="0" cy="563308"/>
            </a:xfrm>
            <a:custGeom>
              <a:avLst/>
              <a:pathLst>
                <a:path w="0" h="563308">
                  <a:moveTo>
                    <a:pt x="0" y="56330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6" name="tx1875"/>
            <p:cNvSpPr/>
            <p:nvPr/>
          </p:nvSpPr>
          <p:spPr>
            <a:xfrm>
              <a:off x="3086461" y="404512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877" name="tx1876"/>
            <p:cNvSpPr/>
            <p:nvPr/>
          </p:nvSpPr>
          <p:spPr>
            <a:xfrm>
              <a:off x="3030581" y="3896701"/>
              <a:ext cx="118035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5k</a:t>
              </a:r>
            </a:p>
          </p:txBody>
        </p:sp>
        <p:sp>
          <p:nvSpPr>
            <p:cNvPr id="1878" name="tx1877"/>
            <p:cNvSpPr/>
            <p:nvPr/>
          </p:nvSpPr>
          <p:spPr>
            <a:xfrm>
              <a:off x="2968426" y="3747621"/>
              <a:ext cx="18019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10k</a:t>
              </a:r>
            </a:p>
          </p:txBody>
        </p:sp>
        <p:sp>
          <p:nvSpPr>
            <p:cNvPr id="1879" name="tx1878"/>
            <p:cNvSpPr/>
            <p:nvPr/>
          </p:nvSpPr>
          <p:spPr>
            <a:xfrm>
              <a:off x="2968426" y="3598867"/>
              <a:ext cx="18019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15k</a:t>
              </a:r>
            </a:p>
          </p:txBody>
        </p:sp>
        <p:sp>
          <p:nvSpPr>
            <p:cNvPr id="1880" name="pl1879"/>
            <p:cNvSpPr/>
            <p:nvPr/>
          </p:nvSpPr>
          <p:spPr>
            <a:xfrm>
              <a:off x="3176453" y="40868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1" name="pl1880"/>
            <p:cNvSpPr/>
            <p:nvPr/>
          </p:nvSpPr>
          <p:spPr>
            <a:xfrm>
              <a:off x="3176453" y="39380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2" name="pl1881"/>
            <p:cNvSpPr/>
            <p:nvPr/>
          </p:nvSpPr>
          <p:spPr>
            <a:xfrm>
              <a:off x="3176453" y="37893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3" name="pl1882"/>
            <p:cNvSpPr/>
            <p:nvPr/>
          </p:nvSpPr>
          <p:spPr>
            <a:xfrm>
              <a:off x="3176453" y="36405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4" name="pl1883"/>
            <p:cNvSpPr/>
            <p:nvPr/>
          </p:nvSpPr>
          <p:spPr>
            <a:xfrm>
              <a:off x="3211247" y="410070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5" name="pl1884"/>
            <p:cNvSpPr/>
            <p:nvPr/>
          </p:nvSpPr>
          <p:spPr>
            <a:xfrm>
              <a:off x="3211247" y="41007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6" name="pl1885"/>
            <p:cNvSpPr/>
            <p:nvPr/>
          </p:nvSpPr>
          <p:spPr>
            <a:xfrm>
              <a:off x="3211247" y="41007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7" name="pl1886"/>
            <p:cNvSpPr/>
            <p:nvPr/>
          </p:nvSpPr>
          <p:spPr>
            <a:xfrm>
              <a:off x="3211247" y="41007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8" name="tx1887"/>
            <p:cNvSpPr/>
            <p:nvPr/>
          </p:nvSpPr>
          <p:spPr>
            <a:xfrm>
              <a:off x="3180169" y="4163005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889" name="tx1888"/>
            <p:cNvSpPr/>
            <p:nvPr/>
          </p:nvSpPr>
          <p:spPr>
            <a:xfrm>
              <a:off x="3180169" y="4163005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890" name="tx1889"/>
            <p:cNvSpPr/>
            <p:nvPr/>
          </p:nvSpPr>
          <p:spPr>
            <a:xfrm>
              <a:off x="3180169" y="4161586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891" name="tx1890"/>
            <p:cNvSpPr/>
            <p:nvPr/>
          </p:nvSpPr>
          <p:spPr>
            <a:xfrm>
              <a:off x="2492897" y="4369978"/>
              <a:ext cx="1436699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weight of the diamands</a:t>
              </a:r>
            </a:p>
          </p:txBody>
        </p:sp>
        <p:sp>
          <p:nvSpPr>
            <p:cNvPr id="1892" name="tx1891"/>
            <p:cNvSpPr/>
            <p:nvPr/>
          </p:nvSpPr>
          <p:spPr>
            <a:xfrm rot="-5400000">
              <a:off x="1675345" y="3754314"/>
              <a:ext cx="2251912" cy="1294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the US dollars price of the diamands</a:t>
              </a:r>
            </a:p>
          </p:txBody>
        </p:sp>
        <p:sp>
          <p:nvSpPr>
            <p:cNvPr id="1893" name="rc1892"/>
            <p:cNvSpPr/>
            <p:nvPr/>
          </p:nvSpPr>
          <p:spPr>
            <a:xfrm>
              <a:off x="3402741" y="2761227"/>
              <a:ext cx="1253603" cy="2115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4" name="tx1893"/>
            <p:cNvSpPr/>
            <p:nvPr/>
          </p:nvSpPr>
          <p:spPr>
            <a:xfrm>
              <a:off x="3472331" y="2821148"/>
              <a:ext cx="11337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quality of the color</a:t>
              </a:r>
            </a:p>
          </p:txBody>
        </p:sp>
        <p:sp>
          <p:nvSpPr>
            <p:cNvPr id="1895" name="pt1894"/>
            <p:cNvSpPr/>
            <p:nvPr/>
          </p:nvSpPr>
          <p:spPr>
            <a:xfrm>
              <a:off x="3498976" y="3069926"/>
              <a:ext cx="198708" cy="198708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6" name="pt1895"/>
            <p:cNvSpPr/>
            <p:nvPr/>
          </p:nvSpPr>
          <p:spPr>
            <a:xfrm>
              <a:off x="3498976" y="3321926"/>
              <a:ext cx="198708" cy="198708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7" name="pt1896"/>
            <p:cNvSpPr/>
            <p:nvPr/>
          </p:nvSpPr>
          <p:spPr>
            <a:xfrm>
              <a:off x="3498976" y="3573926"/>
              <a:ext cx="198708" cy="198708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8" name="pt1897"/>
            <p:cNvSpPr/>
            <p:nvPr/>
          </p:nvSpPr>
          <p:spPr>
            <a:xfrm>
              <a:off x="3498976" y="3825926"/>
              <a:ext cx="198708" cy="198708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9" name="pt1898"/>
            <p:cNvSpPr/>
            <p:nvPr/>
          </p:nvSpPr>
          <p:spPr>
            <a:xfrm>
              <a:off x="3498976" y="4077926"/>
              <a:ext cx="198708" cy="198708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0" name="pt1899"/>
            <p:cNvSpPr/>
            <p:nvPr/>
          </p:nvSpPr>
          <p:spPr>
            <a:xfrm>
              <a:off x="3498976" y="4329926"/>
              <a:ext cx="198708" cy="198708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1" name="pt1900"/>
            <p:cNvSpPr/>
            <p:nvPr/>
          </p:nvSpPr>
          <p:spPr>
            <a:xfrm>
              <a:off x="3498976" y="4581926"/>
              <a:ext cx="198708" cy="198708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2" name="tx1901"/>
            <p:cNvSpPr/>
            <p:nvPr/>
          </p:nvSpPr>
          <p:spPr>
            <a:xfrm>
              <a:off x="3793920" y="3129280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1903" name="tx1902"/>
            <p:cNvSpPr/>
            <p:nvPr/>
          </p:nvSpPr>
          <p:spPr>
            <a:xfrm>
              <a:off x="3793920" y="3381280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1904" name="tx1903"/>
            <p:cNvSpPr/>
            <p:nvPr/>
          </p:nvSpPr>
          <p:spPr>
            <a:xfrm>
              <a:off x="3793920" y="3633280"/>
              <a:ext cx="68267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1905" name="tx1904"/>
            <p:cNvSpPr/>
            <p:nvPr/>
          </p:nvSpPr>
          <p:spPr>
            <a:xfrm>
              <a:off x="3793920" y="3882552"/>
              <a:ext cx="869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</a:t>
              </a:r>
            </a:p>
          </p:txBody>
        </p:sp>
        <p:sp>
          <p:nvSpPr>
            <p:cNvPr id="1906" name="tx1905"/>
            <p:cNvSpPr/>
            <p:nvPr/>
          </p:nvSpPr>
          <p:spPr>
            <a:xfrm>
              <a:off x="3793920" y="4137280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1907" name="tx1906"/>
            <p:cNvSpPr/>
            <p:nvPr/>
          </p:nvSpPr>
          <p:spPr>
            <a:xfrm>
              <a:off x="3793920" y="4389280"/>
              <a:ext cx="3105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</a:t>
              </a:r>
            </a:p>
          </p:txBody>
        </p:sp>
        <p:sp>
          <p:nvSpPr>
            <p:cNvPr id="1908" name="tx1907"/>
            <p:cNvSpPr/>
            <p:nvPr/>
          </p:nvSpPr>
          <p:spPr>
            <a:xfrm>
              <a:off x="3793920" y="4639916"/>
              <a:ext cx="55880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1909" name="tx1908"/>
            <p:cNvSpPr/>
            <p:nvPr/>
          </p:nvSpPr>
          <p:spPr>
            <a:xfrm>
              <a:off x="3211247" y="3286723"/>
              <a:ext cx="1172579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process of beautify</a:t>
              </a:r>
            </a:p>
          </p:txBody>
        </p:sp>
        <p:sp>
          <p:nvSpPr>
            <p:cNvPr id="1910" name="tx1909"/>
            <p:cNvSpPr/>
            <p:nvPr/>
          </p:nvSpPr>
          <p:spPr>
            <a:xfrm>
              <a:off x="3211247" y="3041083"/>
              <a:ext cx="2404176" cy="121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data visualization with diamands</a:t>
              </a:r>
            </a:p>
          </p:txBody>
        </p:sp>
        <p:sp>
          <p:nvSpPr>
            <p:cNvPr id="1911" name="tx1910"/>
            <p:cNvSpPr/>
            <p:nvPr/>
          </p:nvSpPr>
          <p:spPr>
            <a:xfrm>
              <a:off x="2634721" y="2871633"/>
              <a:ext cx="111814" cy="12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1912" name="pt1911"/>
            <p:cNvSpPr/>
            <p:nvPr/>
          </p:nvSpPr>
          <p:spPr>
            <a:xfrm>
              <a:off x="5459729" y="3864337"/>
              <a:ext cx="159476" cy="159476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3" name="pt1912"/>
            <p:cNvSpPr/>
            <p:nvPr/>
          </p:nvSpPr>
          <p:spPr>
            <a:xfrm>
              <a:off x="5460249" y="3867059"/>
              <a:ext cx="158435" cy="158435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4" name="pt1913"/>
            <p:cNvSpPr/>
            <p:nvPr/>
          </p:nvSpPr>
          <p:spPr>
            <a:xfrm>
              <a:off x="5469728" y="3913369"/>
              <a:ext cx="139478" cy="139478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5" name="pt1914"/>
            <p:cNvSpPr/>
            <p:nvPr/>
          </p:nvSpPr>
          <p:spPr>
            <a:xfrm>
              <a:off x="5447823" y="3796976"/>
              <a:ext cx="183287" cy="183287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6" name="pt1915"/>
            <p:cNvSpPr/>
            <p:nvPr/>
          </p:nvSpPr>
          <p:spPr>
            <a:xfrm>
              <a:off x="5460122" y="3866397"/>
              <a:ext cx="158689" cy="158689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7" name="pt1916"/>
            <p:cNvSpPr/>
            <p:nvPr/>
          </p:nvSpPr>
          <p:spPr>
            <a:xfrm>
              <a:off x="5480941" y="3960164"/>
              <a:ext cx="117052" cy="117052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8" name="pt1917"/>
            <p:cNvSpPr/>
            <p:nvPr/>
          </p:nvSpPr>
          <p:spPr>
            <a:xfrm>
              <a:off x="5481935" y="3963895"/>
              <a:ext cx="115063" cy="115063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9" name="pt1918"/>
            <p:cNvSpPr/>
            <p:nvPr/>
          </p:nvSpPr>
          <p:spPr>
            <a:xfrm>
              <a:off x="5505834" y="4033105"/>
              <a:ext cx="67265" cy="67265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0" name="pt1919"/>
            <p:cNvSpPr/>
            <p:nvPr/>
          </p:nvSpPr>
          <p:spPr>
            <a:xfrm>
              <a:off x="5501480" y="4023425"/>
              <a:ext cx="75974" cy="75974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1" name="pt1920"/>
            <p:cNvSpPr/>
            <p:nvPr/>
          </p:nvSpPr>
          <p:spPr>
            <a:xfrm>
              <a:off x="5500383" y="4020781"/>
              <a:ext cx="78167" cy="78167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2" name="pt1921"/>
            <p:cNvSpPr/>
            <p:nvPr/>
          </p:nvSpPr>
          <p:spPr>
            <a:xfrm>
              <a:off x="5499011" y="4017356"/>
              <a:ext cx="80912" cy="80912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3" name="pt1922"/>
            <p:cNvSpPr/>
            <p:nvPr/>
          </p:nvSpPr>
          <p:spPr>
            <a:xfrm>
              <a:off x="5504226" y="4029682"/>
              <a:ext cx="70482" cy="70482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4" name="pt1923"/>
            <p:cNvSpPr/>
            <p:nvPr/>
          </p:nvSpPr>
          <p:spPr>
            <a:xfrm>
              <a:off x="5502965" y="4026874"/>
              <a:ext cx="73003" cy="73003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5" name="pt1924"/>
            <p:cNvSpPr/>
            <p:nvPr/>
          </p:nvSpPr>
          <p:spPr>
            <a:xfrm>
              <a:off x="5504919" y="4031177"/>
              <a:ext cx="69097" cy="69097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6" name="pt1925"/>
            <p:cNvSpPr/>
            <p:nvPr/>
          </p:nvSpPr>
          <p:spPr>
            <a:xfrm>
              <a:off x="5445250" y="3781134"/>
              <a:ext cx="188434" cy="188434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7" name="pt1926"/>
            <p:cNvSpPr/>
            <p:nvPr/>
          </p:nvSpPr>
          <p:spPr>
            <a:xfrm>
              <a:off x="5482497" y="3965975"/>
              <a:ext cx="113939" cy="113939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8" name="pt1927"/>
            <p:cNvSpPr/>
            <p:nvPr/>
          </p:nvSpPr>
          <p:spPr>
            <a:xfrm>
              <a:off x="5485475" y="3976628"/>
              <a:ext cx="107983" cy="107983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9" name="pt1928"/>
            <p:cNvSpPr/>
            <p:nvPr/>
          </p:nvSpPr>
          <p:spPr>
            <a:xfrm>
              <a:off x="5414147" y="3553587"/>
              <a:ext cx="250640" cy="250640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0" name="pt1929"/>
            <p:cNvSpPr/>
            <p:nvPr/>
          </p:nvSpPr>
          <p:spPr>
            <a:xfrm>
              <a:off x="5456076" y="3844708"/>
              <a:ext cx="166781" cy="16678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1" name="pt1930"/>
            <p:cNvSpPr/>
            <p:nvPr/>
          </p:nvSpPr>
          <p:spPr>
            <a:xfrm>
              <a:off x="5510301" y="4041677"/>
              <a:ext cx="58332" cy="58332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2" name="pt1931"/>
            <p:cNvSpPr/>
            <p:nvPr/>
          </p:nvSpPr>
          <p:spPr>
            <a:xfrm>
              <a:off x="5518787" y="4054180"/>
              <a:ext cx="41359" cy="41359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3" name="pt1932"/>
            <p:cNvSpPr/>
            <p:nvPr/>
          </p:nvSpPr>
          <p:spPr>
            <a:xfrm>
              <a:off x="5440353" y="3749730"/>
              <a:ext cx="198227" cy="198227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4" name="pt1933"/>
            <p:cNvSpPr/>
            <p:nvPr/>
          </p:nvSpPr>
          <p:spPr>
            <a:xfrm>
              <a:off x="5491933" y="3997635"/>
              <a:ext cx="95067" cy="95067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5" name="pt1934"/>
            <p:cNvSpPr/>
            <p:nvPr/>
          </p:nvSpPr>
          <p:spPr>
            <a:xfrm>
              <a:off x="5497500" y="4013435"/>
              <a:ext cx="83934" cy="83934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6" name="pt1935"/>
            <p:cNvSpPr/>
            <p:nvPr/>
          </p:nvSpPr>
          <p:spPr>
            <a:xfrm>
              <a:off x="5474495" y="3934320"/>
              <a:ext cx="129944" cy="129944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7" name="pt1936"/>
            <p:cNvSpPr/>
            <p:nvPr/>
          </p:nvSpPr>
          <p:spPr>
            <a:xfrm>
              <a:off x="5515839" y="4050399"/>
              <a:ext cx="47255" cy="47255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8" name="pt1937"/>
            <p:cNvSpPr/>
            <p:nvPr/>
          </p:nvSpPr>
          <p:spPr>
            <a:xfrm>
              <a:off x="5471315" y="3920520"/>
              <a:ext cx="136303" cy="136303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9" name="pt1938"/>
            <p:cNvSpPr/>
            <p:nvPr/>
          </p:nvSpPr>
          <p:spPr>
            <a:xfrm>
              <a:off x="5494475" y="4005115"/>
              <a:ext cx="89983" cy="89983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0" name="pt1939"/>
            <p:cNvSpPr/>
            <p:nvPr/>
          </p:nvSpPr>
          <p:spPr>
            <a:xfrm>
              <a:off x="5487161" y="3982390"/>
              <a:ext cx="104611" cy="10461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1" name="pt1940"/>
            <p:cNvSpPr/>
            <p:nvPr/>
          </p:nvSpPr>
          <p:spPr>
            <a:xfrm>
              <a:off x="5513260" y="4046599"/>
              <a:ext cx="52414" cy="52414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2" name="pt1941"/>
            <p:cNvSpPr/>
            <p:nvPr/>
          </p:nvSpPr>
          <p:spPr>
            <a:xfrm>
              <a:off x="5492978" y="4000761"/>
              <a:ext cx="92978" cy="92978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3" name="pt1942"/>
            <p:cNvSpPr/>
            <p:nvPr/>
          </p:nvSpPr>
          <p:spPr>
            <a:xfrm>
              <a:off x="5489029" y="3988542"/>
              <a:ext cx="100877" cy="100877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4" name="pt1943"/>
            <p:cNvSpPr/>
            <p:nvPr/>
          </p:nvSpPr>
          <p:spPr>
            <a:xfrm>
              <a:off x="5408160" y="3502141"/>
              <a:ext cx="262614" cy="262614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5" name="pt1944"/>
            <p:cNvSpPr/>
            <p:nvPr/>
          </p:nvSpPr>
          <p:spPr>
            <a:xfrm>
              <a:off x="5449817" y="3808936"/>
              <a:ext cx="179300" cy="179300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6" name="pt1945"/>
            <p:cNvSpPr/>
            <p:nvPr/>
          </p:nvSpPr>
          <p:spPr>
            <a:xfrm>
              <a:off x="5488882" y="3988068"/>
              <a:ext cx="101169" cy="101169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7" name="pt1946"/>
            <p:cNvSpPr/>
            <p:nvPr/>
          </p:nvSpPr>
          <p:spPr>
            <a:xfrm>
              <a:off x="5507535" y="4036531"/>
              <a:ext cx="63863" cy="63863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8" name="pt1947"/>
            <p:cNvSpPr/>
            <p:nvPr/>
          </p:nvSpPr>
          <p:spPr>
            <a:xfrm>
              <a:off x="5502074" y="4024822"/>
              <a:ext cx="74786" cy="74786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9" name="pt1948"/>
            <p:cNvSpPr/>
            <p:nvPr/>
          </p:nvSpPr>
          <p:spPr>
            <a:xfrm>
              <a:off x="5478405" y="3950339"/>
              <a:ext cx="122123" cy="122123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0" name="pt1949"/>
            <p:cNvSpPr/>
            <p:nvPr/>
          </p:nvSpPr>
          <p:spPr>
            <a:xfrm>
              <a:off x="5475359" y="3937952"/>
              <a:ext cx="128216" cy="128216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1" name="pt1950"/>
            <p:cNvSpPr/>
            <p:nvPr/>
          </p:nvSpPr>
          <p:spPr>
            <a:xfrm>
              <a:off x="5510185" y="4041471"/>
              <a:ext cx="58564" cy="58564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2" name="pt1951"/>
            <p:cNvSpPr/>
            <p:nvPr/>
          </p:nvSpPr>
          <p:spPr>
            <a:xfrm>
              <a:off x="5476692" y="3943449"/>
              <a:ext cx="125550" cy="125550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3" name="pt1952"/>
            <p:cNvSpPr/>
            <p:nvPr/>
          </p:nvSpPr>
          <p:spPr>
            <a:xfrm>
              <a:off x="5496457" y="4010637"/>
              <a:ext cx="86020" cy="86020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4" name="pt1953"/>
            <p:cNvSpPr/>
            <p:nvPr/>
          </p:nvSpPr>
          <p:spPr>
            <a:xfrm>
              <a:off x="5446232" y="3787233"/>
              <a:ext cx="186470" cy="186470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5" name="pt1954"/>
            <p:cNvSpPr/>
            <p:nvPr/>
          </p:nvSpPr>
          <p:spPr>
            <a:xfrm>
              <a:off x="5492978" y="4000761"/>
              <a:ext cx="92978" cy="92978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6" name="pt1955"/>
            <p:cNvSpPr/>
            <p:nvPr/>
          </p:nvSpPr>
          <p:spPr>
            <a:xfrm>
              <a:off x="5504001" y="4029189"/>
              <a:ext cx="70931" cy="7093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7" name="pt1956"/>
            <p:cNvSpPr/>
            <p:nvPr/>
          </p:nvSpPr>
          <p:spPr>
            <a:xfrm>
              <a:off x="5512261" y="4045006"/>
              <a:ext cx="54411" cy="5441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8" name="pt1957"/>
            <p:cNvSpPr/>
            <p:nvPr/>
          </p:nvSpPr>
          <p:spPr>
            <a:xfrm>
              <a:off x="5483957" y="3971272"/>
              <a:ext cx="111021" cy="11102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9" name="pt1958"/>
            <p:cNvSpPr/>
            <p:nvPr/>
          </p:nvSpPr>
          <p:spPr>
            <a:xfrm>
              <a:off x="5456674" y="3847984"/>
              <a:ext cx="165586" cy="165586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0" name="pt1959"/>
            <p:cNvSpPr/>
            <p:nvPr/>
          </p:nvSpPr>
          <p:spPr>
            <a:xfrm>
              <a:off x="5477648" y="3947322"/>
              <a:ext cx="123637" cy="123637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1" name="pt1960"/>
            <p:cNvSpPr/>
            <p:nvPr/>
          </p:nvSpPr>
          <p:spPr>
            <a:xfrm>
              <a:off x="5434818" y="3712242"/>
              <a:ext cx="209297" cy="209297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2" name="pt1961"/>
            <p:cNvSpPr/>
            <p:nvPr/>
          </p:nvSpPr>
          <p:spPr>
            <a:xfrm>
              <a:off x="5403221" y="3457842"/>
              <a:ext cx="272492" cy="272492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3" name="pt1962"/>
            <p:cNvSpPr/>
            <p:nvPr/>
          </p:nvSpPr>
          <p:spPr>
            <a:xfrm>
              <a:off x="5488486" y="3986779"/>
              <a:ext cx="101961" cy="10196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4" name="pt1963"/>
            <p:cNvSpPr/>
            <p:nvPr/>
          </p:nvSpPr>
          <p:spPr>
            <a:xfrm>
              <a:off x="5502366" y="4025501"/>
              <a:ext cx="74201" cy="74201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5" name="pt1964"/>
            <p:cNvSpPr/>
            <p:nvPr/>
          </p:nvSpPr>
          <p:spPr>
            <a:xfrm>
              <a:off x="5399461" y="3422992"/>
              <a:ext cx="280012" cy="280012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6" name="pt1965"/>
            <p:cNvSpPr/>
            <p:nvPr/>
          </p:nvSpPr>
          <p:spPr>
            <a:xfrm>
              <a:off x="5477817" y="3947995"/>
              <a:ext cx="123300" cy="123300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7" name="pt1966"/>
            <p:cNvSpPr/>
            <p:nvPr/>
          </p:nvSpPr>
          <p:spPr>
            <a:xfrm>
              <a:off x="5427183" y="3657065"/>
              <a:ext cx="224568" cy="224568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8" name="pt1967"/>
            <p:cNvSpPr/>
            <p:nvPr/>
          </p:nvSpPr>
          <p:spPr>
            <a:xfrm>
              <a:off x="5491846" y="3997368"/>
              <a:ext cx="95242" cy="95242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9" name="pt1968"/>
            <p:cNvSpPr/>
            <p:nvPr/>
          </p:nvSpPr>
          <p:spPr>
            <a:xfrm>
              <a:off x="5411003" y="3526881"/>
              <a:ext cx="256927" cy="256927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0" name="pt1969"/>
            <p:cNvSpPr/>
            <p:nvPr/>
          </p:nvSpPr>
          <p:spPr>
            <a:xfrm>
              <a:off x="5476953" y="3944514"/>
              <a:ext cx="125027" cy="125027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1" name="pt1970"/>
            <p:cNvSpPr/>
            <p:nvPr/>
          </p:nvSpPr>
          <p:spPr>
            <a:xfrm>
              <a:off x="5491483" y="3996262"/>
              <a:ext cx="95968" cy="95968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2" name="pt1971"/>
            <p:cNvSpPr/>
            <p:nvPr/>
          </p:nvSpPr>
          <p:spPr>
            <a:xfrm>
              <a:off x="5499069" y="4017503"/>
              <a:ext cx="80797" cy="80797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3" name="pt1972"/>
            <p:cNvSpPr/>
            <p:nvPr/>
          </p:nvSpPr>
          <p:spPr>
            <a:xfrm>
              <a:off x="5443047" y="3767209"/>
              <a:ext cx="192840" cy="192840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4" name="pt1973"/>
            <p:cNvSpPr/>
            <p:nvPr/>
          </p:nvSpPr>
          <p:spPr>
            <a:xfrm>
              <a:off x="5427279" y="3657786"/>
              <a:ext cx="224376" cy="224376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5" name="pt1974"/>
            <p:cNvSpPr/>
            <p:nvPr/>
          </p:nvSpPr>
          <p:spPr>
            <a:xfrm>
              <a:off x="5464706" y="3889604"/>
              <a:ext cx="149521" cy="14952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6" name="pt1975"/>
            <p:cNvSpPr/>
            <p:nvPr/>
          </p:nvSpPr>
          <p:spPr>
            <a:xfrm>
              <a:off x="5486948" y="3981671"/>
              <a:ext cx="105038" cy="105038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7" name="pt1976"/>
            <p:cNvSpPr/>
            <p:nvPr/>
          </p:nvSpPr>
          <p:spPr>
            <a:xfrm>
              <a:off x="5486241" y="3979268"/>
              <a:ext cx="106453" cy="106453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8" name="pt1977"/>
            <p:cNvSpPr/>
            <p:nvPr/>
          </p:nvSpPr>
          <p:spPr>
            <a:xfrm>
              <a:off x="5468751" y="3908882"/>
              <a:ext cx="141432" cy="141432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9" name="pt1978"/>
            <p:cNvSpPr/>
            <p:nvPr/>
          </p:nvSpPr>
          <p:spPr>
            <a:xfrm>
              <a:off x="5480654" y="3959074"/>
              <a:ext cx="117626" cy="117626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0" name="pt1979"/>
            <p:cNvSpPr/>
            <p:nvPr/>
          </p:nvSpPr>
          <p:spPr>
            <a:xfrm>
              <a:off x="5500118" y="4020129"/>
              <a:ext cx="78698" cy="78698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1" name="pt1980"/>
            <p:cNvSpPr/>
            <p:nvPr/>
          </p:nvSpPr>
          <p:spPr>
            <a:xfrm>
              <a:off x="5456122" y="3844963"/>
              <a:ext cx="166689" cy="166689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2" name="pt1981"/>
            <p:cNvSpPr/>
            <p:nvPr/>
          </p:nvSpPr>
          <p:spPr>
            <a:xfrm>
              <a:off x="5460996" y="3870929"/>
              <a:ext cx="156942" cy="156942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3" name="pt1982"/>
            <p:cNvSpPr/>
            <p:nvPr/>
          </p:nvSpPr>
          <p:spPr>
            <a:xfrm>
              <a:off x="5415676" y="3566332"/>
              <a:ext cx="247581" cy="24758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4" name="pt1983"/>
            <p:cNvSpPr/>
            <p:nvPr/>
          </p:nvSpPr>
          <p:spPr>
            <a:xfrm>
              <a:off x="5489162" y="3988973"/>
              <a:ext cx="100609" cy="100609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5" name="pt1984"/>
            <p:cNvSpPr/>
            <p:nvPr/>
          </p:nvSpPr>
          <p:spPr>
            <a:xfrm>
              <a:off x="5457150" y="3850572"/>
              <a:ext cx="164635" cy="164635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6" name="pt1985"/>
            <p:cNvSpPr/>
            <p:nvPr/>
          </p:nvSpPr>
          <p:spPr>
            <a:xfrm>
              <a:off x="5515251" y="4049572"/>
              <a:ext cx="48433" cy="48433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7" name="pt1986"/>
            <p:cNvSpPr/>
            <p:nvPr/>
          </p:nvSpPr>
          <p:spPr>
            <a:xfrm>
              <a:off x="5499976" y="4019779"/>
              <a:ext cx="78981" cy="78981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8" name="pt1987"/>
            <p:cNvSpPr/>
            <p:nvPr/>
          </p:nvSpPr>
          <p:spPr>
            <a:xfrm>
              <a:off x="5504971" y="4031289"/>
              <a:ext cx="68992" cy="68992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9" name="pt1988"/>
            <p:cNvSpPr/>
            <p:nvPr/>
          </p:nvSpPr>
          <p:spPr>
            <a:xfrm>
              <a:off x="5506313" y="4034089"/>
              <a:ext cx="66308" cy="66308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0" name="pt1989"/>
            <p:cNvSpPr/>
            <p:nvPr/>
          </p:nvSpPr>
          <p:spPr>
            <a:xfrm>
              <a:off x="5461433" y="3873182"/>
              <a:ext cx="156067" cy="156067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1" name="pt1990"/>
            <p:cNvSpPr/>
            <p:nvPr/>
          </p:nvSpPr>
          <p:spPr>
            <a:xfrm>
              <a:off x="5501545" y="4023579"/>
              <a:ext cx="75844" cy="75844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2" name="pt1991"/>
            <p:cNvSpPr/>
            <p:nvPr/>
          </p:nvSpPr>
          <p:spPr>
            <a:xfrm>
              <a:off x="5484808" y="3974295"/>
              <a:ext cx="109317" cy="109317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3" name="pt1992"/>
            <p:cNvSpPr/>
            <p:nvPr/>
          </p:nvSpPr>
          <p:spPr>
            <a:xfrm>
              <a:off x="5443401" y="3769467"/>
              <a:ext cx="192133" cy="192133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4" name="pt1993"/>
            <p:cNvSpPr/>
            <p:nvPr/>
          </p:nvSpPr>
          <p:spPr>
            <a:xfrm>
              <a:off x="5447870" y="3797261"/>
              <a:ext cx="183193" cy="183193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5" name="pt1994"/>
            <p:cNvSpPr/>
            <p:nvPr/>
          </p:nvSpPr>
          <p:spPr>
            <a:xfrm>
              <a:off x="5471384" y="3920827"/>
              <a:ext cx="136165" cy="136165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6" name="pt1995"/>
            <p:cNvSpPr/>
            <p:nvPr/>
          </p:nvSpPr>
          <p:spPr>
            <a:xfrm>
              <a:off x="5416587" y="3573848"/>
              <a:ext cx="245759" cy="245759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7" name="pt1996"/>
            <p:cNvSpPr/>
            <p:nvPr/>
          </p:nvSpPr>
          <p:spPr>
            <a:xfrm>
              <a:off x="5437345" y="3729614"/>
              <a:ext cx="204244" cy="204244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8" name="pt1997"/>
            <p:cNvSpPr/>
            <p:nvPr/>
          </p:nvSpPr>
          <p:spPr>
            <a:xfrm>
              <a:off x="5460115" y="3866360"/>
              <a:ext cx="158703" cy="158703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9" name="pt1998"/>
            <p:cNvSpPr/>
            <p:nvPr/>
          </p:nvSpPr>
          <p:spPr>
            <a:xfrm>
              <a:off x="5466212" y="3896911"/>
              <a:ext cx="146510" cy="146510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0" name="pt1999"/>
            <p:cNvSpPr/>
            <p:nvPr/>
          </p:nvSpPr>
          <p:spPr>
            <a:xfrm>
              <a:off x="5499360" y="4018241"/>
              <a:ext cx="80213" cy="80213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1" name="pt2000"/>
            <p:cNvSpPr/>
            <p:nvPr/>
          </p:nvSpPr>
          <p:spPr>
            <a:xfrm>
              <a:off x="5465296" y="3892485"/>
              <a:ext cx="148342" cy="148342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2" name="pt2001"/>
            <p:cNvSpPr/>
            <p:nvPr/>
          </p:nvSpPr>
          <p:spPr>
            <a:xfrm>
              <a:off x="5499656" y="4018983"/>
              <a:ext cx="79621" cy="7962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3" name="pt2002"/>
            <p:cNvSpPr/>
            <p:nvPr/>
          </p:nvSpPr>
          <p:spPr>
            <a:xfrm>
              <a:off x="5462575" y="3878994"/>
              <a:ext cx="153784" cy="153784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4" name="pt2003"/>
            <p:cNvSpPr/>
            <p:nvPr/>
          </p:nvSpPr>
          <p:spPr>
            <a:xfrm>
              <a:off x="5477207" y="3945541"/>
              <a:ext cx="124521" cy="12452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5" name="pt2004"/>
            <p:cNvSpPr/>
            <p:nvPr/>
          </p:nvSpPr>
          <p:spPr>
            <a:xfrm>
              <a:off x="5498876" y="4017013"/>
              <a:ext cx="81182" cy="81182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6" name="pt2005"/>
            <p:cNvSpPr/>
            <p:nvPr/>
          </p:nvSpPr>
          <p:spPr>
            <a:xfrm>
              <a:off x="5506058" y="4033566"/>
              <a:ext cx="66818" cy="66818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7" name="pt2006"/>
            <p:cNvSpPr/>
            <p:nvPr/>
          </p:nvSpPr>
          <p:spPr>
            <a:xfrm>
              <a:off x="5447905" y="3797475"/>
              <a:ext cx="183123" cy="183123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8" name="pt2007"/>
            <p:cNvSpPr/>
            <p:nvPr/>
          </p:nvSpPr>
          <p:spPr>
            <a:xfrm>
              <a:off x="5440013" y="3747485"/>
              <a:ext cx="198908" cy="198908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9" name="pt2008"/>
            <p:cNvSpPr/>
            <p:nvPr/>
          </p:nvSpPr>
          <p:spPr>
            <a:xfrm>
              <a:off x="5461189" y="3871926"/>
              <a:ext cx="156556" cy="156556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0" name="pt2009"/>
            <p:cNvSpPr/>
            <p:nvPr/>
          </p:nvSpPr>
          <p:spPr>
            <a:xfrm>
              <a:off x="5494220" y="4004384"/>
              <a:ext cx="90493" cy="90493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1" name="pt2010"/>
            <p:cNvSpPr/>
            <p:nvPr/>
          </p:nvSpPr>
          <p:spPr>
            <a:xfrm>
              <a:off x="5409754" y="3516082"/>
              <a:ext cx="259425" cy="259425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2" name="pt2011"/>
            <p:cNvSpPr/>
            <p:nvPr/>
          </p:nvSpPr>
          <p:spPr>
            <a:xfrm>
              <a:off x="5498289" y="4015504"/>
              <a:ext cx="82355" cy="82355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3" name="pt2012"/>
            <p:cNvSpPr/>
            <p:nvPr/>
          </p:nvSpPr>
          <p:spPr>
            <a:xfrm>
              <a:off x="5505696" y="4032818"/>
              <a:ext cx="67541" cy="6754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4" name="pt2013"/>
            <p:cNvSpPr/>
            <p:nvPr/>
          </p:nvSpPr>
          <p:spPr>
            <a:xfrm>
              <a:off x="5456928" y="3849368"/>
              <a:ext cx="165078" cy="165078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5" name="pt2014"/>
            <p:cNvSpPr/>
            <p:nvPr/>
          </p:nvSpPr>
          <p:spPr>
            <a:xfrm>
              <a:off x="5419827" y="3600115"/>
              <a:ext cx="239280" cy="239280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6" name="pt2015"/>
            <p:cNvSpPr/>
            <p:nvPr/>
          </p:nvSpPr>
          <p:spPr>
            <a:xfrm>
              <a:off x="5465004" y="3891063"/>
              <a:ext cx="148926" cy="148926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7" name="pt2016"/>
            <p:cNvSpPr/>
            <p:nvPr/>
          </p:nvSpPr>
          <p:spPr>
            <a:xfrm>
              <a:off x="5491238" y="3995511"/>
              <a:ext cx="96457" cy="96457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8" name="pt2017"/>
            <p:cNvSpPr/>
            <p:nvPr/>
          </p:nvSpPr>
          <p:spPr>
            <a:xfrm>
              <a:off x="5515044" y="4049276"/>
              <a:ext cx="48846" cy="48846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9" name="pt2018"/>
            <p:cNvSpPr/>
            <p:nvPr/>
          </p:nvSpPr>
          <p:spPr>
            <a:xfrm>
              <a:off x="5450648" y="3813844"/>
              <a:ext cx="177637" cy="177637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0" name="pt2019"/>
            <p:cNvSpPr/>
            <p:nvPr/>
          </p:nvSpPr>
          <p:spPr>
            <a:xfrm>
              <a:off x="5426202" y="3649688"/>
              <a:ext cx="226530" cy="226530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1" name="pt2020"/>
            <p:cNvSpPr/>
            <p:nvPr/>
          </p:nvSpPr>
          <p:spPr>
            <a:xfrm>
              <a:off x="5502526" y="4025869"/>
              <a:ext cx="73882" cy="73882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2" name="pt2021"/>
            <p:cNvSpPr/>
            <p:nvPr/>
          </p:nvSpPr>
          <p:spPr>
            <a:xfrm>
              <a:off x="5475434" y="3938265"/>
              <a:ext cx="128065" cy="128065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3" name="pt2022"/>
            <p:cNvSpPr/>
            <p:nvPr/>
          </p:nvSpPr>
          <p:spPr>
            <a:xfrm>
              <a:off x="5493530" y="4002385"/>
              <a:ext cx="91874" cy="91874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4" name="pt2023"/>
            <p:cNvSpPr/>
            <p:nvPr/>
          </p:nvSpPr>
          <p:spPr>
            <a:xfrm>
              <a:off x="5465050" y="3891287"/>
              <a:ext cx="148834" cy="148834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5" name="pt2024"/>
            <p:cNvSpPr/>
            <p:nvPr/>
          </p:nvSpPr>
          <p:spPr>
            <a:xfrm>
              <a:off x="5466134" y="3896536"/>
              <a:ext cx="146667" cy="146667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6" name="pt2025"/>
            <p:cNvSpPr/>
            <p:nvPr/>
          </p:nvSpPr>
          <p:spPr>
            <a:xfrm>
              <a:off x="5484246" y="3972305"/>
              <a:ext cx="110442" cy="110442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7" name="pt2026"/>
            <p:cNvSpPr/>
            <p:nvPr/>
          </p:nvSpPr>
          <p:spPr>
            <a:xfrm>
              <a:off x="5514649" y="4048703"/>
              <a:ext cx="49635" cy="49635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8" name="pt2027"/>
            <p:cNvSpPr/>
            <p:nvPr/>
          </p:nvSpPr>
          <p:spPr>
            <a:xfrm>
              <a:off x="5459799" y="3864705"/>
              <a:ext cx="159336" cy="159336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9" name="pt2028"/>
            <p:cNvSpPr/>
            <p:nvPr/>
          </p:nvSpPr>
          <p:spPr>
            <a:xfrm>
              <a:off x="5517473" y="4052568"/>
              <a:ext cx="43988" cy="43988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0" name="pt2029"/>
            <p:cNvSpPr/>
            <p:nvPr/>
          </p:nvSpPr>
          <p:spPr>
            <a:xfrm>
              <a:off x="5458234" y="3856416"/>
              <a:ext cx="162465" cy="162465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1" name="pt2030"/>
            <p:cNvSpPr/>
            <p:nvPr/>
          </p:nvSpPr>
          <p:spPr>
            <a:xfrm>
              <a:off x="5504997" y="4031346"/>
              <a:ext cx="68939" cy="68939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2" name="pt2031"/>
            <p:cNvSpPr/>
            <p:nvPr/>
          </p:nvSpPr>
          <p:spPr>
            <a:xfrm>
              <a:off x="5502366" y="4025501"/>
              <a:ext cx="74201" cy="7420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3" name="pt2032"/>
            <p:cNvSpPr/>
            <p:nvPr/>
          </p:nvSpPr>
          <p:spPr>
            <a:xfrm>
              <a:off x="5481370" y="3961783"/>
              <a:ext cx="116193" cy="116193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4" name="pt2033"/>
            <p:cNvSpPr/>
            <p:nvPr/>
          </p:nvSpPr>
          <p:spPr>
            <a:xfrm>
              <a:off x="5488199" y="3985838"/>
              <a:ext cx="102536" cy="102536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5" name="pt2034"/>
            <p:cNvSpPr/>
            <p:nvPr/>
          </p:nvSpPr>
          <p:spPr>
            <a:xfrm>
              <a:off x="5494014" y="4003791"/>
              <a:ext cx="90905" cy="90905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6" name="pt2035"/>
            <p:cNvSpPr/>
            <p:nvPr/>
          </p:nvSpPr>
          <p:spPr>
            <a:xfrm>
              <a:off x="5475992" y="3940578"/>
              <a:ext cx="126950" cy="126950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7" name="pt2036"/>
            <p:cNvSpPr/>
            <p:nvPr/>
          </p:nvSpPr>
          <p:spPr>
            <a:xfrm>
              <a:off x="5462180" y="3876993"/>
              <a:ext cx="154574" cy="154574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8" name="pt2037"/>
            <p:cNvSpPr/>
            <p:nvPr/>
          </p:nvSpPr>
          <p:spPr>
            <a:xfrm>
              <a:off x="5467872" y="3904790"/>
              <a:ext cx="143189" cy="143189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9" name="pt2038"/>
            <p:cNvSpPr/>
            <p:nvPr/>
          </p:nvSpPr>
          <p:spPr>
            <a:xfrm>
              <a:off x="5495141" y="4007001"/>
              <a:ext cx="88651" cy="88651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0" name="pt2039"/>
            <p:cNvSpPr/>
            <p:nvPr/>
          </p:nvSpPr>
          <p:spPr>
            <a:xfrm>
              <a:off x="5476422" y="3942346"/>
              <a:ext cx="126090" cy="126090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1" name="pt2040"/>
            <p:cNvSpPr/>
            <p:nvPr/>
          </p:nvSpPr>
          <p:spPr>
            <a:xfrm>
              <a:off x="5504352" y="4029957"/>
              <a:ext cx="70229" cy="70229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2" name="pt2041"/>
            <p:cNvSpPr/>
            <p:nvPr/>
          </p:nvSpPr>
          <p:spPr>
            <a:xfrm>
              <a:off x="5412726" y="3541605"/>
              <a:ext cx="253481" cy="25348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3" name="pt2042"/>
            <p:cNvSpPr/>
            <p:nvPr/>
          </p:nvSpPr>
          <p:spPr>
            <a:xfrm>
              <a:off x="5480760" y="3959477"/>
              <a:ext cx="117414" cy="117414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4" name="pt2043"/>
            <p:cNvSpPr/>
            <p:nvPr/>
          </p:nvSpPr>
          <p:spPr>
            <a:xfrm>
              <a:off x="5458057" y="3855465"/>
              <a:ext cx="162820" cy="162820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5" name="pt2044"/>
            <p:cNvSpPr/>
            <p:nvPr/>
          </p:nvSpPr>
          <p:spPr>
            <a:xfrm>
              <a:off x="5458275" y="3856636"/>
              <a:ext cx="162383" cy="162383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6" name="pt2045"/>
            <p:cNvSpPr/>
            <p:nvPr/>
          </p:nvSpPr>
          <p:spPr>
            <a:xfrm>
              <a:off x="5434539" y="3710297"/>
              <a:ext cx="209855" cy="209855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7" name="pt2046"/>
            <p:cNvSpPr/>
            <p:nvPr/>
          </p:nvSpPr>
          <p:spPr>
            <a:xfrm>
              <a:off x="5467808" y="3904487"/>
              <a:ext cx="143318" cy="143318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8" name="pt2047"/>
            <p:cNvSpPr/>
            <p:nvPr/>
          </p:nvSpPr>
          <p:spPr>
            <a:xfrm>
              <a:off x="5491410" y="3996041"/>
              <a:ext cx="96113" cy="96113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9" name="pt2048"/>
            <p:cNvSpPr/>
            <p:nvPr/>
          </p:nvSpPr>
          <p:spPr>
            <a:xfrm>
              <a:off x="5497754" y="4014106"/>
              <a:ext cx="83426" cy="83426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0" name="pt2049"/>
            <p:cNvSpPr/>
            <p:nvPr/>
          </p:nvSpPr>
          <p:spPr>
            <a:xfrm>
              <a:off x="5497681" y="4013914"/>
              <a:ext cx="83572" cy="83572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1" name="pt2050"/>
            <p:cNvSpPr/>
            <p:nvPr/>
          </p:nvSpPr>
          <p:spPr>
            <a:xfrm>
              <a:off x="5484269" y="3972388"/>
              <a:ext cx="110395" cy="110395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2" name="pt2051"/>
            <p:cNvSpPr/>
            <p:nvPr/>
          </p:nvSpPr>
          <p:spPr>
            <a:xfrm>
              <a:off x="5497500" y="4013435"/>
              <a:ext cx="83934" cy="83934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3" name="pt2052"/>
            <p:cNvSpPr/>
            <p:nvPr/>
          </p:nvSpPr>
          <p:spPr>
            <a:xfrm>
              <a:off x="5455872" y="3843581"/>
              <a:ext cx="167191" cy="16719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4" name="pt2053"/>
            <p:cNvSpPr/>
            <p:nvPr/>
          </p:nvSpPr>
          <p:spPr>
            <a:xfrm>
              <a:off x="5435943" y="3720031"/>
              <a:ext cx="207047" cy="207047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5" name="pt2054"/>
            <p:cNvSpPr/>
            <p:nvPr/>
          </p:nvSpPr>
          <p:spPr>
            <a:xfrm>
              <a:off x="5488962" y="3988326"/>
              <a:ext cx="101010" cy="101010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6" name="pt2055"/>
            <p:cNvSpPr/>
            <p:nvPr/>
          </p:nvSpPr>
          <p:spPr>
            <a:xfrm>
              <a:off x="5452485" y="3824517"/>
              <a:ext cx="173963" cy="173963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7" name="pt2056"/>
            <p:cNvSpPr/>
            <p:nvPr/>
          </p:nvSpPr>
          <p:spPr>
            <a:xfrm>
              <a:off x="5497374" y="4013101"/>
              <a:ext cx="84187" cy="84187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8" name="pt2057"/>
            <p:cNvSpPr/>
            <p:nvPr/>
          </p:nvSpPr>
          <p:spPr>
            <a:xfrm>
              <a:off x="5498838" y="4016915"/>
              <a:ext cx="81258" cy="81258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9" name="pt2058"/>
            <p:cNvSpPr/>
            <p:nvPr/>
          </p:nvSpPr>
          <p:spPr>
            <a:xfrm>
              <a:off x="5473430" y="3929774"/>
              <a:ext cx="132074" cy="132074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0" name="pt2059"/>
            <p:cNvSpPr/>
            <p:nvPr/>
          </p:nvSpPr>
          <p:spPr>
            <a:xfrm>
              <a:off x="5479721" y="3955493"/>
              <a:ext cx="119491" cy="119491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1" name="pt2060"/>
            <p:cNvSpPr/>
            <p:nvPr/>
          </p:nvSpPr>
          <p:spPr>
            <a:xfrm>
              <a:off x="5501179" y="4022707"/>
              <a:ext cx="76576" cy="76576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2" name="pt2061"/>
            <p:cNvSpPr/>
            <p:nvPr/>
          </p:nvSpPr>
          <p:spPr>
            <a:xfrm>
              <a:off x="5491919" y="3997590"/>
              <a:ext cx="95096" cy="95096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3" name="pt2062"/>
            <p:cNvSpPr/>
            <p:nvPr/>
          </p:nvSpPr>
          <p:spPr>
            <a:xfrm>
              <a:off x="5475707" y="3939401"/>
              <a:ext cx="127519" cy="127519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4" name="pt2063"/>
            <p:cNvSpPr/>
            <p:nvPr/>
          </p:nvSpPr>
          <p:spPr>
            <a:xfrm>
              <a:off x="5443284" y="3768726"/>
              <a:ext cx="192365" cy="192365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5" name="pt2064"/>
            <p:cNvSpPr/>
            <p:nvPr/>
          </p:nvSpPr>
          <p:spPr>
            <a:xfrm>
              <a:off x="5507818" y="4037082"/>
              <a:ext cx="63297" cy="63297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6" name="pt2065"/>
            <p:cNvSpPr/>
            <p:nvPr/>
          </p:nvSpPr>
          <p:spPr>
            <a:xfrm>
              <a:off x="5487708" y="3984216"/>
              <a:ext cx="103517" cy="103517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7" name="pt2066"/>
            <p:cNvSpPr/>
            <p:nvPr/>
          </p:nvSpPr>
          <p:spPr>
            <a:xfrm>
              <a:off x="5497266" y="4012815"/>
              <a:ext cx="84402" cy="84402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8" name="pt2067"/>
            <p:cNvSpPr/>
            <p:nvPr/>
          </p:nvSpPr>
          <p:spPr>
            <a:xfrm>
              <a:off x="5430624" y="3682433"/>
              <a:ext cx="217685" cy="217685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9" name="pt2068"/>
            <p:cNvSpPr/>
            <p:nvPr/>
          </p:nvSpPr>
          <p:spPr>
            <a:xfrm>
              <a:off x="5405886" y="3481957"/>
              <a:ext cx="267161" cy="26716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0" name="pt2069"/>
            <p:cNvSpPr/>
            <p:nvPr/>
          </p:nvSpPr>
          <p:spPr>
            <a:xfrm>
              <a:off x="5458357" y="3857075"/>
              <a:ext cx="162219" cy="162219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1" name="pt2070"/>
            <p:cNvSpPr/>
            <p:nvPr/>
          </p:nvSpPr>
          <p:spPr>
            <a:xfrm>
              <a:off x="5486069" y="3978680"/>
              <a:ext cx="106796" cy="106796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2" name="pt2071"/>
            <p:cNvSpPr/>
            <p:nvPr/>
          </p:nvSpPr>
          <p:spPr>
            <a:xfrm>
              <a:off x="5464387" y="3888036"/>
              <a:ext cx="150159" cy="150159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3" name="pt2072"/>
            <p:cNvSpPr/>
            <p:nvPr/>
          </p:nvSpPr>
          <p:spPr>
            <a:xfrm>
              <a:off x="5487212" y="3982560"/>
              <a:ext cx="104510" cy="104510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4" name="pt2073"/>
            <p:cNvSpPr/>
            <p:nvPr/>
          </p:nvSpPr>
          <p:spPr>
            <a:xfrm>
              <a:off x="5497882" y="4014442"/>
              <a:ext cx="83169" cy="83169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5" name="pt2074"/>
            <p:cNvSpPr/>
            <p:nvPr/>
          </p:nvSpPr>
          <p:spPr>
            <a:xfrm>
              <a:off x="5516586" y="4051414"/>
              <a:ext cx="45761" cy="4576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6" name="pt2075"/>
            <p:cNvSpPr/>
            <p:nvPr/>
          </p:nvSpPr>
          <p:spPr>
            <a:xfrm>
              <a:off x="5480295" y="3957703"/>
              <a:ext cx="118344" cy="118344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7" name="pt2076"/>
            <p:cNvSpPr/>
            <p:nvPr/>
          </p:nvSpPr>
          <p:spPr>
            <a:xfrm>
              <a:off x="5498346" y="4015650"/>
              <a:ext cx="82242" cy="82242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8" name="pt2077"/>
            <p:cNvSpPr/>
            <p:nvPr/>
          </p:nvSpPr>
          <p:spPr>
            <a:xfrm>
              <a:off x="5505209" y="4031795"/>
              <a:ext cx="68515" cy="68515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9" name="pt2078"/>
            <p:cNvSpPr/>
            <p:nvPr/>
          </p:nvSpPr>
          <p:spPr>
            <a:xfrm>
              <a:off x="5498383" y="4015747"/>
              <a:ext cx="82168" cy="82168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0" name="pt2079"/>
            <p:cNvSpPr/>
            <p:nvPr/>
          </p:nvSpPr>
          <p:spPr>
            <a:xfrm>
              <a:off x="5486798" y="3981164"/>
              <a:ext cx="105338" cy="105338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1" name="pt2080"/>
            <p:cNvSpPr/>
            <p:nvPr/>
          </p:nvSpPr>
          <p:spPr>
            <a:xfrm>
              <a:off x="5486985" y="3981798"/>
              <a:ext cx="104963" cy="104963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2" name="pt2081"/>
            <p:cNvSpPr/>
            <p:nvPr/>
          </p:nvSpPr>
          <p:spPr>
            <a:xfrm>
              <a:off x="5475275" y="3937599"/>
              <a:ext cx="128384" cy="128384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3" name="pt2082"/>
            <p:cNvSpPr/>
            <p:nvPr/>
          </p:nvSpPr>
          <p:spPr>
            <a:xfrm>
              <a:off x="5502779" y="4026450"/>
              <a:ext cx="73376" cy="73376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4" name="pt2083"/>
            <p:cNvSpPr/>
            <p:nvPr/>
          </p:nvSpPr>
          <p:spPr>
            <a:xfrm>
              <a:off x="5508205" y="4037826"/>
              <a:ext cx="62524" cy="62524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5" name="pt2084"/>
            <p:cNvSpPr/>
            <p:nvPr/>
          </p:nvSpPr>
          <p:spPr>
            <a:xfrm>
              <a:off x="5511579" y="4043877"/>
              <a:ext cx="55776" cy="55776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6" name="pt2085"/>
            <p:cNvSpPr/>
            <p:nvPr/>
          </p:nvSpPr>
          <p:spPr>
            <a:xfrm>
              <a:off x="5468180" y="3906228"/>
              <a:ext cx="142574" cy="142574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7" name="pt2086"/>
            <p:cNvSpPr/>
            <p:nvPr/>
          </p:nvSpPr>
          <p:spPr>
            <a:xfrm>
              <a:off x="5447157" y="3792918"/>
              <a:ext cx="184620" cy="184620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8" name="pt2087"/>
            <p:cNvSpPr/>
            <p:nvPr/>
          </p:nvSpPr>
          <p:spPr>
            <a:xfrm>
              <a:off x="5455549" y="3841801"/>
              <a:ext cx="167835" cy="167835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9" name="pt2088"/>
            <p:cNvSpPr/>
            <p:nvPr/>
          </p:nvSpPr>
          <p:spPr>
            <a:xfrm>
              <a:off x="5435304" y="3715614"/>
              <a:ext cx="208326" cy="208326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0" name="pt2089"/>
            <p:cNvSpPr/>
            <p:nvPr/>
          </p:nvSpPr>
          <p:spPr>
            <a:xfrm>
              <a:off x="5513154" y="4046435"/>
              <a:ext cx="52625" cy="52625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1" name="pt2090"/>
            <p:cNvSpPr/>
            <p:nvPr/>
          </p:nvSpPr>
          <p:spPr>
            <a:xfrm>
              <a:off x="5513584" y="4047102"/>
              <a:ext cx="51766" cy="51766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2" name="pt2091"/>
            <p:cNvSpPr/>
            <p:nvPr/>
          </p:nvSpPr>
          <p:spPr>
            <a:xfrm>
              <a:off x="5503464" y="4027997"/>
              <a:ext cx="72006" cy="72006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3" name="pt2092"/>
            <p:cNvSpPr/>
            <p:nvPr/>
          </p:nvSpPr>
          <p:spPr>
            <a:xfrm>
              <a:off x="5417935" y="3584865"/>
              <a:ext cx="243063" cy="243063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4" name="pt2093"/>
            <p:cNvSpPr/>
            <p:nvPr/>
          </p:nvSpPr>
          <p:spPr>
            <a:xfrm>
              <a:off x="5465682" y="3894359"/>
              <a:ext cx="147569" cy="147569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5" name="pt2094"/>
            <p:cNvSpPr/>
            <p:nvPr/>
          </p:nvSpPr>
          <p:spPr>
            <a:xfrm>
              <a:off x="5521416" y="4057047"/>
              <a:ext cx="36101" cy="3610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6" name="pt2095"/>
            <p:cNvSpPr/>
            <p:nvPr/>
          </p:nvSpPr>
          <p:spPr>
            <a:xfrm>
              <a:off x="5504919" y="4031177"/>
              <a:ext cx="69097" cy="69097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7" name="pt2096"/>
            <p:cNvSpPr/>
            <p:nvPr/>
          </p:nvSpPr>
          <p:spPr>
            <a:xfrm>
              <a:off x="5434953" y="3713180"/>
              <a:ext cx="209027" cy="209027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8" name="pt2097"/>
            <p:cNvSpPr/>
            <p:nvPr/>
          </p:nvSpPr>
          <p:spPr>
            <a:xfrm>
              <a:off x="5439663" y="3745172"/>
              <a:ext cx="199607" cy="199607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9" name="pt2098"/>
            <p:cNvSpPr/>
            <p:nvPr/>
          </p:nvSpPr>
          <p:spPr>
            <a:xfrm>
              <a:off x="5506313" y="4034089"/>
              <a:ext cx="66308" cy="66308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0" name="pt2099"/>
            <p:cNvSpPr/>
            <p:nvPr/>
          </p:nvSpPr>
          <p:spPr>
            <a:xfrm>
              <a:off x="5470520" y="3916958"/>
              <a:ext cx="137894" cy="137894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1" name="pt2100"/>
            <p:cNvSpPr/>
            <p:nvPr/>
          </p:nvSpPr>
          <p:spPr>
            <a:xfrm>
              <a:off x="5460547" y="3868606"/>
              <a:ext cx="157840" cy="157840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2" name="pt2101"/>
            <p:cNvSpPr/>
            <p:nvPr/>
          </p:nvSpPr>
          <p:spPr>
            <a:xfrm>
              <a:off x="5488750" y="3987638"/>
              <a:ext cx="101434" cy="101434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3" name="pt2102"/>
            <p:cNvSpPr/>
            <p:nvPr/>
          </p:nvSpPr>
          <p:spPr>
            <a:xfrm>
              <a:off x="5470852" y="3918450"/>
              <a:ext cx="137230" cy="137230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4" name="pt2103"/>
            <p:cNvSpPr/>
            <p:nvPr/>
          </p:nvSpPr>
          <p:spPr>
            <a:xfrm>
              <a:off x="5502617" y="4026080"/>
              <a:ext cx="73699" cy="73699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5" name="pt2104"/>
            <p:cNvSpPr/>
            <p:nvPr/>
          </p:nvSpPr>
          <p:spPr>
            <a:xfrm>
              <a:off x="5514337" y="4048242"/>
              <a:ext cx="50259" cy="50259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6" name="pt2105"/>
            <p:cNvSpPr/>
            <p:nvPr/>
          </p:nvSpPr>
          <p:spPr>
            <a:xfrm>
              <a:off x="5495207" y="4007186"/>
              <a:ext cx="88520" cy="88520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7" name="pt2106"/>
            <p:cNvSpPr/>
            <p:nvPr/>
          </p:nvSpPr>
          <p:spPr>
            <a:xfrm>
              <a:off x="5503731" y="4028591"/>
              <a:ext cx="71473" cy="71473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8" name="pt2107"/>
            <p:cNvSpPr/>
            <p:nvPr/>
          </p:nvSpPr>
          <p:spPr>
            <a:xfrm>
              <a:off x="5497123" y="4012434"/>
              <a:ext cx="84687" cy="84687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9" name="pt2108"/>
            <p:cNvSpPr/>
            <p:nvPr/>
          </p:nvSpPr>
          <p:spPr>
            <a:xfrm>
              <a:off x="5498876" y="4017013"/>
              <a:ext cx="81182" cy="81182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0" name="pt2109"/>
            <p:cNvSpPr/>
            <p:nvPr/>
          </p:nvSpPr>
          <p:spPr>
            <a:xfrm>
              <a:off x="5455510" y="3841584"/>
              <a:ext cx="167914" cy="167914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1" name="pt2110"/>
            <p:cNvSpPr/>
            <p:nvPr/>
          </p:nvSpPr>
          <p:spPr>
            <a:xfrm>
              <a:off x="5433187" y="3700794"/>
              <a:ext cx="212559" cy="212559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2" name="pt2111"/>
            <p:cNvSpPr/>
            <p:nvPr/>
          </p:nvSpPr>
          <p:spPr>
            <a:xfrm>
              <a:off x="5444264" y="3774941"/>
              <a:ext cx="190406" cy="190406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3" name="pt2112"/>
            <p:cNvSpPr/>
            <p:nvPr/>
          </p:nvSpPr>
          <p:spPr>
            <a:xfrm>
              <a:off x="5500882" y="4021994"/>
              <a:ext cx="77170" cy="77170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4" name="pt2113"/>
            <p:cNvSpPr/>
            <p:nvPr/>
          </p:nvSpPr>
          <p:spPr>
            <a:xfrm>
              <a:off x="5427748" y="3661290"/>
              <a:ext cx="223437" cy="223437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5" name="pt2114"/>
            <p:cNvSpPr/>
            <p:nvPr/>
          </p:nvSpPr>
          <p:spPr>
            <a:xfrm>
              <a:off x="5436323" y="3722643"/>
              <a:ext cx="206287" cy="206287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6" name="pt2115"/>
            <p:cNvSpPr/>
            <p:nvPr/>
          </p:nvSpPr>
          <p:spPr>
            <a:xfrm>
              <a:off x="5476557" y="3942898"/>
              <a:ext cx="125821" cy="125821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7" name="pt2116"/>
            <p:cNvSpPr/>
            <p:nvPr/>
          </p:nvSpPr>
          <p:spPr>
            <a:xfrm>
              <a:off x="5480033" y="3956698"/>
              <a:ext cx="118867" cy="118867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8" name="pt2117"/>
            <p:cNvSpPr/>
            <p:nvPr/>
          </p:nvSpPr>
          <p:spPr>
            <a:xfrm>
              <a:off x="5488238" y="3985966"/>
              <a:ext cx="102458" cy="102458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9" name="pt2118"/>
            <p:cNvSpPr/>
            <p:nvPr/>
          </p:nvSpPr>
          <p:spPr>
            <a:xfrm>
              <a:off x="5506086" y="4033624"/>
              <a:ext cx="66762" cy="66762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0" name="pt2119"/>
            <p:cNvSpPr/>
            <p:nvPr/>
          </p:nvSpPr>
          <p:spPr>
            <a:xfrm>
              <a:off x="5468456" y="3907516"/>
              <a:ext cx="142021" cy="14202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1" name="pt2120"/>
            <p:cNvSpPr/>
            <p:nvPr/>
          </p:nvSpPr>
          <p:spPr>
            <a:xfrm>
              <a:off x="5414785" y="3558926"/>
              <a:ext cx="249363" cy="249363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2" name="pt2121"/>
            <p:cNvSpPr/>
            <p:nvPr/>
          </p:nvSpPr>
          <p:spPr>
            <a:xfrm>
              <a:off x="5480390" y="3958066"/>
              <a:ext cx="118154" cy="118154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3" name="pt2122"/>
            <p:cNvSpPr/>
            <p:nvPr/>
          </p:nvSpPr>
          <p:spPr>
            <a:xfrm>
              <a:off x="5483271" y="3968801"/>
              <a:ext cx="112392" cy="112392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4" name="pt2123"/>
            <p:cNvSpPr/>
            <p:nvPr/>
          </p:nvSpPr>
          <p:spPr>
            <a:xfrm>
              <a:off x="5479033" y="3952811"/>
              <a:ext cx="120869" cy="120869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5" name="pt2124"/>
            <p:cNvSpPr/>
            <p:nvPr/>
          </p:nvSpPr>
          <p:spPr>
            <a:xfrm>
              <a:off x="5455392" y="3840930"/>
              <a:ext cx="168149" cy="168149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6" name="pt2125"/>
            <p:cNvSpPr/>
            <p:nvPr/>
          </p:nvSpPr>
          <p:spPr>
            <a:xfrm>
              <a:off x="5449847" y="3809115"/>
              <a:ext cx="179240" cy="179240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7" name="pt2126"/>
            <p:cNvSpPr/>
            <p:nvPr/>
          </p:nvSpPr>
          <p:spPr>
            <a:xfrm>
              <a:off x="5467390" y="3902523"/>
              <a:ext cx="144153" cy="144153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8" name="pt2127"/>
            <p:cNvSpPr/>
            <p:nvPr/>
          </p:nvSpPr>
          <p:spPr>
            <a:xfrm>
              <a:off x="5472150" y="3924211"/>
              <a:ext cx="134633" cy="134633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9" name="pt2128"/>
            <p:cNvSpPr/>
            <p:nvPr/>
          </p:nvSpPr>
          <p:spPr>
            <a:xfrm>
              <a:off x="5502457" y="4025711"/>
              <a:ext cx="74019" cy="74019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0" name="pt2129"/>
            <p:cNvSpPr/>
            <p:nvPr/>
          </p:nvSpPr>
          <p:spPr>
            <a:xfrm>
              <a:off x="5470690" y="3917723"/>
              <a:ext cx="137554" cy="137554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1" name="pt2130"/>
            <p:cNvSpPr/>
            <p:nvPr/>
          </p:nvSpPr>
          <p:spPr>
            <a:xfrm>
              <a:off x="5462392" y="3878067"/>
              <a:ext cx="154150" cy="154150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2" name="pt2131"/>
            <p:cNvSpPr/>
            <p:nvPr/>
          </p:nvSpPr>
          <p:spPr>
            <a:xfrm>
              <a:off x="5467663" y="3903807"/>
              <a:ext cx="143608" cy="143608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3" name="pt2132"/>
            <p:cNvSpPr/>
            <p:nvPr/>
          </p:nvSpPr>
          <p:spPr>
            <a:xfrm>
              <a:off x="5479783" y="3955734"/>
              <a:ext cx="119367" cy="119367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4" name="pt2133"/>
            <p:cNvSpPr/>
            <p:nvPr/>
          </p:nvSpPr>
          <p:spPr>
            <a:xfrm>
              <a:off x="5447431" y="3794591"/>
              <a:ext cx="184072" cy="184072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5" name="pt2134"/>
            <p:cNvSpPr/>
            <p:nvPr/>
          </p:nvSpPr>
          <p:spPr>
            <a:xfrm>
              <a:off x="5436298" y="3722468"/>
              <a:ext cx="206338" cy="206338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6" name="pt2135"/>
            <p:cNvSpPr/>
            <p:nvPr/>
          </p:nvSpPr>
          <p:spPr>
            <a:xfrm>
              <a:off x="5495076" y="4006816"/>
              <a:ext cx="88783" cy="88783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7" name="pt2136"/>
            <p:cNvSpPr/>
            <p:nvPr/>
          </p:nvSpPr>
          <p:spPr>
            <a:xfrm>
              <a:off x="5405055" y="3474492"/>
              <a:ext cx="268823" cy="268823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8" name="pt2137"/>
            <p:cNvSpPr/>
            <p:nvPr/>
          </p:nvSpPr>
          <p:spPr>
            <a:xfrm>
              <a:off x="5491773" y="3997147"/>
              <a:ext cx="95388" cy="95388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9" name="pt2138"/>
            <p:cNvSpPr/>
            <p:nvPr/>
          </p:nvSpPr>
          <p:spPr>
            <a:xfrm>
              <a:off x="5476788" y="3943843"/>
              <a:ext cx="125357" cy="125357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0" name="pt2139"/>
            <p:cNvSpPr/>
            <p:nvPr/>
          </p:nvSpPr>
          <p:spPr>
            <a:xfrm>
              <a:off x="5477128" y="3945225"/>
              <a:ext cx="124677" cy="124677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1" name="pt2140"/>
            <p:cNvSpPr/>
            <p:nvPr/>
          </p:nvSpPr>
          <p:spPr>
            <a:xfrm>
              <a:off x="5502710" y="4026291"/>
              <a:ext cx="73514" cy="73514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2" name="pt2141"/>
            <p:cNvSpPr/>
            <p:nvPr/>
          </p:nvSpPr>
          <p:spPr>
            <a:xfrm>
              <a:off x="5467390" y="3902523"/>
              <a:ext cx="144153" cy="144153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3" name="pt2142"/>
            <p:cNvSpPr/>
            <p:nvPr/>
          </p:nvSpPr>
          <p:spPr>
            <a:xfrm>
              <a:off x="5500281" y="4020530"/>
              <a:ext cx="78372" cy="78372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4" name="pt2143"/>
            <p:cNvSpPr/>
            <p:nvPr/>
          </p:nvSpPr>
          <p:spPr>
            <a:xfrm>
              <a:off x="5512356" y="4045160"/>
              <a:ext cx="54221" cy="5422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5" name="pt2144"/>
            <p:cNvSpPr/>
            <p:nvPr/>
          </p:nvSpPr>
          <p:spPr>
            <a:xfrm>
              <a:off x="5499030" y="4017405"/>
              <a:ext cx="80874" cy="80874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6" name="pt2145"/>
            <p:cNvSpPr/>
            <p:nvPr/>
          </p:nvSpPr>
          <p:spPr>
            <a:xfrm>
              <a:off x="5480369" y="3957985"/>
              <a:ext cx="118197" cy="118197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7" name="pt2146"/>
            <p:cNvSpPr/>
            <p:nvPr/>
          </p:nvSpPr>
          <p:spPr>
            <a:xfrm>
              <a:off x="5492615" y="3999685"/>
              <a:ext cx="93703" cy="93703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8" name="pt2147"/>
            <p:cNvSpPr/>
            <p:nvPr/>
          </p:nvSpPr>
          <p:spPr>
            <a:xfrm>
              <a:off x="5497956" y="4014635"/>
              <a:ext cx="83022" cy="83022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9" name="pt2148"/>
            <p:cNvSpPr/>
            <p:nvPr/>
          </p:nvSpPr>
          <p:spPr>
            <a:xfrm>
              <a:off x="5448407" y="3800505"/>
              <a:ext cx="182120" cy="182120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0" name="pt2149"/>
            <p:cNvSpPr/>
            <p:nvPr/>
          </p:nvSpPr>
          <p:spPr>
            <a:xfrm>
              <a:off x="5468579" y="3908085"/>
              <a:ext cx="141776" cy="141776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1" name="pt2150"/>
            <p:cNvSpPr/>
            <p:nvPr/>
          </p:nvSpPr>
          <p:spPr>
            <a:xfrm>
              <a:off x="5473529" y="3930201"/>
              <a:ext cx="131876" cy="131876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2" name="pt2151"/>
            <p:cNvSpPr/>
            <p:nvPr/>
          </p:nvSpPr>
          <p:spPr>
            <a:xfrm>
              <a:off x="5497410" y="4013196"/>
              <a:ext cx="84115" cy="84115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3" name="pt2152"/>
            <p:cNvSpPr/>
            <p:nvPr/>
          </p:nvSpPr>
          <p:spPr>
            <a:xfrm>
              <a:off x="5497554" y="4013579"/>
              <a:ext cx="83826" cy="83826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4" name="pt2153"/>
            <p:cNvSpPr/>
            <p:nvPr/>
          </p:nvSpPr>
          <p:spPr>
            <a:xfrm>
              <a:off x="5485081" y="3975252"/>
              <a:ext cx="108772" cy="108772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5" name="pt2154"/>
            <p:cNvSpPr/>
            <p:nvPr/>
          </p:nvSpPr>
          <p:spPr>
            <a:xfrm>
              <a:off x="5413604" y="3549028"/>
              <a:ext cx="251725" cy="251725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6" name="pt2155"/>
            <p:cNvSpPr/>
            <p:nvPr/>
          </p:nvSpPr>
          <p:spPr>
            <a:xfrm>
              <a:off x="5503249" y="4027514"/>
              <a:ext cx="72437" cy="72437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7" name="pt2156"/>
            <p:cNvSpPr/>
            <p:nvPr/>
          </p:nvSpPr>
          <p:spPr>
            <a:xfrm>
              <a:off x="5508436" y="4038265"/>
              <a:ext cx="62062" cy="62062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8" name="pt2157"/>
            <p:cNvSpPr/>
            <p:nvPr/>
          </p:nvSpPr>
          <p:spPr>
            <a:xfrm>
              <a:off x="5483544" y="3969788"/>
              <a:ext cx="111846" cy="111846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9" name="pt2158"/>
            <p:cNvSpPr/>
            <p:nvPr/>
          </p:nvSpPr>
          <p:spPr>
            <a:xfrm>
              <a:off x="5494945" y="4006447"/>
              <a:ext cx="89044" cy="89044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0" name="pt2159"/>
            <p:cNvSpPr/>
            <p:nvPr/>
          </p:nvSpPr>
          <p:spPr>
            <a:xfrm>
              <a:off x="5507882" y="4037205"/>
              <a:ext cx="63170" cy="63170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1" name="pt2160"/>
            <p:cNvSpPr/>
            <p:nvPr/>
          </p:nvSpPr>
          <p:spPr>
            <a:xfrm>
              <a:off x="5506690" y="4034853"/>
              <a:ext cx="65554" cy="65554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2" name="pt2161"/>
            <p:cNvSpPr/>
            <p:nvPr/>
          </p:nvSpPr>
          <p:spPr>
            <a:xfrm>
              <a:off x="5425885" y="3647288"/>
              <a:ext cx="227164" cy="227164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3" name="pt2162"/>
            <p:cNvSpPr/>
            <p:nvPr/>
          </p:nvSpPr>
          <p:spPr>
            <a:xfrm>
              <a:off x="5504840" y="4031010"/>
              <a:ext cx="69253" cy="69253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4" name="pt2163"/>
            <p:cNvSpPr/>
            <p:nvPr/>
          </p:nvSpPr>
          <p:spPr>
            <a:xfrm>
              <a:off x="5471333" y="3920597"/>
              <a:ext cx="136268" cy="136268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5" name="pt2164"/>
            <p:cNvSpPr/>
            <p:nvPr/>
          </p:nvSpPr>
          <p:spPr>
            <a:xfrm>
              <a:off x="5506690" y="4034853"/>
              <a:ext cx="65554" cy="65554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6" name="pt2165"/>
            <p:cNvSpPr/>
            <p:nvPr/>
          </p:nvSpPr>
          <p:spPr>
            <a:xfrm>
              <a:off x="5484632" y="3973672"/>
              <a:ext cx="109671" cy="10967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7" name="pt2166"/>
            <p:cNvSpPr/>
            <p:nvPr/>
          </p:nvSpPr>
          <p:spPr>
            <a:xfrm>
              <a:off x="5501093" y="4022503"/>
              <a:ext cx="76747" cy="76747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8" name="pt2167"/>
            <p:cNvSpPr/>
            <p:nvPr/>
          </p:nvSpPr>
          <p:spPr>
            <a:xfrm>
              <a:off x="5465520" y="3893571"/>
              <a:ext cx="147895" cy="147895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9" name="pt2168"/>
            <p:cNvSpPr/>
            <p:nvPr/>
          </p:nvSpPr>
          <p:spPr>
            <a:xfrm>
              <a:off x="5447204" y="3793203"/>
              <a:ext cx="184527" cy="184527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0" name="pt2169"/>
            <p:cNvSpPr/>
            <p:nvPr/>
          </p:nvSpPr>
          <p:spPr>
            <a:xfrm>
              <a:off x="5498496" y="4016038"/>
              <a:ext cx="81942" cy="81942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1" name="pt2170"/>
            <p:cNvSpPr/>
            <p:nvPr/>
          </p:nvSpPr>
          <p:spPr>
            <a:xfrm>
              <a:off x="5498723" y="4016622"/>
              <a:ext cx="81487" cy="81487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2" name="pt2171"/>
            <p:cNvSpPr/>
            <p:nvPr/>
          </p:nvSpPr>
          <p:spPr>
            <a:xfrm>
              <a:off x="5471376" y="3920789"/>
              <a:ext cx="136182" cy="136182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3" name="pt2172"/>
            <p:cNvSpPr/>
            <p:nvPr/>
          </p:nvSpPr>
          <p:spPr>
            <a:xfrm>
              <a:off x="5410107" y="3519142"/>
              <a:ext cx="258720" cy="258720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4" name="pt2173"/>
            <p:cNvSpPr/>
            <p:nvPr/>
          </p:nvSpPr>
          <p:spPr>
            <a:xfrm>
              <a:off x="5462921" y="3880739"/>
              <a:ext cx="153091" cy="15309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5" name="pt2174"/>
            <p:cNvSpPr/>
            <p:nvPr/>
          </p:nvSpPr>
          <p:spPr>
            <a:xfrm>
              <a:off x="5473592" y="3930472"/>
              <a:ext cx="131750" cy="131750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6" name="pt2175"/>
            <p:cNvSpPr/>
            <p:nvPr/>
          </p:nvSpPr>
          <p:spPr>
            <a:xfrm>
              <a:off x="5493561" y="4002475"/>
              <a:ext cx="91812" cy="91812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7" name="pt2176"/>
            <p:cNvSpPr/>
            <p:nvPr/>
          </p:nvSpPr>
          <p:spPr>
            <a:xfrm>
              <a:off x="5488134" y="3985624"/>
              <a:ext cx="102666" cy="102666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8" name="pt2177"/>
            <p:cNvSpPr/>
            <p:nvPr/>
          </p:nvSpPr>
          <p:spPr>
            <a:xfrm>
              <a:off x="5452492" y="3824553"/>
              <a:ext cx="173950" cy="173950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9" name="pt2178"/>
            <p:cNvSpPr/>
            <p:nvPr/>
          </p:nvSpPr>
          <p:spPr>
            <a:xfrm>
              <a:off x="5446826" y="3790892"/>
              <a:ext cx="185281" cy="18528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0" name="pt2179"/>
            <p:cNvSpPr/>
            <p:nvPr/>
          </p:nvSpPr>
          <p:spPr>
            <a:xfrm>
              <a:off x="5493810" y="4003200"/>
              <a:ext cx="91313" cy="91313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1" name="pt2180"/>
            <p:cNvSpPr/>
            <p:nvPr/>
          </p:nvSpPr>
          <p:spPr>
            <a:xfrm>
              <a:off x="5486586" y="3980447"/>
              <a:ext cx="105761" cy="10576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2" name="pt2181"/>
            <p:cNvSpPr/>
            <p:nvPr/>
          </p:nvSpPr>
          <p:spPr>
            <a:xfrm>
              <a:off x="5499380" y="4018291"/>
              <a:ext cx="80174" cy="80174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3" name="pt2182"/>
            <p:cNvSpPr/>
            <p:nvPr/>
          </p:nvSpPr>
          <p:spPr>
            <a:xfrm>
              <a:off x="5451169" y="3816893"/>
              <a:ext cx="176595" cy="176595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4" name="pt2183"/>
            <p:cNvSpPr/>
            <p:nvPr/>
          </p:nvSpPr>
          <p:spPr>
            <a:xfrm>
              <a:off x="5461563" y="3873847"/>
              <a:ext cx="155807" cy="155807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5" name="pt2184"/>
            <p:cNvSpPr/>
            <p:nvPr/>
          </p:nvSpPr>
          <p:spPr>
            <a:xfrm>
              <a:off x="5436843" y="3726197"/>
              <a:ext cx="205249" cy="205249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6" name="pt2185"/>
            <p:cNvSpPr/>
            <p:nvPr/>
          </p:nvSpPr>
          <p:spPr>
            <a:xfrm>
              <a:off x="5440114" y="3748151"/>
              <a:ext cx="198706" cy="198706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7" name="pt2186"/>
            <p:cNvSpPr/>
            <p:nvPr/>
          </p:nvSpPr>
          <p:spPr>
            <a:xfrm>
              <a:off x="5464760" y="3889866"/>
              <a:ext cx="149415" cy="149415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8" name="pt2187"/>
            <p:cNvSpPr/>
            <p:nvPr/>
          </p:nvSpPr>
          <p:spPr>
            <a:xfrm>
              <a:off x="5500693" y="4021538"/>
              <a:ext cx="77547" cy="77547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9" name="pt2188"/>
            <p:cNvSpPr/>
            <p:nvPr/>
          </p:nvSpPr>
          <p:spPr>
            <a:xfrm>
              <a:off x="5471740" y="3922402"/>
              <a:ext cx="135454" cy="135454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0" name="pt2189"/>
            <p:cNvSpPr/>
            <p:nvPr/>
          </p:nvSpPr>
          <p:spPr>
            <a:xfrm>
              <a:off x="5464638" y="3889268"/>
              <a:ext cx="149658" cy="149658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1" name="pt2190"/>
            <p:cNvSpPr/>
            <p:nvPr/>
          </p:nvSpPr>
          <p:spPr>
            <a:xfrm>
              <a:off x="5506086" y="4033624"/>
              <a:ext cx="66762" cy="66762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2" name="pt2191"/>
            <p:cNvSpPr/>
            <p:nvPr/>
          </p:nvSpPr>
          <p:spPr>
            <a:xfrm>
              <a:off x="5427178" y="3657031"/>
              <a:ext cx="224578" cy="224578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3" name="pt2192"/>
            <p:cNvSpPr/>
            <p:nvPr/>
          </p:nvSpPr>
          <p:spPr>
            <a:xfrm>
              <a:off x="5497608" y="4013722"/>
              <a:ext cx="83717" cy="83717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4" name="pt2193"/>
            <p:cNvSpPr/>
            <p:nvPr/>
          </p:nvSpPr>
          <p:spPr>
            <a:xfrm>
              <a:off x="5511191" y="4043222"/>
              <a:ext cx="56551" cy="56551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5" name="pt2194"/>
            <p:cNvSpPr/>
            <p:nvPr/>
          </p:nvSpPr>
          <p:spPr>
            <a:xfrm>
              <a:off x="5512028" y="4044624"/>
              <a:ext cx="54877" cy="54877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6" name="pt2195"/>
            <p:cNvSpPr/>
            <p:nvPr/>
          </p:nvSpPr>
          <p:spPr>
            <a:xfrm>
              <a:off x="5418517" y="3589582"/>
              <a:ext cx="241899" cy="241899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7" name="pt2196"/>
            <p:cNvSpPr/>
            <p:nvPr/>
          </p:nvSpPr>
          <p:spPr>
            <a:xfrm>
              <a:off x="5483899" y="3971065"/>
              <a:ext cx="111136" cy="111136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8" name="pt2197"/>
            <p:cNvSpPr/>
            <p:nvPr/>
          </p:nvSpPr>
          <p:spPr>
            <a:xfrm>
              <a:off x="5472388" y="3925252"/>
              <a:ext cx="134159" cy="134159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9" name="pt2198"/>
            <p:cNvSpPr/>
            <p:nvPr/>
          </p:nvSpPr>
          <p:spPr>
            <a:xfrm>
              <a:off x="5406392" y="3486480"/>
              <a:ext cx="266149" cy="266149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0" name="pt2199"/>
            <p:cNvSpPr/>
            <p:nvPr/>
          </p:nvSpPr>
          <p:spPr>
            <a:xfrm>
              <a:off x="5452705" y="3825778"/>
              <a:ext cx="173524" cy="173524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1" name="pt2200"/>
            <p:cNvSpPr/>
            <p:nvPr/>
          </p:nvSpPr>
          <p:spPr>
            <a:xfrm>
              <a:off x="5495339" y="4007556"/>
              <a:ext cx="88255" cy="88255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2" name="pt2201"/>
            <p:cNvSpPr/>
            <p:nvPr/>
          </p:nvSpPr>
          <p:spPr>
            <a:xfrm>
              <a:off x="5448206" y="3799293"/>
              <a:ext cx="182522" cy="182522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3" name="pt2202"/>
            <p:cNvSpPr/>
            <p:nvPr/>
          </p:nvSpPr>
          <p:spPr>
            <a:xfrm>
              <a:off x="5465004" y="3891063"/>
              <a:ext cx="148926" cy="148926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4" name="pt2203"/>
            <p:cNvSpPr/>
            <p:nvPr/>
          </p:nvSpPr>
          <p:spPr>
            <a:xfrm>
              <a:off x="5486948" y="3981671"/>
              <a:ext cx="105038" cy="105038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5" name="pt2204"/>
            <p:cNvSpPr/>
            <p:nvPr/>
          </p:nvSpPr>
          <p:spPr>
            <a:xfrm>
              <a:off x="5434485" y="3709915"/>
              <a:ext cx="209964" cy="209964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6" name="pt2205"/>
            <p:cNvSpPr/>
            <p:nvPr/>
          </p:nvSpPr>
          <p:spPr>
            <a:xfrm>
              <a:off x="5510185" y="4041471"/>
              <a:ext cx="58564" cy="58564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7" name="pt2206"/>
            <p:cNvSpPr/>
            <p:nvPr/>
          </p:nvSpPr>
          <p:spPr>
            <a:xfrm>
              <a:off x="5424931" y="3640027"/>
              <a:ext cx="229072" cy="229072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8" name="pt2207"/>
            <p:cNvSpPr/>
            <p:nvPr/>
          </p:nvSpPr>
          <p:spPr>
            <a:xfrm>
              <a:off x="5483841" y="3970859"/>
              <a:ext cx="111251" cy="11125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9" name="pt2208"/>
            <p:cNvSpPr/>
            <p:nvPr/>
          </p:nvSpPr>
          <p:spPr>
            <a:xfrm>
              <a:off x="5477589" y="3947084"/>
              <a:ext cx="123755" cy="123755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0" name="pt2209"/>
            <p:cNvSpPr/>
            <p:nvPr/>
          </p:nvSpPr>
          <p:spPr>
            <a:xfrm>
              <a:off x="5502942" y="4026821"/>
              <a:ext cx="73050" cy="73050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1" name="pt2210"/>
            <p:cNvSpPr/>
            <p:nvPr/>
          </p:nvSpPr>
          <p:spPr>
            <a:xfrm>
              <a:off x="5401439" y="3441453"/>
              <a:ext cx="276055" cy="276055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2" name="pt2211"/>
            <p:cNvSpPr/>
            <p:nvPr/>
          </p:nvSpPr>
          <p:spPr>
            <a:xfrm>
              <a:off x="5504505" y="4030288"/>
              <a:ext cx="69924" cy="69924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3" name="pt2212"/>
            <p:cNvSpPr/>
            <p:nvPr/>
          </p:nvSpPr>
          <p:spPr>
            <a:xfrm>
              <a:off x="5487991" y="3985154"/>
              <a:ext cx="102951" cy="1029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4" name="pt2213"/>
            <p:cNvSpPr/>
            <p:nvPr/>
          </p:nvSpPr>
          <p:spPr>
            <a:xfrm>
              <a:off x="5424971" y="3640335"/>
              <a:ext cx="228991" cy="22899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5" name="pt2214"/>
            <p:cNvSpPr/>
            <p:nvPr/>
          </p:nvSpPr>
          <p:spPr>
            <a:xfrm>
              <a:off x="5436349" y="3722817"/>
              <a:ext cx="206237" cy="206237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6" name="pt2215"/>
            <p:cNvSpPr/>
            <p:nvPr/>
          </p:nvSpPr>
          <p:spPr>
            <a:xfrm>
              <a:off x="5502640" y="4026133"/>
              <a:ext cx="73653" cy="73653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7" name="pt2216"/>
            <p:cNvSpPr/>
            <p:nvPr/>
          </p:nvSpPr>
          <p:spPr>
            <a:xfrm>
              <a:off x="5481478" y="3962189"/>
              <a:ext cx="115977" cy="115977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8" name="pt2217"/>
            <p:cNvSpPr/>
            <p:nvPr/>
          </p:nvSpPr>
          <p:spPr>
            <a:xfrm>
              <a:off x="5505505" y="4032419"/>
              <a:ext cx="67923" cy="67923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9" name="pt2218"/>
            <p:cNvSpPr/>
            <p:nvPr/>
          </p:nvSpPr>
          <p:spPr>
            <a:xfrm>
              <a:off x="5463814" y="3885202"/>
              <a:ext cx="151305" cy="151305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0" name="pt2219"/>
            <p:cNvSpPr/>
            <p:nvPr/>
          </p:nvSpPr>
          <p:spPr>
            <a:xfrm>
              <a:off x="5483316" y="3968965"/>
              <a:ext cx="112301" cy="11230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1" name="pt2220"/>
            <p:cNvSpPr/>
            <p:nvPr/>
          </p:nvSpPr>
          <p:spPr>
            <a:xfrm>
              <a:off x="5467759" y="3904261"/>
              <a:ext cx="143415" cy="143415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2" name="pt2221"/>
            <p:cNvSpPr/>
            <p:nvPr/>
          </p:nvSpPr>
          <p:spPr>
            <a:xfrm>
              <a:off x="5486008" y="3978470"/>
              <a:ext cx="106918" cy="106918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3" name="pt2222"/>
            <p:cNvSpPr/>
            <p:nvPr/>
          </p:nvSpPr>
          <p:spPr>
            <a:xfrm>
              <a:off x="5462774" y="3879996"/>
              <a:ext cx="153386" cy="153386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4" name="pt2223"/>
            <p:cNvSpPr/>
            <p:nvPr/>
          </p:nvSpPr>
          <p:spPr>
            <a:xfrm>
              <a:off x="5489757" y="3990877"/>
              <a:ext cx="99420" cy="99420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5" name="pt2224"/>
            <p:cNvSpPr/>
            <p:nvPr/>
          </p:nvSpPr>
          <p:spPr>
            <a:xfrm>
              <a:off x="5458426" y="3857441"/>
              <a:ext cx="162082" cy="162082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6" name="pt2225"/>
            <p:cNvSpPr/>
            <p:nvPr/>
          </p:nvSpPr>
          <p:spPr>
            <a:xfrm>
              <a:off x="5496911" y="4011865"/>
              <a:ext cx="85112" cy="85112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7" name="pt2226"/>
            <p:cNvSpPr/>
            <p:nvPr/>
          </p:nvSpPr>
          <p:spPr>
            <a:xfrm>
              <a:off x="5456854" y="3848967"/>
              <a:ext cx="165225" cy="165225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8" name="pt2227"/>
            <p:cNvSpPr/>
            <p:nvPr/>
          </p:nvSpPr>
          <p:spPr>
            <a:xfrm>
              <a:off x="5491846" y="3997368"/>
              <a:ext cx="95242" cy="95242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9" name="pt2228"/>
            <p:cNvSpPr/>
            <p:nvPr/>
          </p:nvSpPr>
          <p:spPr>
            <a:xfrm>
              <a:off x="5500260" y="4020480"/>
              <a:ext cx="78413" cy="78413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0" name="pt2229"/>
            <p:cNvSpPr/>
            <p:nvPr/>
          </p:nvSpPr>
          <p:spPr>
            <a:xfrm>
              <a:off x="5440257" y="3749098"/>
              <a:ext cx="198419" cy="198419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1" name="pt2230"/>
            <p:cNvSpPr/>
            <p:nvPr/>
          </p:nvSpPr>
          <p:spPr>
            <a:xfrm>
              <a:off x="5451261" y="3817432"/>
              <a:ext cx="176411" cy="176411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2" name="pt2231"/>
            <p:cNvSpPr/>
            <p:nvPr/>
          </p:nvSpPr>
          <p:spPr>
            <a:xfrm>
              <a:off x="5431317" y="3687440"/>
              <a:ext cx="216300" cy="216300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3" name="pt2232"/>
            <p:cNvSpPr/>
            <p:nvPr/>
          </p:nvSpPr>
          <p:spPr>
            <a:xfrm>
              <a:off x="5480856" y="3959841"/>
              <a:ext cx="117222" cy="117222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4" name="pt2233"/>
            <p:cNvSpPr/>
            <p:nvPr/>
          </p:nvSpPr>
          <p:spPr>
            <a:xfrm>
              <a:off x="5424075" y="3633459"/>
              <a:ext cx="230784" cy="230784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5" name="pt2234"/>
            <p:cNvSpPr/>
            <p:nvPr/>
          </p:nvSpPr>
          <p:spPr>
            <a:xfrm>
              <a:off x="5475340" y="3937873"/>
              <a:ext cx="128253" cy="128253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6" name="pt2235"/>
            <p:cNvSpPr/>
            <p:nvPr/>
          </p:nvSpPr>
          <p:spPr>
            <a:xfrm>
              <a:off x="5507167" y="4035806"/>
              <a:ext cx="64600" cy="64600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7" name="pt2236"/>
            <p:cNvSpPr/>
            <p:nvPr/>
          </p:nvSpPr>
          <p:spPr>
            <a:xfrm>
              <a:off x="5460370" y="3867685"/>
              <a:ext cx="158194" cy="158194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8" name="pt2237"/>
            <p:cNvSpPr/>
            <p:nvPr/>
          </p:nvSpPr>
          <p:spPr>
            <a:xfrm>
              <a:off x="5422774" y="3623382"/>
              <a:ext cx="233385" cy="233385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9" name="pt2238"/>
            <p:cNvSpPr/>
            <p:nvPr/>
          </p:nvSpPr>
          <p:spPr>
            <a:xfrm>
              <a:off x="5499518" y="4018636"/>
              <a:ext cx="79898" cy="79898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0" name="pt2239"/>
            <p:cNvSpPr/>
            <p:nvPr/>
          </p:nvSpPr>
          <p:spPr>
            <a:xfrm>
              <a:off x="5452429" y="3824192"/>
              <a:ext cx="174076" cy="174076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1" name="pt2240"/>
            <p:cNvSpPr/>
            <p:nvPr/>
          </p:nvSpPr>
          <p:spPr>
            <a:xfrm>
              <a:off x="5505505" y="4032419"/>
              <a:ext cx="67923" cy="67923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2" name="pt2241"/>
            <p:cNvSpPr/>
            <p:nvPr/>
          </p:nvSpPr>
          <p:spPr>
            <a:xfrm>
              <a:off x="5505834" y="4033105"/>
              <a:ext cx="67265" cy="67265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3" name="pt2242"/>
            <p:cNvSpPr/>
            <p:nvPr/>
          </p:nvSpPr>
          <p:spPr>
            <a:xfrm>
              <a:off x="5505024" y="4031402"/>
              <a:ext cx="68886" cy="68886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4" name="pt2243"/>
            <p:cNvSpPr/>
            <p:nvPr/>
          </p:nvSpPr>
          <p:spPr>
            <a:xfrm>
              <a:off x="5507723" y="4036898"/>
              <a:ext cx="63487" cy="63487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5" name="pt2244"/>
            <p:cNvSpPr/>
            <p:nvPr/>
          </p:nvSpPr>
          <p:spPr>
            <a:xfrm>
              <a:off x="5491656" y="3996792"/>
              <a:ext cx="95621" cy="95621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6" name="pt2245"/>
            <p:cNvSpPr/>
            <p:nvPr/>
          </p:nvSpPr>
          <p:spPr>
            <a:xfrm>
              <a:off x="5454180" y="3834154"/>
              <a:ext cx="170574" cy="170574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7" name="pt2246"/>
            <p:cNvSpPr/>
            <p:nvPr/>
          </p:nvSpPr>
          <p:spPr>
            <a:xfrm>
              <a:off x="5497284" y="4012862"/>
              <a:ext cx="84366" cy="84366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8" name="pt2247"/>
            <p:cNvSpPr/>
            <p:nvPr/>
          </p:nvSpPr>
          <p:spPr>
            <a:xfrm>
              <a:off x="5467897" y="3904903"/>
              <a:ext cx="143141" cy="143141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9" name="pt2248"/>
            <p:cNvSpPr/>
            <p:nvPr/>
          </p:nvSpPr>
          <p:spPr>
            <a:xfrm>
              <a:off x="5468277" y="3906682"/>
              <a:ext cx="142379" cy="142379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0" name="pt2249"/>
            <p:cNvSpPr/>
            <p:nvPr/>
          </p:nvSpPr>
          <p:spPr>
            <a:xfrm>
              <a:off x="5477344" y="3946094"/>
              <a:ext cx="124247" cy="124247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1" name="pt2250"/>
            <p:cNvSpPr/>
            <p:nvPr/>
          </p:nvSpPr>
          <p:spPr>
            <a:xfrm>
              <a:off x="5438228" y="3735585"/>
              <a:ext cx="202478" cy="202478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2" name="pt2251"/>
            <p:cNvSpPr/>
            <p:nvPr/>
          </p:nvSpPr>
          <p:spPr>
            <a:xfrm>
              <a:off x="5499936" y="4019680"/>
              <a:ext cx="79062" cy="79062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3" name="pt2252"/>
            <p:cNvSpPr/>
            <p:nvPr/>
          </p:nvSpPr>
          <p:spPr>
            <a:xfrm>
              <a:off x="5482832" y="3967202"/>
              <a:ext cx="113270" cy="113270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4" name="pt2253"/>
            <p:cNvSpPr/>
            <p:nvPr/>
          </p:nvSpPr>
          <p:spPr>
            <a:xfrm>
              <a:off x="5451830" y="3820738"/>
              <a:ext cx="175273" cy="175273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5" name="pt2254"/>
            <p:cNvSpPr/>
            <p:nvPr/>
          </p:nvSpPr>
          <p:spPr>
            <a:xfrm>
              <a:off x="5521416" y="4057047"/>
              <a:ext cx="36101" cy="3610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6" name="pt2255"/>
            <p:cNvSpPr/>
            <p:nvPr/>
          </p:nvSpPr>
          <p:spPr>
            <a:xfrm>
              <a:off x="5483681" y="3970282"/>
              <a:ext cx="111572" cy="111572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7" name="pt2256"/>
            <p:cNvSpPr/>
            <p:nvPr/>
          </p:nvSpPr>
          <p:spPr>
            <a:xfrm>
              <a:off x="5434247" y="3708249"/>
              <a:ext cx="210441" cy="21044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8" name="pt2257"/>
            <p:cNvSpPr/>
            <p:nvPr/>
          </p:nvSpPr>
          <p:spPr>
            <a:xfrm>
              <a:off x="5506660" y="4034794"/>
              <a:ext cx="65613" cy="65613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9" name="pt2258"/>
            <p:cNvSpPr/>
            <p:nvPr/>
          </p:nvSpPr>
          <p:spPr>
            <a:xfrm>
              <a:off x="5433673" y="3704225"/>
              <a:ext cx="211587" cy="211587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0" name="pt2259"/>
            <p:cNvSpPr/>
            <p:nvPr/>
          </p:nvSpPr>
          <p:spPr>
            <a:xfrm>
              <a:off x="5516586" y="4051414"/>
              <a:ext cx="45761" cy="4576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1" name="pt2260"/>
            <p:cNvSpPr/>
            <p:nvPr/>
          </p:nvSpPr>
          <p:spPr>
            <a:xfrm>
              <a:off x="5422503" y="3621266"/>
              <a:ext cx="233927" cy="233927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2" name="pt2261"/>
            <p:cNvSpPr/>
            <p:nvPr/>
          </p:nvSpPr>
          <p:spPr>
            <a:xfrm>
              <a:off x="5509261" y="4039804"/>
              <a:ext cx="60412" cy="60412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3" name="pt2262"/>
            <p:cNvSpPr/>
            <p:nvPr/>
          </p:nvSpPr>
          <p:spPr>
            <a:xfrm>
              <a:off x="5458405" y="3857331"/>
              <a:ext cx="162123" cy="162123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4" name="pt2263"/>
            <p:cNvSpPr/>
            <p:nvPr/>
          </p:nvSpPr>
          <p:spPr>
            <a:xfrm>
              <a:off x="5476364" y="3942110"/>
              <a:ext cx="126205" cy="126205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5" name="pt2264"/>
            <p:cNvSpPr/>
            <p:nvPr/>
          </p:nvSpPr>
          <p:spPr>
            <a:xfrm>
              <a:off x="5506778" y="4035030"/>
              <a:ext cx="65378" cy="65378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6" name="pt2265"/>
            <p:cNvSpPr/>
            <p:nvPr/>
          </p:nvSpPr>
          <p:spPr>
            <a:xfrm>
              <a:off x="5471748" y="3922441"/>
              <a:ext cx="135437" cy="135437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7" name="pt2266"/>
            <p:cNvSpPr/>
            <p:nvPr/>
          </p:nvSpPr>
          <p:spPr>
            <a:xfrm>
              <a:off x="5430093" y="3678570"/>
              <a:ext cx="218748" cy="218748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8" name="pt2267"/>
            <p:cNvSpPr/>
            <p:nvPr/>
          </p:nvSpPr>
          <p:spPr>
            <a:xfrm>
              <a:off x="5491904" y="3997546"/>
              <a:ext cx="95125" cy="95125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9" name="pt2268"/>
            <p:cNvSpPr/>
            <p:nvPr/>
          </p:nvSpPr>
          <p:spPr>
            <a:xfrm>
              <a:off x="5502051" y="4024770"/>
              <a:ext cx="74831" cy="7483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0" name="pt2269"/>
            <p:cNvSpPr/>
            <p:nvPr/>
          </p:nvSpPr>
          <p:spPr>
            <a:xfrm>
              <a:off x="5418270" y="3587580"/>
              <a:ext cx="242394" cy="242394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1" name="pt2270"/>
            <p:cNvSpPr/>
            <p:nvPr/>
          </p:nvSpPr>
          <p:spPr>
            <a:xfrm>
              <a:off x="5502321" y="4025397"/>
              <a:ext cx="74292" cy="74292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2" name="pt2271"/>
            <p:cNvSpPr/>
            <p:nvPr/>
          </p:nvSpPr>
          <p:spPr>
            <a:xfrm>
              <a:off x="5479846" y="3955975"/>
              <a:ext cx="119242" cy="119242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3" name="pt2272"/>
            <p:cNvSpPr/>
            <p:nvPr/>
          </p:nvSpPr>
          <p:spPr>
            <a:xfrm>
              <a:off x="5444578" y="3776922"/>
              <a:ext cx="189778" cy="189778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4" name="pt2273"/>
            <p:cNvSpPr/>
            <p:nvPr/>
          </p:nvSpPr>
          <p:spPr>
            <a:xfrm>
              <a:off x="5471195" y="3919983"/>
              <a:ext cx="136544" cy="136544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5" name="pt2274"/>
            <p:cNvSpPr/>
            <p:nvPr/>
          </p:nvSpPr>
          <p:spPr>
            <a:xfrm>
              <a:off x="5408305" y="3503417"/>
              <a:ext cx="262324" cy="262324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6" name="pt2275"/>
            <p:cNvSpPr/>
            <p:nvPr/>
          </p:nvSpPr>
          <p:spPr>
            <a:xfrm>
              <a:off x="5493779" y="4003110"/>
              <a:ext cx="91376" cy="91376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7" name="pt2276"/>
            <p:cNvSpPr/>
            <p:nvPr/>
          </p:nvSpPr>
          <p:spPr>
            <a:xfrm>
              <a:off x="5471592" y="3921749"/>
              <a:ext cx="135749" cy="135749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8" name="pt2277"/>
            <p:cNvSpPr/>
            <p:nvPr/>
          </p:nvSpPr>
          <p:spPr>
            <a:xfrm>
              <a:off x="5482287" y="3965199"/>
              <a:ext cx="114360" cy="114360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9" name="pt2278"/>
            <p:cNvSpPr/>
            <p:nvPr/>
          </p:nvSpPr>
          <p:spPr>
            <a:xfrm>
              <a:off x="5500610" y="4021336"/>
              <a:ext cx="77713" cy="77713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0" name="pt2279"/>
            <p:cNvSpPr/>
            <p:nvPr/>
          </p:nvSpPr>
          <p:spPr>
            <a:xfrm>
              <a:off x="5505289" y="4031965"/>
              <a:ext cx="68355" cy="68355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1" name="pt2280"/>
            <p:cNvSpPr/>
            <p:nvPr/>
          </p:nvSpPr>
          <p:spPr>
            <a:xfrm>
              <a:off x="5408538" y="3505465"/>
              <a:ext cx="261857" cy="261857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2" name="pt2281"/>
            <p:cNvSpPr/>
            <p:nvPr/>
          </p:nvSpPr>
          <p:spPr>
            <a:xfrm>
              <a:off x="5463069" y="3881482"/>
              <a:ext cx="152796" cy="152796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3" name="pt2282"/>
            <p:cNvSpPr/>
            <p:nvPr/>
          </p:nvSpPr>
          <p:spPr>
            <a:xfrm>
              <a:off x="5497882" y="4014442"/>
              <a:ext cx="83169" cy="83169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4" name="pt2283"/>
            <p:cNvSpPr/>
            <p:nvPr/>
          </p:nvSpPr>
          <p:spPr>
            <a:xfrm>
              <a:off x="5456056" y="3844599"/>
              <a:ext cx="166821" cy="16682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5" name="pt2284"/>
            <p:cNvSpPr/>
            <p:nvPr/>
          </p:nvSpPr>
          <p:spPr>
            <a:xfrm>
              <a:off x="5486327" y="3979562"/>
              <a:ext cx="106280" cy="106280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6" name="pt2285"/>
            <p:cNvSpPr/>
            <p:nvPr/>
          </p:nvSpPr>
          <p:spPr>
            <a:xfrm>
              <a:off x="5496474" y="4010684"/>
              <a:ext cx="85986" cy="85986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7" name="pt2286"/>
            <p:cNvSpPr/>
            <p:nvPr/>
          </p:nvSpPr>
          <p:spPr>
            <a:xfrm>
              <a:off x="5485391" y="3976336"/>
              <a:ext cx="108152" cy="108152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8" name="pt2287"/>
            <p:cNvSpPr/>
            <p:nvPr/>
          </p:nvSpPr>
          <p:spPr>
            <a:xfrm>
              <a:off x="5463232" y="3882299"/>
              <a:ext cx="152469" cy="152469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9" name="pt2288"/>
            <p:cNvSpPr/>
            <p:nvPr/>
          </p:nvSpPr>
          <p:spPr>
            <a:xfrm>
              <a:off x="5503512" y="4028105"/>
              <a:ext cx="71910" cy="71910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0" name="pt2289"/>
            <p:cNvSpPr/>
            <p:nvPr/>
          </p:nvSpPr>
          <p:spPr>
            <a:xfrm>
              <a:off x="5473205" y="3928806"/>
              <a:ext cx="132524" cy="132524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1" name="pt2290"/>
            <p:cNvSpPr/>
            <p:nvPr/>
          </p:nvSpPr>
          <p:spPr>
            <a:xfrm>
              <a:off x="5426561" y="3652398"/>
              <a:ext cx="225811" cy="22581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2" name="pt2291"/>
            <p:cNvSpPr/>
            <p:nvPr/>
          </p:nvSpPr>
          <p:spPr>
            <a:xfrm>
              <a:off x="5430501" y="3681536"/>
              <a:ext cx="217932" cy="217932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3" name="pt2292"/>
            <p:cNvSpPr/>
            <p:nvPr/>
          </p:nvSpPr>
          <p:spPr>
            <a:xfrm>
              <a:off x="5499069" y="4017503"/>
              <a:ext cx="80797" cy="80797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4" name="pt2293"/>
            <p:cNvSpPr/>
            <p:nvPr/>
          </p:nvSpPr>
          <p:spPr>
            <a:xfrm>
              <a:off x="5512452" y="4045316"/>
              <a:ext cx="54029" cy="54029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5" name="pt2294"/>
            <p:cNvSpPr/>
            <p:nvPr/>
          </p:nvSpPr>
          <p:spPr>
            <a:xfrm>
              <a:off x="5448200" y="3799257"/>
              <a:ext cx="182534" cy="182534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6" name="pt2295"/>
            <p:cNvSpPr/>
            <p:nvPr/>
          </p:nvSpPr>
          <p:spPr>
            <a:xfrm>
              <a:off x="5510777" y="4042510"/>
              <a:ext cx="57379" cy="57379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7" name="pt2296"/>
            <p:cNvSpPr/>
            <p:nvPr/>
          </p:nvSpPr>
          <p:spPr>
            <a:xfrm>
              <a:off x="5510859" y="4042651"/>
              <a:ext cx="57216" cy="57216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8" name="pt2297"/>
            <p:cNvSpPr/>
            <p:nvPr/>
          </p:nvSpPr>
          <p:spPr>
            <a:xfrm>
              <a:off x="5485777" y="3977674"/>
              <a:ext cx="107380" cy="107380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9" name="pt2298"/>
            <p:cNvSpPr/>
            <p:nvPr/>
          </p:nvSpPr>
          <p:spPr>
            <a:xfrm>
              <a:off x="5473304" y="3929232"/>
              <a:ext cx="132326" cy="132326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0" name="pt2299"/>
            <p:cNvSpPr/>
            <p:nvPr/>
          </p:nvSpPr>
          <p:spPr>
            <a:xfrm>
              <a:off x="5498876" y="4017013"/>
              <a:ext cx="81182" cy="81182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1" name="pt2300"/>
            <p:cNvSpPr/>
            <p:nvPr/>
          </p:nvSpPr>
          <p:spPr>
            <a:xfrm>
              <a:off x="5497052" y="4012244"/>
              <a:ext cx="84829" cy="84829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2" name="pt2301"/>
            <p:cNvSpPr/>
            <p:nvPr/>
          </p:nvSpPr>
          <p:spPr>
            <a:xfrm>
              <a:off x="5448141" y="3798900"/>
              <a:ext cx="182652" cy="182652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3" name="pt2302"/>
            <p:cNvSpPr/>
            <p:nvPr/>
          </p:nvSpPr>
          <p:spPr>
            <a:xfrm>
              <a:off x="5451348" y="3817935"/>
              <a:ext cx="176238" cy="176238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4" name="pt2303"/>
            <p:cNvSpPr/>
            <p:nvPr/>
          </p:nvSpPr>
          <p:spPr>
            <a:xfrm>
              <a:off x="5403950" y="3464492"/>
              <a:ext cx="271033" cy="271033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5" name="pt2304"/>
            <p:cNvSpPr/>
            <p:nvPr/>
          </p:nvSpPr>
          <p:spPr>
            <a:xfrm>
              <a:off x="5502872" y="4026662"/>
              <a:ext cx="73190" cy="73190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6" name="pt2305"/>
            <p:cNvSpPr/>
            <p:nvPr/>
          </p:nvSpPr>
          <p:spPr>
            <a:xfrm>
              <a:off x="5463694" y="3884606"/>
              <a:ext cx="151545" cy="151545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7" name="pt2306"/>
            <p:cNvSpPr/>
            <p:nvPr/>
          </p:nvSpPr>
          <p:spPr>
            <a:xfrm>
              <a:off x="5510737" y="4042440"/>
              <a:ext cx="57460" cy="57460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8" name="pt2307"/>
            <p:cNvSpPr/>
            <p:nvPr/>
          </p:nvSpPr>
          <p:spPr>
            <a:xfrm>
              <a:off x="5488316" y="3986223"/>
              <a:ext cx="102302" cy="102302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9" name="pt2308"/>
            <p:cNvSpPr/>
            <p:nvPr/>
          </p:nvSpPr>
          <p:spPr>
            <a:xfrm>
              <a:off x="5476846" y="3944080"/>
              <a:ext cx="125241" cy="12524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0" name="pt2309"/>
            <p:cNvSpPr/>
            <p:nvPr/>
          </p:nvSpPr>
          <p:spPr>
            <a:xfrm>
              <a:off x="5435294" y="3715544"/>
              <a:ext cx="208346" cy="208346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1" name="pt2310"/>
            <p:cNvSpPr/>
            <p:nvPr/>
          </p:nvSpPr>
          <p:spPr>
            <a:xfrm>
              <a:off x="5424810" y="3639103"/>
              <a:ext cx="229313" cy="229313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2" name="pt2311"/>
            <p:cNvSpPr/>
            <p:nvPr/>
          </p:nvSpPr>
          <p:spPr>
            <a:xfrm>
              <a:off x="5449835" y="3809044"/>
              <a:ext cx="179264" cy="179264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3" name="pt2312"/>
            <p:cNvSpPr/>
            <p:nvPr/>
          </p:nvSpPr>
          <p:spPr>
            <a:xfrm>
              <a:off x="5461686" y="3874476"/>
              <a:ext cx="155562" cy="155562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4" name="pt2313"/>
            <p:cNvSpPr/>
            <p:nvPr/>
          </p:nvSpPr>
          <p:spPr>
            <a:xfrm>
              <a:off x="5510185" y="4041471"/>
              <a:ext cx="58564" cy="58564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5" name="pt2314"/>
            <p:cNvSpPr/>
            <p:nvPr/>
          </p:nvSpPr>
          <p:spPr>
            <a:xfrm>
              <a:off x="5488342" y="3986308"/>
              <a:ext cx="102249" cy="102249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6" name="pt2315"/>
            <p:cNvSpPr/>
            <p:nvPr/>
          </p:nvSpPr>
          <p:spPr>
            <a:xfrm>
              <a:off x="5448769" y="3802682"/>
              <a:ext cx="181397" cy="181397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7" name="pt2316"/>
            <p:cNvSpPr/>
            <p:nvPr/>
          </p:nvSpPr>
          <p:spPr>
            <a:xfrm>
              <a:off x="5498780" y="4016769"/>
              <a:ext cx="81373" cy="81373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8" name="pt2317"/>
            <p:cNvSpPr/>
            <p:nvPr/>
          </p:nvSpPr>
          <p:spPr>
            <a:xfrm>
              <a:off x="5463522" y="3883750"/>
              <a:ext cx="151889" cy="151889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9" name="pt2318"/>
            <p:cNvSpPr/>
            <p:nvPr/>
          </p:nvSpPr>
          <p:spPr>
            <a:xfrm>
              <a:off x="5462056" y="3876363"/>
              <a:ext cx="154822" cy="154822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0" name="pt2319"/>
            <p:cNvSpPr/>
            <p:nvPr/>
          </p:nvSpPr>
          <p:spPr>
            <a:xfrm>
              <a:off x="5483464" y="3969500"/>
              <a:ext cx="112006" cy="112006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1" name="pt2320"/>
            <p:cNvSpPr/>
            <p:nvPr/>
          </p:nvSpPr>
          <p:spPr>
            <a:xfrm>
              <a:off x="5507850" y="4037144"/>
              <a:ext cx="63233" cy="63233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2" name="pt2321"/>
            <p:cNvSpPr/>
            <p:nvPr/>
          </p:nvSpPr>
          <p:spPr>
            <a:xfrm>
              <a:off x="5473403" y="3929658"/>
              <a:ext cx="132128" cy="132128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3" name="pt2322"/>
            <p:cNvSpPr/>
            <p:nvPr/>
          </p:nvSpPr>
          <p:spPr>
            <a:xfrm>
              <a:off x="5486339" y="3979604"/>
              <a:ext cx="106256" cy="106256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4" name="pt2323"/>
            <p:cNvSpPr/>
            <p:nvPr/>
          </p:nvSpPr>
          <p:spPr>
            <a:xfrm>
              <a:off x="5476875" y="3944198"/>
              <a:ext cx="125183" cy="125183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5" name="pt2324"/>
            <p:cNvSpPr/>
            <p:nvPr/>
          </p:nvSpPr>
          <p:spPr>
            <a:xfrm>
              <a:off x="5504997" y="4031346"/>
              <a:ext cx="68939" cy="68939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6" name="pt2325"/>
            <p:cNvSpPr/>
            <p:nvPr/>
          </p:nvSpPr>
          <p:spPr>
            <a:xfrm>
              <a:off x="5502074" y="4024822"/>
              <a:ext cx="74786" cy="74786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7" name="pt2326"/>
            <p:cNvSpPr/>
            <p:nvPr/>
          </p:nvSpPr>
          <p:spPr>
            <a:xfrm>
              <a:off x="5498496" y="4016038"/>
              <a:ext cx="81942" cy="81942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8" name="pt2327"/>
            <p:cNvSpPr/>
            <p:nvPr/>
          </p:nvSpPr>
          <p:spPr>
            <a:xfrm>
              <a:off x="5498178" y="4015214"/>
              <a:ext cx="82578" cy="82578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9" name="pt2328"/>
            <p:cNvSpPr/>
            <p:nvPr/>
          </p:nvSpPr>
          <p:spPr>
            <a:xfrm>
              <a:off x="5482742" y="3966874"/>
              <a:ext cx="113449" cy="113449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0" name="pt2329"/>
            <p:cNvSpPr/>
            <p:nvPr/>
          </p:nvSpPr>
          <p:spPr>
            <a:xfrm>
              <a:off x="5446474" y="3788724"/>
              <a:ext cx="185986" cy="185986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1" name="pt2330"/>
            <p:cNvSpPr/>
            <p:nvPr/>
          </p:nvSpPr>
          <p:spPr>
            <a:xfrm>
              <a:off x="5501962" y="4024562"/>
              <a:ext cx="75009" cy="75009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2" name="pt2331"/>
            <p:cNvSpPr/>
            <p:nvPr/>
          </p:nvSpPr>
          <p:spPr>
            <a:xfrm>
              <a:off x="5457602" y="3853017"/>
              <a:ext cx="163731" cy="16373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3" name="pt2332"/>
            <p:cNvSpPr/>
            <p:nvPr/>
          </p:nvSpPr>
          <p:spPr>
            <a:xfrm>
              <a:off x="5500945" y="4022147"/>
              <a:ext cx="77043" cy="77043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4" name="pt2333"/>
            <p:cNvSpPr/>
            <p:nvPr/>
          </p:nvSpPr>
          <p:spPr>
            <a:xfrm>
              <a:off x="5508304" y="4038014"/>
              <a:ext cx="62327" cy="62327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5" name="pt2334"/>
            <p:cNvSpPr/>
            <p:nvPr/>
          </p:nvSpPr>
          <p:spPr>
            <a:xfrm>
              <a:off x="5492887" y="4000492"/>
              <a:ext cx="93160" cy="93160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6" name="pt2335"/>
            <p:cNvSpPr/>
            <p:nvPr/>
          </p:nvSpPr>
          <p:spPr>
            <a:xfrm>
              <a:off x="5406017" y="3483130"/>
              <a:ext cx="266899" cy="266899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7" name="pt2336"/>
            <p:cNvSpPr/>
            <p:nvPr/>
          </p:nvSpPr>
          <p:spPr>
            <a:xfrm>
              <a:off x="5465985" y="3895822"/>
              <a:ext cx="146963" cy="146963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8" name="pt2337"/>
            <p:cNvSpPr/>
            <p:nvPr/>
          </p:nvSpPr>
          <p:spPr>
            <a:xfrm>
              <a:off x="5477589" y="3947084"/>
              <a:ext cx="123755" cy="123755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9" name="pt2338"/>
            <p:cNvSpPr/>
            <p:nvPr/>
          </p:nvSpPr>
          <p:spPr>
            <a:xfrm>
              <a:off x="5421560" y="3613867"/>
              <a:ext cx="235814" cy="235814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0" name="pt2339"/>
            <p:cNvSpPr/>
            <p:nvPr/>
          </p:nvSpPr>
          <p:spPr>
            <a:xfrm>
              <a:off x="5478961" y="3952532"/>
              <a:ext cx="121011" cy="12101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1" name="pt2340"/>
            <p:cNvSpPr/>
            <p:nvPr/>
          </p:nvSpPr>
          <p:spPr>
            <a:xfrm>
              <a:off x="5480527" y="3958590"/>
              <a:ext cx="117880" cy="117880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2" name="pt2341"/>
            <p:cNvSpPr/>
            <p:nvPr/>
          </p:nvSpPr>
          <p:spPr>
            <a:xfrm>
              <a:off x="5496665" y="4011202"/>
              <a:ext cx="85603" cy="85603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3" name="pt2342"/>
            <p:cNvSpPr/>
            <p:nvPr/>
          </p:nvSpPr>
          <p:spPr>
            <a:xfrm>
              <a:off x="5449270" y="3805682"/>
              <a:ext cx="180394" cy="180394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4" name="pt2343"/>
            <p:cNvSpPr/>
            <p:nvPr/>
          </p:nvSpPr>
          <p:spPr>
            <a:xfrm>
              <a:off x="5475125" y="3936974"/>
              <a:ext cx="128683" cy="128683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5" name="pt2344"/>
            <p:cNvSpPr/>
            <p:nvPr/>
          </p:nvSpPr>
          <p:spPr>
            <a:xfrm>
              <a:off x="5478738" y="3951654"/>
              <a:ext cx="121458" cy="121458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6" name="pt2345"/>
            <p:cNvSpPr/>
            <p:nvPr/>
          </p:nvSpPr>
          <p:spPr>
            <a:xfrm>
              <a:off x="5502389" y="4025554"/>
              <a:ext cx="74156" cy="74156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7" name="pt2346"/>
            <p:cNvSpPr/>
            <p:nvPr/>
          </p:nvSpPr>
          <p:spPr>
            <a:xfrm>
              <a:off x="5507288" y="4036047"/>
              <a:ext cx="64357" cy="64357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8" name="pt2347"/>
            <p:cNvSpPr/>
            <p:nvPr/>
          </p:nvSpPr>
          <p:spPr>
            <a:xfrm>
              <a:off x="5512214" y="4044929"/>
              <a:ext cx="54505" cy="54505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9" name="pt2348"/>
            <p:cNvSpPr/>
            <p:nvPr/>
          </p:nvSpPr>
          <p:spPr>
            <a:xfrm>
              <a:off x="5453949" y="3832852"/>
              <a:ext cx="171036" cy="171036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0" name="pt2349"/>
            <p:cNvSpPr/>
            <p:nvPr/>
          </p:nvSpPr>
          <p:spPr>
            <a:xfrm>
              <a:off x="5499478" y="4018538"/>
              <a:ext cx="79977" cy="79977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1" name="pt2350"/>
            <p:cNvSpPr/>
            <p:nvPr/>
          </p:nvSpPr>
          <p:spPr>
            <a:xfrm>
              <a:off x="5458749" y="3859163"/>
              <a:ext cx="161435" cy="161435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2" name="pt2351"/>
            <p:cNvSpPr/>
            <p:nvPr/>
          </p:nvSpPr>
          <p:spPr>
            <a:xfrm>
              <a:off x="5440439" y="3750291"/>
              <a:ext cx="198056" cy="198056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3" name="pt2352"/>
            <p:cNvSpPr/>
            <p:nvPr/>
          </p:nvSpPr>
          <p:spPr>
            <a:xfrm>
              <a:off x="5503902" y="4028971"/>
              <a:ext cx="71129" cy="71129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4" name="pt2353"/>
            <p:cNvSpPr/>
            <p:nvPr/>
          </p:nvSpPr>
          <p:spPr>
            <a:xfrm>
              <a:off x="5408672" y="3506640"/>
              <a:ext cx="261589" cy="261589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5" name="pt2354"/>
            <p:cNvSpPr/>
            <p:nvPr/>
          </p:nvSpPr>
          <p:spPr>
            <a:xfrm>
              <a:off x="5448590" y="3801611"/>
              <a:ext cx="181753" cy="181753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6" name="pt2355"/>
            <p:cNvSpPr/>
            <p:nvPr/>
          </p:nvSpPr>
          <p:spPr>
            <a:xfrm>
              <a:off x="5465977" y="3895785"/>
              <a:ext cx="146979" cy="146979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7" name="pt2356"/>
            <p:cNvSpPr/>
            <p:nvPr/>
          </p:nvSpPr>
          <p:spPr>
            <a:xfrm>
              <a:off x="5480411" y="3958146"/>
              <a:ext cx="118112" cy="118112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8" name="pt2357"/>
            <p:cNvSpPr/>
            <p:nvPr/>
          </p:nvSpPr>
          <p:spPr>
            <a:xfrm>
              <a:off x="5514713" y="4048797"/>
              <a:ext cx="49507" cy="49507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9" name="pt2358"/>
            <p:cNvSpPr/>
            <p:nvPr/>
          </p:nvSpPr>
          <p:spPr>
            <a:xfrm>
              <a:off x="5484596" y="3973548"/>
              <a:ext cx="109741" cy="109741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0" name="pt2359"/>
            <p:cNvSpPr/>
            <p:nvPr/>
          </p:nvSpPr>
          <p:spPr>
            <a:xfrm>
              <a:off x="5507442" y="4036349"/>
              <a:ext cx="64049" cy="64049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1" name="pt2360"/>
            <p:cNvSpPr/>
            <p:nvPr/>
          </p:nvSpPr>
          <p:spPr>
            <a:xfrm>
              <a:off x="5458749" y="3859163"/>
              <a:ext cx="161435" cy="161435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2" name="pt2361"/>
            <p:cNvSpPr/>
            <p:nvPr/>
          </p:nvSpPr>
          <p:spPr>
            <a:xfrm>
              <a:off x="5448259" y="3799613"/>
              <a:ext cx="182416" cy="182416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3" name="pt2362"/>
            <p:cNvSpPr/>
            <p:nvPr/>
          </p:nvSpPr>
          <p:spPr>
            <a:xfrm>
              <a:off x="5443251" y="3768514"/>
              <a:ext cx="192431" cy="19243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4" name="pt2363"/>
            <p:cNvSpPr/>
            <p:nvPr/>
          </p:nvSpPr>
          <p:spPr>
            <a:xfrm>
              <a:off x="5427192" y="3657134"/>
              <a:ext cx="224550" cy="224550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5" name="pt2364"/>
            <p:cNvSpPr/>
            <p:nvPr/>
          </p:nvSpPr>
          <p:spPr>
            <a:xfrm>
              <a:off x="5441205" y="3755312"/>
              <a:ext cx="196523" cy="196523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6" name="pt2365"/>
            <p:cNvSpPr/>
            <p:nvPr/>
          </p:nvSpPr>
          <p:spPr>
            <a:xfrm>
              <a:off x="5459968" y="3865587"/>
              <a:ext cx="158999" cy="158999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7" name="pt2366"/>
            <p:cNvSpPr/>
            <p:nvPr/>
          </p:nvSpPr>
          <p:spPr>
            <a:xfrm>
              <a:off x="5413881" y="3551358"/>
              <a:ext cx="251171" cy="25117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8" name="pt2367"/>
            <p:cNvSpPr/>
            <p:nvPr/>
          </p:nvSpPr>
          <p:spPr>
            <a:xfrm>
              <a:off x="5469929" y="3914284"/>
              <a:ext cx="139076" cy="139076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9" name="pt2368"/>
            <p:cNvSpPr/>
            <p:nvPr/>
          </p:nvSpPr>
          <p:spPr>
            <a:xfrm>
              <a:off x="5471092" y="3919523"/>
              <a:ext cx="136750" cy="136750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0" name="pt2369"/>
            <p:cNvSpPr/>
            <p:nvPr/>
          </p:nvSpPr>
          <p:spPr>
            <a:xfrm>
              <a:off x="5496665" y="4011202"/>
              <a:ext cx="85603" cy="85603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1" name="pt2370"/>
            <p:cNvSpPr/>
            <p:nvPr/>
          </p:nvSpPr>
          <p:spPr>
            <a:xfrm>
              <a:off x="5497070" y="4012291"/>
              <a:ext cx="84794" cy="84794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2" name="pt2371"/>
            <p:cNvSpPr/>
            <p:nvPr/>
          </p:nvSpPr>
          <p:spPr>
            <a:xfrm>
              <a:off x="5500798" y="4021791"/>
              <a:ext cx="77338" cy="77338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3" name="pt2372"/>
            <p:cNvSpPr/>
            <p:nvPr/>
          </p:nvSpPr>
          <p:spPr>
            <a:xfrm>
              <a:off x="5504556" y="4030398"/>
              <a:ext cx="69822" cy="69822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4" name="pt2373"/>
            <p:cNvSpPr/>
            <p:nvPr/>
          </p:nvSpPr>
          <p:spPr>
            <a:xfrm>
              <a:off x="5479835" y="3955935"/>
              <a:ext cx="119263" cy="119263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5" name="pt2374"/>
            <p:cNvSpPr/>
            <p:nvPr/>
          </p:nvSpPr>
          <p:spPr>
            <a:xfrm>
              <a:off x="5461737" y="3874735"/>
              <a:ext cx="155460" cy="155460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6" name="pt2375"/>
            <p:cNvSpPr/>
            <p:nvPr/>
          </p:nvSpPr>
          <p:spPr>
            <a:xfrm>
              <a:off x="5467695" y="3903958"/>
              <a:ext cx="143543" cy="143543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7" name="pt2376"/>
            <p:cNvSpPr/>
            <p:nvPr/>
          </p:nvSpPr>
          <p:spPr>
            <a:xfrm>
              <a:off x="5500158" y="4020229"/>
              <a:ext cx="78617" cy="78617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8" name="pt2377"/>
            <p:cNvSpPr/>
            <p:nvPr/>
          </p:nvSpPr>
          <p:spPr>
            <a:xfrm>
              <a:off x="5489499" y="3990053"/>
              <a:ext cx="99936" cy="99936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9" name="pt2378"/>
            <p:cNvSpPr/>
            <p:nvPr/>
          </p:nvSpPr>
          <p:spPr>
            <a:xfrm>
              <a:off x="5487708" y="3984216"/>
              <a:ext cx="103517" cy="103517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0" name="pt2379"/>
            <p:cNvSpPr/>
            <p:nvPr/>
          </p:nvSpPr>
          <p:spPr>
            <a:xfrm>
              <a:off x="5465566" y="3893796"/>
              <a:ext cx="147802" cy="147802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1" name="pt2380"/>
            <p:cNvSpPr/>
            <p:nvPr/>
          </p:nvSpPr>
          <p:spPr>
            <a:xfrm>
              <a:off x="5419874" y="3600489"/>
              <a:ext cx="239186" cy="239186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2" name="pt2381"/>
            <p:cNvSpPr/>
            <p:nvPr/>
          </p:nvSpPr>
          <p:spPr>
            <a:xfrm>
              <a:off x="5430060" y="3678328"/>
              <a:ext cx="218814" cy="218814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3" name="pt2382"/>
            <p:cNvSpPr/>
            <p:nvPr/>
          </p:nvSpPr>
          <p:spPr>
            <a:xfrm>
              <a:off x="5455602" y="3842092"/>
              <a:ext cx="167730" cy="167730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4" name="pt2383"/>
            <p:cNvSpPr/>
            <p:nvPr/>
          </p:nvSpPr>
          <p:spPr>
            <a:xfrm>
              <a:off x="5426266" y="3650168"/>
              <a:ext cx="226402" cy="226402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5" name="pt2384"/>
            <p:cNvSpPr/>
            <p:nvPr/>
          </p:nvSpPr>
          <p:spPr>
            <a:xfrm>
              <a:off x="5463702" y="3884643"/>
              <a:ext cx="151530" cy="151530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6" name="pt2385"/>
            <p:cNvSpPr/>
            <p:nvPr/>
          </p:nvSpPr>
          <p:spPr>
            <a:xfrm>
              <a:off x="5469370" y="3911732"/>
              <a:ext cx="140194" cy="140194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7" name="pt2386"/>
            <p:cNvSpPr/>
            <p:nvPr/>
          </p:nvSpPr>
          <p:spPr>
            <a:xfrm>
              <a:off x="5472653" y="3926409"/>
              <a:ext cx="133628" cy="133628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8" name="pt2387"/>
            <p:cNvSpPr/>
            <p:nvPr/>
          </p:nvSpPr>
          <p:spPr>
            <a:xfrm>
              <a:off x="5499243" y="4017945"/>
              <a:ext cx="80447" cy="80447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9" name="pt2388"/>
            <p:cNvSpPr/>
            <p:nvPr/>
          </p:nvSpPr>
          <p:spPr>
            <a:xfrm>
              <a:off x="5477207" y="3945541"/>
              <a:ext cx="124521" cy="124521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0" name="pt2389"/>
            <p:cNvSpPr/>
            <p:nvPr/>
          </p:nvSpPr>
          <p:spPr>
            <a:xfrm>
              <a:off x="5502989" y="4026927"/>
              <a:ext cx="72956" cy="72956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1" name="pt2390"/>
            <p:cNvSpPr/>
            <p:nvPr/>
          </p:nvSpPr>
          <p:spPr>
            <a:xfrm>
              <a:off x="5485692" y="3977381"/>
              <a:ext cx="107549" cy="107549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2" name="pt2391"/>
            <p:cNvSpPr/>
            <p:nvPr/>
          </p:nvSpPr>
          <p:spPr>
            <a:xfrm>
              <a:off x="5510576" y="4042160"/>
              <a:ext cx="57781" cy="5778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3" name="pt2392"/>
            <p:cNvSpPr/>
            <p:nvPr/>
          </p:nvSpPr>
          <p:spPr>
            <a:xfrm>
              <a:off x="5509769" y="4040729"/>
              <a:ext cx="59395" cy="59395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4" name="pt2393"/>
            <p:cNvSpPr/>
            <p:nvPr/>
          </p:nvSpPr>
          <p:spPr>
            <a:xfrm>
              <a:off x="5453280" y="3829059"/>
              <a:ext cx="172374" cy="172374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5" name="pt2394"/>
            <p:cNvSpPr/>
            <p:nvPr/>
          </p:nvSpPr>
          <p:spPr>
            <a:xfrm>
              <a:off x="5501742" y="4024044"/>
              <a:ext cx="75451" cy="754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6" name="pt2395"/>
            <p:cNvSpPr/>
            <p:nvPr/>
          </p:nvSpPr>
          <p:spPr>
            <a:xfrm>
              <a:off x="5492095" y="3998123"/>
              <a:ext cx="94744" cy="94744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7" name="pt2396"/>
            <p:cNvSpPr/>
            <p:nvPr/>
          </p:nvSpPr>
          <p:spPr>
            <a:xfrm>
              <a:off x="5512261" y="4045006"/>
              <a:ext cx="54411" cy="5441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8" name="pt2397"/>
            <p:cNvSpPr/>
            <p:nvPr/>
          </p:nvSpPr>
          <p:spPr>
            <a:xfrm>
              <a:off x="5497320" y="4012958"/>
              <a:ext cx="84294" cy="84294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9" name="pt2398"/>
            <p:cNvSpPr/>
            <p:nvPr/>
          </p:nvSpPr>
          <p:spPr>
            <a:xfrm>
              <a:off x="5502710" y="4026291"/>
              <a:ext cx="73514" cy="73514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0" name="pt2399"/>
            <p:cNvSpPr/>
            <p:nvPr/>
          </p:nvSpPr>
          <p:spPr>
            <a:xfrm>
              <a:off x="5405055" y="3474492"/>
              <a:ext cx="268823" cy="268823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1" name="pt2400"/>
            <p:cNvSpPr/>
            <p:nvPr/>
          </p:nvSpPr>
          <p:spPr>
            <a:xfrm>
              <a:off x="5422076" y="3617924"/>
              <a:ext cx="234781" cy="23478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2" name="pt2401"/>
            <p:cNvSpPr/>
            <p:nvPr/>
          </p:nvSpPr>
          <p:spPr>
            <a:xfrm>
              <a:off x="5497052" y="4012244"/>
              <a:ext cx="84829" cy="84829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3" name="pt2402"/>
            <p:cNvSpPr/>
            <p:nvPr/>
          </p:nvSpPr>
          <p:spPr>
            <a:xfrm>
              <a:off x="5511623" y="4043951"/>
              <a:ext cx="55688" cy="55688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4" name="pt2403"/>
            <p:cNvSpPr/>
            <p:nvPr/>
          </p:nvSpPr>
          <p:spPr>
            <a:xfrm>
              <a:off x="5446728" y="3790288"/>
              <a:ext cx="185478" cy="185478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5" name="pt2404"/>
            <p:cNvSpPr/>
            <p:nvPr/>
          </p:nvSpPr>
          <p:spPr>
            <a:xfrm>
              <a:off x="5488618" y="3987208"/>
              <a:ext cx="101698" cy="101698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6" name="pt2405"/>
            <p:cNvSpPr/>
            <p:nvPr/>
          </p:nvSpPr>
          <p:spPr>
            <a:xfrm>
              <a:off x="5458467" y="3857661"/>
              <a:ext cx="161999" cy="161999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7" name="pt2406"/>
            <p:cNvSpPr/>
            <p:nvPr/>
          </p:nvSpPr>
          <p:spPr>
            <a:xfrm>
              <a:off x="5482188" y="3964832"/>
              <a:ext cx="114558" cy="114558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8" name="pt2407"/>
            <p:cNvSpPr/>
            <p:nvPr/>
          </p:nvSpPr>
          <p:spPr>
            <a:xfrm>
              <a:off x="5423191" y="3626625"/>
              <a:ext cx="232551" cy="2325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9" name="pt2408"/>
            <p:cNvSpPr/>
            <p:nvPr/>
          </p:nvSpPr>
          <p:spPr>
            <a:xfrm>
              <a:off x="5442689" y="3764918"/>
              <a:ext cx="193555" cy="193555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0" name="pt2409"/>
            <p:cNvSpPr/>
            <p:nvPr/>
          </p:nvSpPr>
          <p:spPr>
            <a:xfrm>
              <a:off x="5481848" y="3963570"/>
              <a:ext cx="115238" cy="115238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1" name="pt2410"/>
            <p:cNvSpPr/>
            <p:nvPr/>
          </p:nvSpPr>
          <p:spPr>
            <a:xfrm>
              <a:off x="5434385" y="3709221"/>
              <a:ext cx="210163" cy="210163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2" name="pl2411"/>
            <p:cNvSpPr/>
            <p:nvPr/>
          </p:nvSpPr>
          <p:spPr>
            <a:xfrm>
              <a:off x="5539467" y="3537394"/>
              <a:ext cx="0" cy="563308"/>
            </a:xfrm>
            <a:custGeom>
              <a:avLst/>
              <a:pathLst>
                <a:path w="0" h="563308">
                  <a:moveTo>
                    <a:pt x="0" y="56330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3" name="tx2412"/>
            <p:cNvSpPr/>
            <p:nvPr/>
          </p:nvSpPr>
          <p:spPr>
            <a:xfrm>
              <a:off x="5372468" y="4029967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414" name="tx2413"/>
            <p:cNvSpPr/>
            <p:nvPr/>
          </p:nvSpPr>
          <p:spPr>
            <a:xfrm>
              <a:off x="5296268" y="3881660"/>
              <a:ext cx="160957" cy="110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5k</a:t>
              </a:r>
            </a:p>
          </p:txBody>
        </p:sp>
        <p:sp>
          <p:nvSpPr>
            <p:cNvPr id="2415" name="tx2414"/>
            <p:cNvSpPr/>
            <p:nvPr/>
          </p:nvSpPr>
          <p:spPr>
            <a:xfrm>
              <a:off x="5211510" y="3732460"/>
              <a:ext cx="2457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10k</a:t>
              </a:r>
            </a:p>
          </p:txBody>
        </p:sp>
        <p:sp>
          <p:nvSpPr>
            <p:cNvPr id="2416" name="tx2415"/>
            <p:cNvSpPr/>
            <p:nvPr/>
          </p:nvSpPr>
          <p:spPr>
            <a:xfrm>
              <a:off x="5211510" y="3583706"/>
              <a:ext cx="2457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15k</a:t>
              </a:r>
            </a:p>
          </p:txBody>
        </p:sp>
        <p:sp>
          <p:nvSpPr>
            <p:cNvPr id="2417" name="pl2416"/>
            <p:cNvSpPr/>
            <p:nvPr/>
          </p:nvSpPr>
          <p:spPr>
            <a:xfrm>
              <a:off x="5495183" y="408681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8" name="pl2417"/>
            <p:cNvSpPr/>
            <p:nvPr/>
          </p:nvSpPr>
          <p:spPr>
            <a:xfrm>
              <a:off x="5495183" y="393806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9" name="pl2418"/>
            <p:cNvSpPr/>
            <p:nvPr/>
          </p:nvSpPr>
          <p:spPr>
            <a:xfrm>
              <a:off x="5495183" y="378931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0" name="pl2419"/>
            <p:cNvSpPr/>
            <p:nvPr/>
          </p:nvSpPr>
          <p:spPr>
            <a:xfrm>
              <a:off x="5495183" y="364055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1" name="pl2420"/>
            <p:cNvSpPr/>
            <p:nvPr/>
          </p:nvSpPr>
          <p:spPr>
            <a:xfrm>
              <a:off x="5539467" y="410070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2" name="pl2421"/>
            <p:cNvSpPr/>
            <p:nvPr/>
          </p:nvSpPr>
          <p:spPr>
            <a:xfrm>
              <a:off x="5539467" y="4100702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3" name="pl2422"/>
            <p:cNvSpPr/>
            <p:nvPr/>
          </p:nvSpPr>
          <p:spPr>
            <a:xfrm>
              <a:off x="5539467" y="4100702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4" name="pl2423"/>
            <p:cNvSpPr/>
            <p:nvPr/>
          </p:nvSpPr>
          <p:spPr>
            <a:xfrm>
              <a:off x="5539467" y="4100702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5" name="tx2424"/>
            <p:cNvSpPr/>
            <p:nvPr/>
          </p:nvSpPr>
          <p:spPr>
            <a:xfrm>
              <a:off x="5497088" y="4182498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426" name="tx2425"/>
            <p:cNvSpPr/>
            <p:nvPr/>
          </p:nvSpPr>
          <p:spPr>
            <a:xfrm>
              <a:off x="5497088" y="4182498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427" name="tx2426"/>
            <p:cNvSpPr/>
            <p:nvPr/>
          </p:nvSpPr>
          <p:spPr>
            <a:xfrm>
              <a:off x="5497088" y="4180563"/>
              <a:ext cx="84757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428" name="tx2427"/>
            <p:cNvSpPr/>
            <p:nvPr/>
          </p:nvSpPr>
          <p:spPr>
            <a:xfrm>
              <a:off x="4625204" y="4347841"/>
              <a:ext cx="1828527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weight of the diamands</a:t>
              </a:r>
            </a:p>
          </p:txBody>
        </p:sp>
        <p:sp>
          <p:nvSpPr>
            <p:cNvPr id="2429" name="tx2428"/>
            <p:cNvSpPr/>
            <p:nvPr/>
          </p:nvSpPr>
          <p:spPr>
            <a:xfrm rot="-5400000">
              <a:off x="3603967" y="3736659"/>
              <a:ext cx="2866070" cy="1647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the US dollars price of the diamands</a:t>
              </a:r>
            </a:p>
          </p:txBody>
        </p:sp>
        <p:sp>
          <p:nvSpPr>
            <p:cNvPr id="2430" name="tx2429"/>
            <p:cNvSpPr/>
            <p:nvPr/>
          </p:nvSpPr>
          <p:spPr>
            <a:xfrm>
              <a:off x="5716603" y="2789539"/>
              <a:ext cx="1442975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quality of the color</a:t>
              </a:r>
            </a:p>
          </p:txBody>
        </p:sp>
        <p:sp>
          <p:nvSpPr>
            <p:cNvPr id="2431" name="pt2430"/>
            <p:cNvSpPr/>
            <p:nvPr/>
          </p:nvSpPr>
          <p:spPr>
            <a:xfrm>
              <a:off x="5743248" y="3098465"/>
              <a:ext cx="198708" cy="198708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2" name="pt2431"/>
            <p:cNvSpPr/>
            <p:nvPr/>
          </p:nvSpPr>
          <p:spPr>
            <a:xfrm>
              <a:off x="5743248" y="3350465"/>
              <a:ext cx="198708" cy="198708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3" name="pt2432"/>
            <p:cNvSpPr/>
            <p:nvPr/>
          </p:nvSpPr>
          <p:spPr>
            <a:xfrm>
              <a:off x="5743248" y="3602465"/>
              <a:ext cx="198708" cy="198708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4" name="pt2433"/>
            <p:cNvSpPr/>
            <p:nvPr/>
          </p:nvSpPr>
          <p:spPr>
            <a:xfrm>
              <a:off x="5743248" y="3854465"/>
              <a:ext cx="198708" cy="198708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5" name="pt2434"/>
            <p:cNvSpPr/>
            <p:nvPr/>
          </p:nvSpPr>
          <p:spPr>
            <a:xfrm>
              <a:off x="5743248" y="4106465"/>
              <a:ext cx="198708" cy="198708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6" name="pt2435"/>
            <p:cNvSpPr/>
            <p:nvPr/>
          </p:nvSpPr>
          <p:spPr>
            <a:xfrm>
              <a:off x="5743248" y="4358465"/>
              <a:ext cx="198708" cy="198708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7" name="pt2436"/>
            <p:cNvSpPr/>
            <p:nvPr/>
          </p:nvSpPr>
          <p:spPr>
            <a:xfrm>
              <a:off x="5743248" y="4610465"/>
              <a:ext cx="198708" cy="198708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8" name="tx2437"/>
            <p:cNvSpPr/>
            <p:nvPr/>
          </p:nvSpPr>
          <p:spPr>
            <a:xfrm>
              <a:off x="6057171" y="3143274"/>
              <a:ext cx="110058" cy="109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2439" name="tx2438"/>
            <p:cNvSpPr/>
            <p:nvPr/>
          </p:nvSpPr>
          <p:spPr>
            <a:xfrm>
              <a:off x="6057171" y="3395274"/>
              <a:ext cx="101649" cy="109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2440" name="tx2439"/>
            <p:cNvSpPr/>
            <p:nvPr/>
          </p:nvSpPr>
          <p:spPr>
            <a:xfrm>
              <a:off x="6057171" y="3647274"/>
              <a:ext cx="93091" cy="109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2441" name="tx2440"/>
            <p:cNvSpPr/>
            <p:nvPr/>
          </p:nvSpPr>
          <p:spPr>
            <a:xfrm>
              <a:off x="6057171" y="3895553"/>
              <a:ext cx="118541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</a:t>
              </a:r>
            </a:p>
          </p:txBody>
        </p:sp>
        <p:sp>
          <p:nvSpPr>
            <p:cNvPr id="2442" name="tx2441"/>
            <p:cNvSpPr/>
            <p:nvPr/>
          </p:nvSpPr>
          <p:spPr>
            <a:xfrm>
              <a:off x="6057171" y="4151274"/>
              <a:ext cx="110058" cy="109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2443" name="tx2442"/>
            <p:cNvSpPr/>
            <p:nvPr/>
          </p:nvSpPr>
          <p:spPr>
            <a:xfrm>
              <a:off x="6057171" y="4403274"/>
              <a:ext cx="42341" cy="109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</a:t>
              </a:r>
            </a:p>
          </p:txBody>
        </p:sp>
        <p:sp>
          <p:nvSpPr>
            <p:cNvPr id="2444" name="tx2443"/>
            <p:cNvSpPr/>
            <p:nvPr/>
          </p:nvSpPr>
          <p:spPr>
            <a:xfrm>
              <a:off x="6057171" y="4653414"/>
              <a:ext cx="76200" cy="110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2445" name="tx2444"/>
            <p:cNvSpPr/>
            <p:nvPr/>
          </p:nvSpPr>
          <p:spPr>
            <a:xfrm>
              <a:off x="5539467" y="3269860"/>
              <a:ext cx="127917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process of beautify</a:t>
              </a:r>
            </a:p>
          </p:txBody>
        </p:sp>
        <p:sp>
          <p:nvSpPr>
            <p:cNvPr id="2446" name="tx2445"/>
            <p:cNvSpPr/>
            <p:nvPr/>
          </p:nvSpPr>
          <p:spPr>
            <a:xfrm>
              <a:off x="5539467" y="3018449"/>
              <a:ext cx="3161506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data visualization with diamands</a:t>
              </a:r>
            </a:p>
          </p:txBody>
        </p:sp>
        <p:sp>
          <p:nvSpPr>
            <p:cNvPr id="2447" name="tx2446"/>
            <p:cNvSpPr/>
            <p:nvPr/>
          </p:nvSpPr>
          <p:spPr>
            <a:xfrm>
              <a:off x="4860492" y="2807726"/>
              <a:ext cx="108607" cy="12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2448" name="pt2447"/>
            <p:cNvSpPr/>
            <p:nvPr/>
          </p:nvSpPr>
          <p:spPr>
            <a:xfrm>
              <a:off x="738128" y="5603296"/>
              <a:ext cx="183287" cy="183287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9" name="pt2448"/>
            <p:cNvSpPr/>
            <p:nvPr/>
          </p:nvSpPr>
          <p:spPr>
            <a:xfrm>
              <a:off x="735555" y="5587453"/>
              <a:ext cx="188434" cy="188434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0" name="pt2449"/>
            <p:cNvSpPr/>
            <p:nvPr/>
          </p:nvSpPr>
          <p:spPr>
            <a:xfrm>
              <a:off x="704451" y="5359906"/>
              <a:ext cx="250640" cy="250640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1" name="pt2450"/>
            <p:cNvSpPr/>
            <p:nvPr/>
          </p:nvSpPr>
          <p:spPr>
            <a:xfrm>
              <a:off x="730658" y="5556049"/>
              <a:ext cx="198227" cy="198227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2" name="pt2451"/>
            <p:cNvSpPr/>
            <p:nvPr/>
          </p:nvSpPr>
          <p:spPr>
            <a:xfrm>
              <a:off x="698464" y="5308460"/>
              <a:ext cx="262614" cy="262614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3" name="pt2452"/>
            <p:cNvSpPr/>
            <p:nvPr/>
          </p:nvSpPr>
          <p:spPr>
            <a:xfrm>
              <a:off x="740121" y="5615256"/>
              <a:ext cx="179300" cy="179300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4" name="pt2453"/>
            <p:cNvSpPr/>
            <p:nvPr/>
          </p:nvSpPr>
          <p:spPr>
            <a:xfrm>
              <a:off x="736537" y="5593552"/>
              <a:ext cx="186470" cy="186470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5" name="pt2454"/>
            <p:cNvSpPr/>
            <p:nvPr/>
          </p:nvSpPr>
          <p:spPr>
            <a:xfrm>
              <a:off x="725123" y="5518562"/>
              <a:ext cx="209297" cy="209297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6" name="pt2455"/>
            <p:cNvSpPr/>
            <p:nvPr/>
          </p:nvSpPr>
          <p:spPr>
            <a:xfrm>
              <a:off x="693525" y="5264161"/>
              <a:ext cx="272492" cy="272492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7" name="pt2456"/>
            <p:cNvSpPr/>
            <p:nvPr/>
          </p:nvSpPr>
          <p:spPr>
            <a:xfrm>
              <a:off x="689765" y="5229312"/>
              <a:ext cx="280012" cy="280012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8" name="pt2457"/>
            <p:cNvSpPr/>
            <p:nvPr/>
          </p:nvSpPr>
          <p:spPr>
            <a:xfrm>
              <a:off x="717487" y="5463384"/>
              <a:ext cx="224568" cy="224568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9" name="pt2458"/>
            <p:cNvSpPr/>
            <p:nvPr/>
          </p:nvSpPr>
          <p:spPr>
            <a:xfrm>
              <a:off x="701308" y="5333200"/>
              <a:ext cx="256927" cy="256927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0" name="pt2459"/>
            <p:cNvSpPr/>
            <p:nvPr/>
          </p:nvSpPr>
          <p:spPr>
            <a:xfrm>
              <a:off x="733352" y="5573529"/>
              <a:ext cx="192840" cy="192840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1" name="pt2460"/>
            <p:cNvSpPr/>
            <p:nvPr/>
          </p:nvSpPr>
          <p:spPr>
            <a:xfrm>
              <a:off x="717584" y="5464105"/>
              <a:ext cx="224376" cy="224376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2" name="pt2461"/>
            <p:cNvSpPr/>
            <p:nvPr/>
          </p:nvSpPr>
          <p:spPr>
            <a:xfrm>
              <a:off x="705981" y="5372652"/>
              <a:ext cx="247581" cy="24758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3" name="pt2462"/>
            <p:cNvSpPr/>
            <p:nvPr/>
          </p:nvSpPr>
          <p:spPr>
            <a:xfrm>
              <a:off x="733705" y="5575786"/>
              <a:ext cx="192133" cy="192133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4" name="pt2463"/>
            <p:cNvSpPr/>
            <p:nvPr/>
          </p:nvSpPr>
          <p:spPr>
            <a:xfrm>
              <a:off x="738175" y="5603580"/>
              <a:ext cx="183193" cy="183193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5" name="pt2464"/>
            <p:cNvSpPr/>
            <p:nvPr/>
          </p:nvSpPr>
          <p:spPr>
            <a:xfrm>
              <a:off x="706892" y="5380167"/>
              <a:ext cx="245759" cy="245759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6" name="pt2465"/>
            <p:cNvSpPr/>
            <p:nvPr/>
          </p:nvSpPr>
          <p:spPr>
            <a:xfrm>
              <a:off x="727649" y="5535934"/>
              <a:ext cx="204244" cy="204244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7" name="pt2466"/>
            <p:cNvSpPr/>
            <p:nvPr/>
          </p:nvSpPr>
          <p:spPr>
            <a:xfrm>
              <a:off x="738210" y="5603794"/>
              <a:ext cx="183123" cy="183123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8" name="pt2467"/>
            <p:cNvSpPr/>
            <p:nvPr/>
          </p:nvSpPr>
          <p:spPr>
            <a:xfrm>
              <a:off x="730318" y="5553805"/>
              <a:ext cx="198908" cy="198908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9" name="pt2468"/>
            <p:cNvSpPr/>
            <p:nvPr/>
          </p:nvSpPr>
          <p:spPr>
            <a:xfrm>
              <a:off x="700059" y="5322401"/>
              <a:ext cx="259425" cy="259425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0" name="pt2469"/>
            <p:cNvSpPr/>
            <p:nvPr/>
          </p:nvSpPr>
          <p:spPr>
            <a:xfrm>
              <a:off x="710132" y="5406434"/>
              <a:ext cx="239280" cy="239280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1" name="pt2470"/>
            <p:cNvSpPr/>
            <p:nvPr/>
          </p:nvSpPr>
          <p:spPr>
            <a:xfrm>
              <a:off x="740953" y="5620163"/>
              <a:ext cx="177637" cy="177637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2" name="pt2471"/>
            <p:cNvSpPr/>
            <p:nvPr/>
          </p:nvSpPr>
          <p:spPr>
            <a:xfrm>
              <a:off x="716507" y="5456007"/>
              <a:ext cx="226530" cy="226530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3" name="pt2472"/>
            <p:cNvSpPr/>
            <p:nvPr/>
          </p:nvSpPr>
          <p:spPr>
            <a:xfrm>
              <a:off x="703031" y="5347925"/>
              <a:ext cx="253481" cy="25348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4" name="pt2473"/>
            <p:cNvSpPr/>
            <p:nvPr/>
          </p:nvSpPr>
          <p:spPr>
            <a:xfrm>
              <a:off x="724844" y="5516617"/>
              <a:ext cx="209855" cy="209855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5" name="pt2474"/>
            <p:cNvSpPr/>
            <p:nvPr/>
          </p:nvSpPr>
          <p:spPr>
            <a:xfrm>
              <a:off x="726248" y="5526351"/>
              <a:ext cx="207047" cy="207047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6" name="pt2475"/>
            <p:cNvSpPr/>
            <p:nvPr/>
          </p:nvSpPr>
          <p:spPr>
            <a:xfrm>
              <a:off x="742790" y="5630836"/>
              <a:ext cx="173963" cy="173963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7" name="pt2476"/>
            <p:cNvSpPr/>
            <p:nvPr/>
          </p:nvSpPr>
          <p:spPr>
            <a:xfrm>
              <a:off x="733589" y="5575045"/>
              <a:ext cx="192365" cy="192365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8" name="pt2477"/>
            <p:cNvSpPr/>
            <p:nvPr/>
          </p:nvSpPr>
          <p:spPr>
            <a:xfrm>
              <a:off x="720929" y="5488752"/>
              <a:ext cx="217685" cy="217685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9" name="pt2478"/>
            <p:cNvSpPr/>
            <p:nvPr/>
          </p:nvSpPr>
          <p:spPr>
            <a:xfrm>
              <a:off x="696191" y="5288277"/>
              <a:ext cx="267161" cy="26716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0" name="pt2479"/>
            <p:cNvSpPr/>
            <p:nvPr/>
          </p:nvSpPr>
          <p:spPr>
            <a:xfrm>
              <a:off x="737462" y="5599238"/>
              <a:ext cx="184620" cy="184620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1" name="pt2480"/>
            <p:cNvSpPr/>
            <p:nvPr/>
          </p:nvSpPr>
          <p:spPr>
            <a:xfrm>
              <a:off x="725608" y="5521933"/>
              <a:ext cx="208326" cy="208326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2" name="pt2481"/>
            <p:cNvSpPr/>
            <p:nvPr/>
          </p:nvSpPr>
          <p:spPr>
            <a:xfrm>
              <a:off x="708240" y="5391184"/>
              <a:ext cx="243063" cy="243063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3" name="pt2482"/>
            <p:cNvSpPr/>
            <p:nvPr/>
          </p:nvSpPr>
          <p:spPr>
            <a:xfrm>
              <a:off x="725258" y="5519500"/>
              <a:ext cx="209027" cy="209027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4" name="pt2483"/>
            <p:cNvSpPr/>
            <p:nvPr/>
          </p:nvSpPr>
          <p:spPr>
            <a:xfrm>
              <a:off x="729968" y="5551491"/>
              <a:ext cx="199607" cy="199607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5" name="pt2484"/>
            <p:cNvSpPr/>
            <p:nvPr/>
          </p:nvSpPr>
          <p:spPr>
            <a:xfrm>
              <a:off x="723492" y="5507113"/>
              <a:ext cx="212559" cy="212559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6" name="pt2485"/>
            <p:cNvSpPr/>
            <p:nvPr/>
          </p:nvSpPr>
          <p:spPr>
            <a:xfrm>
              <a:off x="734568" y="5581261"/>
              <a:ext cx="190406" cy="190406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7" name="pt2486"/>
            <p:cNvSpPr/>
            <p:nvPr/>
          </p:nvSpPr>
          <p:spPr>
            <a:xfrm>
              <a:off x="718053" y="5467609"/>
              <a:ext cx="223437" cy="223437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8" name="pt2487"/>
            <p:cNvSpPr/>
            <p:nvPr/>
          </p:nvSpPr>
          <p:spPr>
            <a:xfrm>
              <a:off x="726628" y="5528962"/>
              <a:ext cx="206287" cy="206287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9" name="pt2488"/>
            <p:cNvSpPr/>
            <p:nvPr/>
          </p:nvSpPr>
          <p:spPr>
            <a:xfrm>
              <a:off x="705090" y="5365245"/>
              <a:ext cx="249363" cy="249363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0" name="pt2489"/>
            <p:cNvSpPr/>
            <p:nvPr/>
          </p:nvSpPr>
          <p:spPr>
            <a:xfrm>
              <a:off x="740152" y="5615435"/>
              <a:ext cx="179240" cy="179240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1" name="pt2490"/>
            <p:cNvSpPr/>
            <p:nvPr/>
          </p:nvSpPr>
          <p:spPr>
            <a:xfrm>
              <a:off x="737736" y="5600910"/>
              <a:ext cx="184072" cy="184072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2" name="pt2491"/>
            <p:cNvSpPr/>
            <p:nvPr/>
          </p:nvSpPr>
          <p:spPr>
            <a:xfrm>
              <a:off x="726602" y="5528788"/>
              <a:ext cx="206338" cy="206338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3" name="pt2492"/>
            <p:cNvSpPr/>
            <p:nvPr/>
          </p:nvSpPr>
          <p:spPr>
            <a:xfrm>
              <a:off x="695360" y="5280811"/>
              <a:ext cx="268823" cy="268823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4" name="pt2493"/>
            <p:cNvSpPr/>
            <p:nvPr/>
          </p:nvSpPr>
          <p:spPr>
            <a:xfrm>
              <a:off x="738711" y="5606824"/>
              <a:ext cx="182120" cy="182120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5" name="pt2494"/>
            <p:cNvSpPr/>
            <p:nvPr/>
          </p:nvSpPr>
          <p:spPr>
            <a:xfrm>
              <a:off x="703909" y="5355348"/>
              <a:ext cx="251725" cy="251725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6" name="pt2495"/>
            <p:cNvSpPr/>
            <p:nvPr/>
          </p:nvSpPr>
          <p:spPr>
            <a:xfrm>
              <a:off x="716190" y="5453608"/>
              <a:ext cx="227164" cy="227164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7" name="pt2496"/>
            <p:cNvSpPr/>
            <p:nvPr/>
          </p:nvSpPr>
          <p:spPr>
            <a:xfrm>
              <a:off x="737508" y="5599522"/>
              <a:ext cx="184527" cy="184527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8" name="pt2497"/>
            <p:cNvSpPr/>
            <p:nvPr/>
          </p:nvSpPr>
          <p:spPr>
            <a:xfrm>
              <a:off x="700411" y="5325461"/>
              <a:ext cx="258720" cy="258720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9" name="pt2498"/>
            <p:cNvSpPr/>
            <p:nvPr/>
          </p:nvSpPr>
          <p:spPr>
            <a:xfrm>
              <a:off x="742796" y="5630872"/>
              <a:ext cx="173950" cy="173950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0" name="pt2499"/>
            <p:cNvSpPr/>
            <p:nvPr/>
          </p:nvSpPr>
          <p:spPr>
            <a:xfrm>
              <a:off x="737131" y="5597211"/>
              <a:ext cx="185281" cy="18528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1" name="pt2500"/>
            <p:cNvSpPr/>
            <p:nvPr/>
          </p:nvSpPr>
          <p:spPr>
            <a:xfrm>
              <a:off x="741474" y="5623213"/>
              <a:ext cx="176595" cy="176595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2" name="pt2501"/>
            <p:cNvSpPr/>
            <p:nvPr/>
          </p:nvSpPr>
          <p:spPr>
            <a:xfrm>
              <a:off x="727147" y="5532516"/>
              <a:ext cx="205249" cy="205249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3" name="pt2502"/>
            <p:cNvSpPr/>
            <p:nvPr/>
          </p:nvSpPr>
          <p:spPr>
            <a:xfrm>
              <a:off x="730419" y="5554471"/>
              <a:ext cx="198706" cy="198706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4" name="pt2503"/>
            <p:cNvSpPr/>
            <p:nvPr/>
          </p:nvSpPr>
          <p:spPr>
            <a:xfrm>
              <a:off x="717483" y="5463350"/>
              <a:ext cx="224578" cy="224578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5" name="pt2504"/>
            <p:cNvSpPr/>
            <p:nvPr/>
          </p:nvSpPr>
          <p:spPr>
            <a:xfrm>
              <a:off x="708822" y="5395902"/>
              <a:ext cx="241899" cy="241899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6" name="pt2505"/>
            <p:cNvSpPr/>
            <p:nvPr/>
          </p:nvSpPr>
          <p:spPr>
            <a:xfrm>
              <a:off x="696697" y="5292799"/>
              <a:ext cx="266149" cy="266149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7" name="pt2506"/>
            <p:cNvSpPr/>
            <p:nvPr/>
          </p:nvSpPr>
          <p:spPr>
            <a:xfrm>
              <a:off x="743010" y="5632097"/>
              <a:ext cx="173524" cy="173524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8" name="pt2507"/>
            <p:cNvSpPr/>
            <p:nvPr/>
          </p:nvSpPr>
          <p:spPr>
            <a:xfrm>
              <a:off x="738510" y="5605612"/>
              <a:ext cx="182522" cy="182522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9" name="pt2508"/>
            <p:cNvSpPr/>
            <p:nvPr/>
          </p:nvSpPr>
          <p:spPr>
            <a:xfrm>
              <a:off x="724789" y="5516235"/>
              <a:ext cx="209964" cy="209964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0" name="pt2509"/>
            <p:cNvSpPr/>
            <p:nvPr/>
          </p:nvSpPr>
          <p:spPr>
            <a:xfrm>
              <a:off x="715236" y="5446347"/>
              <a:ext cx="229072" cy="229072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1" name="pt2510"/>
            <p:cNvSpPr/>
            <p:nvPr/>
          </p:nvSpPr>
          <p:spPr>
            <a:xfrm>
              <a:off x="691744" y="5247772"/>
              <a:ext cx="276055" cy="276055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2" name="pt2511"/>
            <p:cNvSpPr/>
            <p:nvPr/>
          </p:nvSpPr>
          <p:spPr>
            <a:xfrm>
              <a:off x="715276" y="5446655"/>
              <a:ext cx="228991" cy="22899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3" name="pt2512"/>
            <p:cNvSpPr/>
            <p:nvPr/>
          </p:nvSpPr>
          <p:spPr>
            <a:xfrm>
              <a:off x="726653" y="5529136"/>
              <a:ext cx="206237" cy="206237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4" name="pt2513"/>
            <p:cNvSpPr/>
            <p:nvPr/>
          </p:nvSpPr>
          <p:spPr>
            <a:xfrm>
              <a:off x="730562" y="5555418"/>
              <a:ext cx="198419" cy="198419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5" name="pt2514"/>
            <p:cNvSpPr/>
            <p:nvPr/>
          </p:nvSpPr>
          <p:spPr>
            <a:xfrm>
              <a:off x="741566" y="5623751"/>
              <a:ext cx="176411" cy="176411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6" name="pt2515"/>
            <p:cNvSpPr/>
            <p:nvPr/>
          </p:nvSpPr>
          <p:spPr>
            <a:xfrm>
              <a:off x="721622" y="5493759"/>
              <a:ext cx="216300" cy="216300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7" name="pt2516"/>
            <p:cNvSpPr/>
            <p:nvPr/>
          </p:nvSpPr>
          <p:spPr>
            <a:xfrm>
              <a:off x="714380" y="5439779"/>
              <a:ext cx="230784" cy="230784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8" name="pt2517"/>
            <p:cNvSpPr/>
            <p:nvPr/>
          </p:nvSpPr>
          <p:spPr>
            <a:xfrm>
              <a:off x="713079" y="5429701"/>
              <a:ext cx="233385" cy="233385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9" name="pt2518"/>
            <p:cNvSpPr/>
            <p:nvPr/>
          </p:nvSpPr>
          <p:spPr>
            <a:xfrm>
              <a:off x="742734" y="5630512"/>
              <a:ext cx="174076" cy="174076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0" name="pt2519"/>
            <p:cNvSpPr/>
            <p:nvPr/>
          </p:nvSpPr>
          <p:spPr>
            <a:xfrm>
              <a:off x="744484" y="5640474"/>
              <a:ext cx="170574" cy="170574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1" name="pt2520"/>
            <p:cNvSpPr/>
            <p:nvPr/>
          </p:nvSpPr>
          <p:spPr>
            <a:xfrm>
              <a:off x="728533" y="5541904"/>
              <a:ext cx="202478" cy="202478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2" name="pt2521"/>
            <p:cNvSpPr/>
            <p:nvPr/>
          </p:nvSpPr>
          <p:spPr>
            <a:xfrm>
              <a:off x="742135" y="5627057"/>
              <a:ext cx="175273" cy="175273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3" name="pt2522"/>
            <p:cNvSpPr/>
            <p:nvPr/>
          </p:nvSpPr>
          <p:spPr>
            <a:xfrm>
              <a:off x="724551" y="5514569"/>
              <a:ext cx="210441" cy="21044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4" name="pt2523"/>
            <p:cNvSpPr/>
            <p:nvPr/>
          </p:nvSpPr>
          <p:spPr>
            <a:xfrm>
              <a:off x="723978" y="5510544"/>
              <a:ext cx="211587" cy="211587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5" name="pt2524"/>
            <p:cNvSpPr/>
            <p:nvPr/>
          </p:nvSpPr>
          <p:spPr>
            <a:xfrm>
              <a:off x="712808" y="5427586"/>
              <a:ext cx="233927" cy="233927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6" name="pt2525"/>
            <p:cNvSpPr/>
            <p:nvPr/>
          </p:nvSpPr>
          <p:spPr>
            <a:xfrm>
              <a:off x="720398" y="5484889"/>
              <a:ext cx="218748" cy="218748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7" name="pt2526"/>
            <p:cNvSpPr/>
            <p:nvPr/>
          </p:nvSpPr>
          <p:spPr>
            <a:xfrm>
              <a:off x="708574" y="5393899"/>
              <a:ext cx="242394" cy="242394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8" name="pt2527"/>
            <p:cNvSpPr/>
            <p:nvPr/>
          </p:nvSpPr>
          <p:spPr>
            <a:xfrm>
              <a:off x="734883" y="5583241"/>
              <a:ext cx="189778" cy="189778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9" name="pt2528"/>
            <p:cNvSpPr/>
            <p:nvPr/>
          </p:nvSpPr>
          <p:spPr>
            <a:xfrm>
              <a:off x="698610" y="5309736"/>
              <a:ext cx="262324" cy="262324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0" name="pt2529"/>
            <p:cNvSpPr/>
            <p:nvPr/>
          </p:nvSpPr>
          <p:spPr>
            <a:xfrm>
              <a:off x="698843" y="5311784"/>
              <a:ext cx="261857" cy="261857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1" name="pt2530"/>
            <p:cNvSpPr/>
            <p:nvPr/>
          </p:nvSpPr>
          <p:spPr>
            <a:xfrm>
              <a:off x="716866" y="5458717"/>
              <a:ext cx="225811" cy="22581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2" name="pt2531"/>
            <p:cNvSpPr/>
            <p:nvPr/>
          </p:nvSpPr>
          <p:spPr>
            <a:xfrm>
              <a:off x="720805" y="5487855"/>
              <a:ext cx="217932" cy="217932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3" name="pt2532"/>
            <p:cNvSpPr/>
            <p:nvPr/>
          </p:nvSpPr>
          <p:spPr>
            <a:xfrm>
              <a:off x="738505" y="5605576"/>
              <a:ext cx="182534" cy="182534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4" name="pt2533"/>
            <p:cNvSpPr/>
            <p:nvPr/>
          </p:nvSpPr>
          <p:spPr>
            <a:xfrm>
              <a:off x="738446" y="5605220"/>
              <a:ext cx="182652" cy="182652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5" name="pt2534"/>
            <p:cNvSpPr/>
            <p:nvPr/>
          </p:nvSpPr>
          <p:spPr>
            <a:xfrm>
              <a:off x="741652" y="5624254"/>
              <a:ext cx="176238" cy="176238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6" name="pt2535"/>
            <p:cNvSpPr/>
            <p:nvPr/>
          </p:nvSpPr>
          <p:spPr>
            <a:xfrm>
              <a:off x="694255" y="5270811"/>
              <a:ext cx="271033" cy="271033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7" name="pt2536"/>
            <p:cNvSpPr/>
            <p:nvPr/>
          </p:nvSpPr>
          <p:spPr>
            <a:xfrm>
              <a:off x="725598" y="5521863"/>
              <a:ext cx="208346" cy="208346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8" name="pt2537"/>
            <p:cNvSpPr/>
            <p:nvPr/>
          </p:nvSpPr>
          <p:spPr>
            <a:xfrm>
              <a:off x="715115" y="5445422"/>
              <a:ext cx="229313" cy="229313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9" name="pt2538"/>
            <p:cNvSpPr/>
            <p:nvPr/>
          </p:nvSpPr>
          <p:spPr>
            <a:xfrm>
              <a:off x="740140" y="5615363"/>
              <a:ext cx="179264" cy="179264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0" name="pt2539"/>
            <p:cNvSpPr/>
            <p:nvPr/>
          </p:nvSpPr>
          <p:spPr>
            <a:xfrm>
              <a:off x="739073" y="5609001"/>
              <a:ext cx="181397" cy="181397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1" name="pt2540"/>
            <p:cNvSpPr/>
            <p:nvPr/>
          </p:nvSpPr>
          <p:spPr>
            <a:xfrm>
              <a:off x="736778" y="5595044"/>
              <a:ext cx="185986" cy="185986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2" name="pt2541"/>
            <p:cNvSpPr/>
            <p:nvPr/>
          </p:nvSpPr>
          <p:spPr>
            <a:xfrm>
              <a:off x="696322" y="5289449"/>
              <a:ext cx="266899" cy="266899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3" name="pt2542"/>
            <p:cNvSpPr/>
            <p:nvPr/>
          </p:nvSpPr>
          <p:spPr>
            <a:xfrm>
              <a:off x="711865" y="5420187"/>
              <a:ext cx="235814" cy="235814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4" name="pt2543"/>
            <p:cNvSpPr/>
            <p:nvPr/>
          </p:nvSpPr>
          <p:spPr>
            <a:xfrm>
              <a:off x="739574" y="5612001"/>
              <a:ext cx="180394" cy="180394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5" name="pt2544"/>
            <p:cNvSpPr/>
            <p:nvPr/>
          </p:nvSpPr>
          <p:spPr>
            <a:xfrm>
              <a:off x="744253" y="5639172"/>
              <a:ext cx="171036" cy="171036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6" name="pt2545"/>
            <p:cNvSpPr/>
            <p:nvPr/>
          </p:nvSpPr>
          <p:spPr>
            <a:xfrm>
              <a:off x="730743" y="5556610"/>
              <a:ext cx="198056" cy="198056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7" name="pt2546"/>
            <p:cNvSpPr/>
            <p:nvPr/>
          </p:nvSpPr>
          <p:spPr>
            <a:xfrm>
              <a:off x="698977" y="5312959"/>
              <a:ext cx="261589" cy="261589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8" name="pt2547"/>
            <p:cNvSpPr/>
            <p:nvPr/>
          </p:nvSpPr>
          <p:spPr>
            <a:xfrm>
              <a:off x="738895" y="5607930"/>
              <a:ext cx="181753" cy="181753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9" name="pt2548"/>
            <p:cNvSpPr/>
            <p:nvPr/>
          </p:nvSpPr>
          <p:spPr>
            <a:xfrm>
              <a:off x="738564" y="5605933"/>
              <a:ext cx="182416" cy="182416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0" name="pt2549"/>
            <p:cNvSpPr/>
            <p:nvPr/>
          </p:nvSpPr>
          <p:spPr>
            <a:xfrm>
              <a:off x="733556" y="5574834"/>
              <a:ext cx="192431" cy="19243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1" name="pt2550"/>
            <p:cNvSpPr/>
            <p:nvPr/>
          </p:nvSpPr>
          <p:spPr>
            <a:xfrm>
              <a:off x="717496" y="5463453"/>
              <a:ext cx="224550" cy="224550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2" name="pt2551"/>
            <p:cNvSpPr/>
            <p:nvPr/>
          </p:nvSpPr>
          <p:spPr>
            <a:xfrm>
              <a:off x="731510" y="5561631"/>
              <a:ext cx="196523" cy="196523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3" name="pt2552"/>
            <p:cNvSpPr/>
            <p:nvPr/>
          </p:nvSpPr>
          <p:spPr>
            <a:xfrm>
              <a:off x="704186" y="5357677"/>
              <a:ext cx="251171" cy="25117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4" name="pt2553"/>
            <p:cNvSpPr/>
            <p:nvPr/>
          </p:nvSpPr>
          <p:spPr>
            <a:xfrm>
              <a:off x="710178" y="5406808"/>
              <a:ext cx="239186" cy="239186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5" name="pt2554"/>
            <p:cNvSpPr/>
            <p:nvPr/>
          </p:nvSpPr>
          <p:spPr>
            <a:xfrm>
              <a:off x="720365" y="5484648"/>
              <a:ext cx="218814" cy="218814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6" name="pt2555"/>
            <p:cNvSpPr/>
            <p:nvPr/>
          </p:nvSpPr>
          <p:spPr>
            <a:xfrm>
              <a:off x="716570" y="5456487"/>
              <a:ext cx="226402" cy="226402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7" name="pt2556"/>
            <p:cNvSpPr/>
            <p:nvPr/>
          </p:nvSpPr>
          <p:spPr>
            <a:xfrm>
              <a:off x="743584" y="5635379"/>
              <a:ext cx="172374" cy="172374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8" name="pt2557"/>
            <p:cNvSpPr/>
            <p:nvPr/>
          </p:nvSpPr>
          <p:spPr>
            <a:xfrm>
              <a:off x="695360" y="5280811"/>
              <a:ext cx="268823" cy="268823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9" name="pt2558"/>
            <p:cNvSpPr/>
            <p:nvPr/>
          </p:nvSpPr>
          <p:spPr>
            <a:xfrm>
              <a:off x="712381" y="5424243"/>
              <a:ext cx="234781" cy="23478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0" name="pt2559"/>
            <p:cNvSpPr/>
            <p:nvPr/>
          </p:nvSpPr>
          <p:spPr>
            <a:xfrm>
              <a:off x="737032" y="5596607"/>
              <a:ext cx="185478" cy="185478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1" name="pt2560"/>
            <p:cNvSpPr/>
            <p:nvPr/>
          </p:nvSpPr>
          <p:spPr>
            <a:xfrm>
              <a:off x="713496" y="5432945"/>
              <a:ext cx="232551" cy="2325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2" name="pt2561"/>
            <p:cNvSpPr/>
            <p:nvPr/>
          </p:nvSpPr>
          <p:spPr>
            <a:xfrm>
              <a:off x="732994" y="5571237"/>
              <a:ext cx="193555" cy="193555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3" name="pt2562"/>
            <p:cNvSpPr/>
            <p:nvPr/>
          </p:nvSpPr>
          <p:spPr>
            <a:xfrm>
              <a:off x="724690" y="5515540"/>
              <a:ext cx="210163" cy="210163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4" name="tx2563"/>
            <p:cNvSpPr/>
            <p:nvPr/>
          </p:nvSpPr>
          <p:spPr>
            <a:xfrm>
              <a:off x="1178357" y="4627468"/>
              <a:ext cx="11337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quality of the color</a:t>
              </a:r>
            </a:p>
          </p:txBody>
        </p:sp>
        <p:sp>
          <p:nvSpPr>
            <p:cNvPr id="2565" name="pt2564"/>
            <p:cNvSpPr/>
            <p:nvPr/>
          </p:nvSpPr>
          <p:spPr>
            <a:xfrm>
              <a:off x="1205003" y="4876245"/>
              <a:ext cx="198708" cy="198708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6" name="pt2565"/>
            <p:cNvSpPr/>
            <p:nvPr/>
          </p:nvSpPr>
          <p:spPr>
            <a:xfrm>
              <a:off x="1205003" y="5128245"/>
              <a:ext cx="198708" cy="198708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7" name="pt2566"/>
            <p:cNvSpPr/>
            <p:nvPr/>
          </p:nvSpPr>
          <p:spPr>
            <a:xfrm>
              <a:off x="1205003" y="5380245"/>
              <a:ext cx="198708" cy="198708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8" name="pt2567"/>
            <p:cNvSpPr/>
            <p:nvPr/>
          </p:nvSpPr>
          <p:spPr>
            <a:xfrm>
              <a:off x="1205003" y="5632245"/>
              <a:ext cx="198708" cy="198708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9" name="pt2568"/>
            <p:cNvSpPr/>
            <p:nvPr/>
          </p:nvSpPr>
          <p:spPr>
            <a:xfrm>
              <a:off x="1205003" y="5884245"/>
              <a:ext cx="198708" cy="198708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0" name="pt2569"/>
            <p:cNvSpPr/>
            <p:nvPr/>
          </p:nvSpPr>
          <p:spPr>
            <a:xfrm>
              <a:off x="1205003" y="6136245"/>
              <a:ext cx="198708" cy="198708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1" name="pt2570"/>
            <p:cNvSpPr/>
            <p:nvPr/>
          </p:nvSpPr>
          <p:spPr>
            <a:xfrm>
              <a:off x="1205003" y="6388245"/>
              <a:ext cx="198708" cy="198708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2" name="tx2571"/>
            <p:cNvSpPr/>
            <p:nvPr/>
          </p:nvSpPr>
          <p:spPr>
            <a:xfrm>
              <a:off x="1499946" y="4935599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2573" name="tx2572"/>
            <p:cNvSpPr/>
            <p:nvPr/>
          </p:nvSpPr>
          <p:spPr>
            <a:xfrm>
              <a:off x="1499946" y="5187599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2574" name="tx2573"/>
            <p:cNvSpPr/>
            <p:nvPr/>
          </p:nvSpPr>
          <p:spPr>
            <a:xfrm>
              <a:off x="1499946" y="5439599"/>
              <a:ext cx="68267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2575" name="tx2574"/>
            <p:cNvSpPr/>
            <p:nvPr/>
          </p:nvSpPr>
          <p:spPr>
            <a:xfrm>
              <a:off x="1499946" y="5688871"/>
              <a:ext cx="869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</a:t>
              </a:r>
            </a:p>
          </p:txBody>
        </p:sp>
        <p:sp>
          <p:nvSpPr>
            <p:cNvPr id="2576" name="tx2575"/>
            <p:cNvSpPr/>
            <p:nvPr/>
          </p:nvSpPr>
          <p:spPr>
            <a:xfrm>
              <a:off x="1499946" y="5943599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2577" name="tx2576"/>
            <p:cNvSpPr/>
            <p:nvPr/>
          </p:nvSpPr>
          <p:spPr>
            <a:xfrm>
              <a:off x="1499946" y="6195599"/>
              <a:ext cx="3105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</a:t>
              </a:r>
            </a:p>
          </p:txBody>
        </p:sp>
        <p:sp>
          <p:nvSpPr>
            <p:cNvPr id="2578" name="tx2577"/>
            <p:cNvSpPr/>
            <p:nvPr/>
          </p:nvSpPr>
          <p:spPr>
            <a:xfrm>
              <a:off x="829772" y="5176883"/>
              <a:ext cx="1172579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process of beautify</a:t>
              </a:r>
            </a:p>
          </p:txBody>
        </p:sp>
        <p:sp>
          <p:nvSpPr>
            <p:cNvPr id="2579" name="tx2578"/>
            <p:cNvSpPr/>
            <p:nvPr/>
          </p:nvSpPr>
          <p:spPr>
            <a:xfrm>
              <a:off x="829772" y="4964509"/>
              <a:ext cx="2404176" cy="121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data visualization with diamands</a:t>
              </a:r>
            </a:p>
          </p:txBody>
        </p:sp>
        <p:sp>
          <p:nvSpPr>
            <p:cNvPr id="2580" name="pt2579"/>
            <p:cNvSpPr/>
            <p:nvPr/>
          </p:nvSpPr>
          <p:spPr>
            <a:xfrm>
              <a:off x="3131509" y="5670657"/>
              <a:ext cx="159476" cy="159476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1" name="pt2580"/>
            <p:cNvSpPr/>
            <p:nvPr/>
          </p:nvSpPr>
          <p:spPr>
            <a:xfrm>
              <a:off x="3132029" y="5673379"/>
              <a:ext cx="158435" cy="158435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2" name="pt2581"/>
            <p:cNvSpPr/>
            <p:nvPr/>
          </p:nvSpPr>
          <p:spPr>
            <a:xfrm>
              <a:off x="3141508" y="5719689"/>
              <a:ext cx="139478" cy="139478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3" name="pt2582"/>
            <p:cNvSpPr/>
            <p:nvPr/>
          </p:nvSpPr>
          <p:spPr>
            <a:xfrm>
              <a:off x="3119603" y="5603296"/>
              <a:ext cx="183287" cy="183287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4" name="pt2583"/>
            <p:cNvSpPr/>
            <p:nvPr/>
          </p:nvSpPr>
          <p:spPr>
            <a:xfrm>
              <a:off x="3131902" y="5672716"/>
              <a:ext cx="158689" cy="158689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5" name="pt2584"/>
            <p:cNvSpPr/>
            <p:nvPr/>
          </p:nvSpPr>
          <p:spPr>
            <a:xfrm>
              <a:off x="3152721" y="5766483"/>
              <a:ext cx="117052" cy="117052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6" name="pt2585"/>
            <p:cNvSpPr/>
            <p:nvPr/>
          </p:nvSpPr>
          <p:spPr>
            <a:xfrm>
              <a:off x="3153715" y="5770215"/>
              <a:ext cx="115063" cy="115063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7" name="pt2586"/>
            <p:cNvSpPr/>
            <p:nvPr/>
          </p:nvSpPr>
          <p:spPr>
            <a:xfrm>
              <a:off x="3177614" y="5839424"/>
              <a:ext cx="67265" cy="67265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8" name="pt2587"/>
            <p:cNvSpPr/>
            <p:nvPr/>
          </p:nvSpPr>
          <p:spPr>
            <a:xfrm>
              <a:off x="3173260" y="5829744"/>
              <a:ext cx="75974" cy="75974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9" name="pt2588"/>
            <p:cNvSpPr/>
            <p:nvPr/>
          </p:nvSpPr>
          <p:spPr>
            <a:xfrm>
              <a:off x="3172163" y="5827100"/>
              <a:ext cx="78167" cy="78167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0" name="pt2589"/>
            <p:cNvSpPr/>
            <p:nvPr/>
          </p:nvSpPr>
          <p:spPr>
            <a:xfrm>
              <a:off x="3170791" y="5823675"/>
              <a:ext cx="80912" cy="80912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1" name="pt2590"/>
            <p:cNvSpPr/>
            <p:nvPr/>
          </p:nvSpPr>
          <p:spPr>
            <a:xfrm>
              <a:off x="3176006" y="5836001"/>
              <a:ext cx="70482" cy="70482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2" name="pt2591"/>
            <p:cNvSpPr/>
            <p:nvPr/>
          </p:nvSpPr>
          <p:spPr>
            <a:xfrm>
              <a:off x="3174745" y="5833193"/>
              <a:ext cx="73003" cy="73003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3" name="pt2592"/>
            <p:cNvSpPr/>
            <p:nvPr/>
          </p:nvSpPr>
          <p:spPr>
            <a:xfrm>
              <a:off x="3176699" y="5837497"/>
              <a:ext cx="69097" cy="69097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4" name="pt2593"/>
            <p:cNvSpPr/>
            <p:nvPr/>
          </p:nvSpPr>
          <p:spPr>
            <a:xfrm>
              <a:off x="3117030" y="5587453"/>
              <a:ext cx="188434" cy="188434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5" name="pt2594"/>
            <p:cNvSpPr/>
            <p:nvPr/>
          </p:nvSpPr>
          <p:spPr>
            <a:xfrm>
              <a:off x="3154277" y="5772294"/>
              <a:ext cx="113939" cy="113939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6" name="pt2595"/>
            <p:cNvSpPr/>
            <p:nvPr/>
          </p:nvSpPr>
          <p:spPr>
            <a:xfrm>
              <a:off x="3157255" y="5782948"/>
              <a:ext cx="107983" cy="107983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7" name="pt2596"/>
            <p:cNvSpPr/>
            <p:nvPr/>
          </p:nvSpPr>
          <p:spPr>
            <a:xfrm>
              <a:off x="3085927" y="5359906"/>
              <a:ext cx="250640" cy="250640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8" name="pt2597"/>
            <p:cNvSpPr/>
            <p:nvPr/>
          </p:nvSpPr>
          <p:spPr>
            <a:xfrm>
              <a:off x="3127856" y="5651028"/>
              <a:ext cx="166781" cy="16678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9" name="pt2598"/>
            <p:cNvSpPr/>
            <p:nvPr/>
          </p:nvSpPr>
          <p:spPr>
            <a:xfrm>
              <a:off x="3182081" y="5847996"/>
              <a:ext cx="58332" cy="58332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0" name="pt2599"/>
            <p:cNvSpPr/>
            <p:nvPr/>
          </p:nvSpPr>
          <p:spPr>
            <a:xfrm>
              <a:off x="3190567" y="5860499"/>
              <a:ext cx="41359" cy="41359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1" name="pt2600"/>
            <p:cNvSpPr/>
            <p:nvPr/>
          </p:nvSpPr>
          <p:spPr>
            <a:xfrm>
              <a:off x="3112133" y="5556049"/>
              <a:ext cx="198227" cy="198227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2" name="pt2601"/>
            <p:cNvSpPr/>
            <p:nvPr/>
          </p:nvSpPr>
          <p:spPr>
            <a:xfrm>
              <a:off x="3163713" y="5803954"/>
              <a:ext cx="95067" cy="95067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3" name="pt2602"/>
            <p:cNvSpPr/>
            <p:nvPr/>
          </p:nvSpPr>
          <p:spPr>
            <a:xfrm>
              <a:off x="3169280" y="5819754"/>
              <a:ext cx="83934" cy="83934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4" name="pt2603"/>
            <p:cNvSpPr/>
            <p:nvPr/>
          </p:nvSpPr>
          <p:spPr>
            <a:xfrm>
              <a:off x="3146275" y="5740640"/>
              <a:ext cx="129944" cy="129944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5" name="pt2604"/>
            <p:cNvSpPr/>
            <p:nvPr/>
          </p:nvSpPr>
          <p:spPr>
            <a:xfrm>
              <a:off x="3187619" y="5856718"/>
              <a:ext cx="47255" cy="47255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6" name="pt2605"/>
            <p:cNvSpPr/>
            <p:nvPr/>
          </p:nvSpPr>
          <p:spPr>
            <a:xfrm>
              <a:off x="3143095" y="5726839"/>
              <a:ext cx="136303" cy="136303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7" name="pt2606"/>
            <p:cNvSpPr/>
            <p:nvPr/>
          </p:nvSpPr>
          <p:spPr>
            <a:xfrm>
              <a:off x="3166255" y="5811435"/>
              <a:ext cx="89983" cy="89983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8" name="pt2607"/>
            <p:cNvSpPr/>
            <p:nvPr/>
          </p:nvSpPr>
          <p:spPr>
            <a:xfrm>
              <a:off x="3158942" y="5788710"/>
              <a:ext cx="104611" cy="10461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9" name="pt2608"/>
            <p:cNvSpPr/>
            <p:nvPr/>
          </p:nvSpPr>
          <p:spPr>
            <a:xfrm>
              <a:off x="3185040" y="5852919"/>
              <a:ext cx="52414" cy="52414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0" name="pt2609"/>
            <p:cNvSpPr/>
            <p:nvPr/>
          </p:nvSpPr>
          <p:spPr>
            <a:xfrm>
              <a:off x="3164758" y="5807081"/>
              <a:ext cx="92978" cy="92978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1" name="pt2610"/>
            <p:cNvSpPr/>
            <p:nvPr/>
          </p:nvSpPr>
          <p:spPr>
            <a:xfrm>
              <a:off x="3160809" y="5794861"/>
              <a:ext cx="100877" cy="100877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2" name="pt2611"/>
            <p:cNvSpPr/>
            <p:nvPr/>
          </p:nvSpPr>
          <p:spPr>
            <a:xfrm>
              <a:off x="3079940" y="5308460"/>
              <a:ext cx="262614" cy="262614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3" name="pt2612"/>
            <p:cNvSpPr/>
            <p:nvPr/>
          </p:nvSpPr>
          <p:spPr>
            <a:xfrm>
              <a:off x="3121597" y="5615256"/>
              <a:ext cx="179300" cy="179300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4" name="pt2613"/>
            <p:cNvSpPr/>
            <p:nvPr/>
          </p:nvSpPr>
          <p:spPr>
            <a:xfrm>
              <a:off x="3160662" y="5794387"/>
              <a:ext cx="101169" cy="101169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5" name="pt2614"/>
            <p:cNvSpPr/>
            <p:nvPr/>
          </p:nvSpPr>
          <p:spPr>
            <a:xfrm>
              <a:off x="3179315" y="5842851"/>
              <a:ext cx="63863" cy="63863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6" name="pt2615"/>
            <p:cNvSpPr/>
            <p:nvPr/>
          </p:nvSpPr>
          <p:spPr>
            <a:xfrm>
              <a:off x="3173854" y="5831141"/>
              <a:ext cx="74786" cy="74786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7" name="pt2616"/>
            <p:cNvSpPr/>
            <p:nvPr/>
          </p:nvSpPr>
          <p:spPr>
            <a:xfrm>
              <a:off x="3150185" y="5756659"/>
              <a:ext cx="122123" cy="122123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8" name="pt2617"/>
            <p:cNvSpPr/>
            <p:nvPr/>
          </p:nvSpPr>
          <p:spPr>
            <a:xfrm>
              <a:off x="3147139" y="5744271"/>
              <a:ext cx="128216" cy="128216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9" name="pt2618"/>
            <p:cNvSpPr/>
            <p:nvPr/>
          </p:nvSpPr>
          <p:spPr>
            <a:xfrm>
              <a:off x="3181965" y="5847791"/>
              <a:ext cx="58564" cy="58564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0" name="pt2619"/>
            <p:cNvSpPr/>
            <p:nvPr/>
          </p:nvSpPr>
          <p:spPr>
            <a:xfrm>
              <a:off x="3148472" y="5749768"/>
              <a:ext cx="125550" cy="125550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1" name="pt2620"/>
            <p:cNvSpPr/>
            <p:nvPr/>
          </p:nvSpPr>
          <p:spPr>
            <a:xfrm>
              <a:off x="3168237" y="5816956"/>
              <a:ext cx="86020" cy="86020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2" name="pt2621"/>
            <p:cNvSpPr/>
            <p:nvPr/>
          </p:nvSpPr>
          <p:spPr>
            <a:xfrm>
              <a:off x="3118012" y="5593552"/>
              <a:ext cx="186470" cy="186470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3" name="pt2622"/>
            <p:cNvSpPr/>
            <p:nvPr/>
          </p:nvSpPr>
          <p:spPr>
            <a:xfrm>
              <a:off x="3164758" y="5807081"/>
              <a:ext cx="92978" cy="92978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4" name="pt2623"/>
            <p:cNvSpPr/>
            <p:nvPr/>
          </p:nvSpPr>
          <p:spPr>
            <a:xfrm>
              <a:off x="3175781" y="5835509"/>
              <a:ext cx="70931" cy="7093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5" name="pt2624"/>
            <p:cNvSpPr/>
            <p:nvPr/>
          </p:nvSpPr>
          <p:spPr>
            <a:xfrm>
              <a:off x="3184041" y="5851325"/>
              <a:ext cx="54411" cy="5441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6" name="pt2625"/>
            <p:cNvSpPr/>
            <p:nvPr/>
          </p:nvSpPr>
          <p:spPr>
            <a:xfrm>
              <a:off x="3155737" y="5777591"/>
              <a:ext cx="111021" cy="11102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7" name="pt2626"/>
            <p:cNvSpPr/>
            <p:nvPr/>
          </p:nvSpPr>
          <p:spPr>
            <a:xfrm>
              <a:off x="3128454" y="5654303"/>
              <a:ext cx="165586" cy="165586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8" name="pt2627"/>
            <p:cNvSpPr/>
            <p:nvPr/>
          </p:nvSpPr>
          <p:spPr>
            <a:xfrm>
              <a:off x="3149428" y="5753641"/>
              <a:ext cx="123637" cy="123637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9" name="pt2628"/>
            <p:cNvSpPr/>
            <p:nvPr/>
          </p:nvSpPr>
          <p:spPr>
            <a:xfrm>
              <a:off x="3106598" y="5518562"/>
              <a:ext cx="209297" cy="209297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0" name="pt2629"/>
            <p:cNvSpPr/>
            <p:nvPr/>
          </p:nvSpPr>
          <p:spPr>
            <a:xfrm>
              <a:off x="3075001" y="5264161"/>
              <a:ext cx="272492" cy="272492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1" name="pt2630"/>
            <p:cNvSpPr/>
            <p:nvPr/>
          </p:nvSpPr>
          <p:spPr>
            <a:xfrm>
              <a:off x="3160266" y="5793099"/>
              <a:ext cx="101961" cy="10196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2" name="pt2631"/>
            <p:cNvSpPr/>
            <p:nvPr/>
          </p:nvSpPr>
          <p:spPr>
            <a:xfrm>
              <a:off x="3174146" y="5831821"/>
              <a:ext cx="74201" cy="74201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3" name="pt2632"/>
            <p:cNvSpPr/>
            <p:nvPr/>
          </p:nvSpPr>
          <p:spPr>
            <a:xfrm>
              <a:off x="3071241" y="5229312"/>
              <a:ext cx="280012" cy="280012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4" name="pt2633"/>
            <p:cNvSpPr/>
            <p:nvPr/>
          </p:nvSpPr>
          <p:spPr>
            <a:xfrm>
              <a:off x="3149597" y="5754315"/>
              <a:ext cx="123300" cy="123300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5" name="pt2634"/>
            <p:cNvSpPr/>
            <p:nvPr/>
          </p:nvSpPr>
          <p:spPr>
            <a:xfrm>
              <a:off x="3098963" y="5463384"/>
              <a:ext cx="224568" cy="224568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6" name="pt2635"/>
            <p:cNvSpPr/>
            <p:nvPr/>
          </p:nvSpPr>
          <p:spPr>
            <a:xfrm>
              <a:off x="3163626" y="5803688"/>
              <a:ext cx="95242" cy="95242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7" name="pt2636"/>
            <p:cNvSpPr/>
            <p:nvPr/>
          </p:nvSpPr>
          <p:spPr>
            <a:xfrm>
              <a:off x="3082783" y="5333200"/>
              <a:ext cx="256927" cy="256927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8" name="pt2637"/>
            <p:cNvSpPr/>
            <p:nvPr/>
          </p:nvSpPr>
          <p:spPr>
            <a:xfrm>
              <a:off x="3148733" y="5750833"/>
              <a:ext cx="125027" cy="125027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9" name="pt2638"/>
            <p:cNvSpPr/>
            <p:nvPr/>
          </p:nvSpPr>
          <p:spPr>
            <a:xfrm>
              <a:off x="3163263" y="5802581"/>
              <a:ext cx="95968" cy="95968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0" name="pt2639"/>
            <p:cNvSpPr/>
            <p:nvPr/>
          </p:nvSpPr>
          <p:spPr>
            <a:xfrm>
              <a:off x="3170849" y="5823822"/>
              <a:ext cx="80797" cy="80797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1" name="pt2640"/>
            <p:cNvSpPr/>
            <p:nvPr/>
          </p:nvSpPr>
          <p:spPr>
            <a:xfrm>
              <a:off x="3114827" y="5573529"/>
              <a:ext cx="192840" cy="192840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2" name="pt2641"/>
            <p:cNvSpPr/>
            <p:nvPr/>
          </p:nvSpPr>
          <p:spPr>
            <a:xfrm>
              <a:off x="3099059" y="5464105"/>
              <a:ext cx="224376" cy="224376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3" name="pt2642"/>
            <p:cNvSpPr/>
            <p:nvPr/>
          </p:nvSpPr>
          <p:spPr>
            <a:xfrm>
              <a:off x="3136486" y="5695924"/>
              <a:ext cx="149521" cy="14952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4" name="pt2643"/>
            <p:cNvSpPr/>
            <p:nvPr/>
          </p:nvSpPr>
          <p:spPr>
            <a:xfrm>
              <a:off x="3158728" y="5787990"/>
              <a:ext cx="105038" cy="105038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5" name="pt2644"/>
            <p:cNvSpPr/>
            <p:nvPr/>
          </p:nvSpPr>
          <p:spPr>
            <a:xfrm>
              <a:off x="3158021" y="5785587"/>
              <a:ext cx="106453" cy="106453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6" name="pt2645"/>
            <p:cNvSpPr/>
            <p:nvPr/>
          </p:nvSpPr>
          <p:spPr>
            <a:xfrm>
              <a:off x="3140531" y="5715201"/>
              <a:ext cx="141432" cy="141432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7" name="pt2646"/>
            <p:cNvSpPr/>
            <p:nvPr/>
          </p:nvSpPr>
          <p:spPr>
            <a:xfrm>
              <a:off x="3152434" y="5765393"/>
              <a:ext cx="117626" cy="117626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8" name="pt2647"/>
            <p:cNvSpPr/>
            <p:nvPr/>
          </p:nvSpPr>
          <p:spPr>
            <a:xfrm>
              <a:off x="3171898" y="5826448"/>
              <a:ext cx="78698" cy="78698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9" name="pt2648"/>
            <p:cNvSpPr/>
            <p:nvPr/>
          </p:nvSpPr>
          <p:spPr>
            <a:xfrm>
              <a:off x="3127902" y="5651282"/>
              <a:ext cx="166689" cy="166689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0" name="pt2649"/>
            <p:cNvSpPr/>
            <p:nvPr/>
          </p:nvSpPr>
          <p:spPr>
            <a:xfrm>
              <a:off x="3132776" y="5677249"/>
              <a:ext cx="156942" cy="156942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1" name="pt2650"/>
            <p:cNvSpPr/>
            <p:nvPr/>
          </p:nvSpPr>
          <p:spPr>
            <a:xfrm>
              <a:off x="3087456" y="5372652"/>
              <a:ext cx="247581" cy="24758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2" name="pt2651"/>
            <p:cNvSpPr/>
            <p:nvPr/>
          </p:nvSpPr>
          <p:spPr>
            <a:xfrm>
              <a:off x="3160942" y="5795292"/>
              <a:ext cx="100609" cy="100609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3" name="pt2652"/>
            <p:cNvSpPr/>
            <p:nvPr/>
          </p:nvSpPr>
          <p:spPr>
            <a:xfrm>
              <a:off x="3128930" y="5656891"/>
              <a:ext cx="164635" cy="164635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4" name="pt2653"/>
            <p:cNvSpPr/>
            <p:nvPr/>
          </p:nvSpPr>
          <p:spPr>
            <a:xfrm>
              <a:off x="3187031" y="5855891"/>
              <a:ext cx="48433" cy="48433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5" name="pt2654"/>
            <p:cNvSpPr/>
            <p:nvPr/>
          </p:nvSpPr>
          <p:spPr>
            <a:xfrm>
              <a:off x="3171756" y="5826099"/>
              <a:ext cx="78981" cy="78981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6" name="pt2655"/>
            <p:cNvSpPr/>
            <p:nvPr/>
          </p:nvSpPr>
          <p:spPr>
            <a:xfrm>
              <a:off x="3176751" y="5837609"/>
              <a:ext cx="68992" cy="68992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7" name="pt2656"/>
            <p:cNvSpPr/>
            <p:nvPr/>
          </p:nvSpPr>
          <p:spPr>
            <a:xfrm>
              <a:off x="3178093" y="5840409"/>
              <a:ext cx="66308" cy="66308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8" name="pt2657"/>
            <p:cNvSpPr/>
            <p:nvPr/>
          </p:nvSpPr>
          <p:spPr>
            <a:xfrm>
              <a:off x="3133213" y="5679501"/>
              <a:ext cx="156067" cy="156067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9" name="pt2658"/>
            <p:cNvSpPr/>
            <p:nvPr/>
          </p:nvSpPr>
          <p:spPr>
            <a:xfrm>
              <a:off x="3173325" y="5829899"/>
              <a:ext cx="75844" cy="75844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0" name="pt2659"/>
            <p:cNvSpPr/>
            <p:nvPr/>
          </p:nvSpPr>
          <p:spPr>
            <a:xfrm>
              <a:off x="3156588" y="5780615"/>
              <a:ext cx="109317" cy="109317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1" name="pt2660"/>
            <p:cNvSpPr/>
            <p:nvPr/>
          </p:nvSpPr>
          <p:spPr>
            <a:xfrm>
              <a:off x="3115181" y="5575786"/>
              <a:ext cx="192133" cy="192133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2" name="pt2661"/>
            <p:cNvSpPr/>
            <p:nvPr/>
          </p:nvSpPr>
          <p:spPr>
            <a:xfrm>
              <a:off x="3119650" y="5603580"/>
              <a:ext cx="183193" cy="183193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3" name="pt2662"/>
            <p:cNvSpPr/>
            <p:nvPr/>
          </p:nvSpPr>
          <p:spPr>
            <a:xfrm>
              <a:off x="3143164" y="5727146"/>
              <a:ext cx="136165" cy="136165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4" name="pt2663"/>
            <p:cNvSpPr/>
            <p:nvPr/>
          </p:nvSpPr>
          <p:spPr>
            <a:xfrm>
              <a:off x="3088367" y="5380167"/>
              <a:ext cx="245759" cy="245759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5" name="pt2664"/>
            <p:cNvSpPr/>
            <p:nvPr/>
          </p:nvSpPr>
          <p:spPr>
            <a:xfrm>
              <a:off x="3109125" y="5535934"/>
              <a:ext cx="204244" cy="204244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6" name="pt2665"/>
            <p:cNvSpPr/>
            <p:nvPr/>
          </p:nvSpPr>
          <p:spPr>
            <a:xfrm>
              <a:off x="3131895" y="5672679"/>
              <a:ext cx="158703" cy="158703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7" name="pt2666"/>
            <p:cNvSpPr/>
            <p:nvPr/>
          </p:nvSpPr>
          <p:spPr>
            <a:xfrm>
              <a:off x="3137992" y="5703231"/>
              <a:ext cx="146510" cy="146510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8" name="pt2667"/>
            <p:cNvSpPr/>
            <p:nvPr/>
          </p:nvSpPr>
          <p:spPr>
            <a:xfrm>
              <a:off x="3171140" y="5824560"/>
              <a:ext cx="80213" cy="80213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9" name="pt2668"/>
            <p:cNvSpPr/>
            <p:nvPr/>
          </p:nvSpPr>
          <p:spPr>
            <a:xfrm>
              <a:off x="3137076" y="5698804"/>
              <a:ext cx="148342" cy="148342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0" name="pt2669"/>
            <p:cNvSpPr/>
            <p:nvPr/>
          </p:nvSpPr>
          <p:spPr>
            <a:xfrm>
              <a:off x="3171436" y="5825303"/>
              <a:ext cx="79621" cy="7962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1" name="pt2670"/>
            <p:cNvSpPr/>
            <p:nvPr/>
          </p:nvSpPr>
          <p:spPr>
            <a:xfrm>
              <a:off x="3134355" y="5685314"/>
              <a:ext cx="153784" cy="153784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2" name="pt2671"/>
            <p:cNvSpPr/>
            <p:nvPr/>
          </p:nvSpPr>
          <p:spPr>
            <a:xfrm>
              <a:off x="3148987" y="5751860"/>
              <a:ext cx="124521" cy="12452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3" name="pt2672"/>
            <p:cNvSpPr/>
            <p:nvPr/>
          </p:nvSpPr>
          <p:spPr>
            <a:xfrm>
              <a:off x="3170656" y="5823332"/>
              <a:ext cx="81182" cy="81182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4" name="pt2673"/>
            <p:cNvSpPr/>
            <p:nvPr/>
          </p:nvSpPr>
          <p:spPr>
            <a:xfrm>
              <a:off x="3177838" y="5839886"/>
              <a:ext cx="66818" cy="66818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5" name="pt2674"/>
            <p:cNvSpPr/>
            <p:nvPr/>
          </p:nvSpPr>
          <p:spPr>
            <a:xfrm>
              <a:off x="3119685" y="5603794"/>
              <a:ext cx="183123" cy="183123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6" name="pt2675"/>
            <p:cNvSpPr/>
            <p:nvPr/>
          </p:nvSpPr>
          <p:spPr>
            <a:xfrm>
              <a:off x="3111793" y="5553805"/>
              <a:ext cx="198908" cy="198908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7" name="pt2676"/>
            <p:cNvSpPr/>
            <p:nvPr/>
          </p:nvSpPr>
          <p:spPr>
            <a:xfrm>
              <a:off x="3132969" y="5678245"/>
              <a:ext cx="156556" cy="156556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8" name="pt2677"/>
            <p:cNvSpPr/>
            <p:nvPr/>
          </p:nvSpPr>
          <p:spPr>
            <a:xfrm>
              <a:off x="3166000" y="5810703"/>
              <a:ext cx="90493" cy="90493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9" name="pt2678"/>
            <p:cNvSpPr/>
            <p:nvPr/>
          </p:nvSpPr>
          <p:spPr>
            <a:xfrm>
              <a:off x="3081534" y="5322401"/>
              <a:ext cx="259425" cy="259425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0" name="pt2679"/>
            <p:cNvSpPr/>
            <p:nvPr/>
          </p:nvSpPr>
          <p:spPr>
            <a:xfrm>
              <a:off x="3170069" y="5821824"/>
              <a:ext cx="82355" cy="82355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1" name="pt2680"/>
            <p:cNvSpPr/>
            <p:nvPr/>
          </p:nvSpPr>
          <p:spPr>
            <a:xfrm>
              <a:off x="3177476" y="5839137"/>
              <a:ext cx="67541" cy="6754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2" name="pt2681"/>
            <p:cNvSpPr/>
            <p:nvPr/>
          </p:nvSpPr>
          <p:spPr>
            <a:xfrm>
              <a:off x="3128708" y="5655688"/>
              <a:ext cx="165078" cy="165078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3" name="pt2682"/>
            <p:cNvSpPr/>
            <p:nvPr/>
          </p:nvSpPr>
          <p:spPr>
            <a:xfrm>
              <a:off x="3091607" y="5406434"/>
              <a:ext cx="239280" cy="239280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4" name="pt2683"/>
            <p:cNvSpPr/>
            <p:nvPr/>
          </p:nvSpPr>
          <p:spPr>
            <a:xfrm>
              <a:off x="3136784" y="5697382"/>
              <a:ext cx="148926" cy="148926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5" name="pt2684"/>
            <p:cNvSpPr/>
            <p:nvPr/>
          </p:nvSpPr>
          <p:spPr>
            <a:xfrm>
              <a:off x="3163018" y="5801831"/>
              <a:ext cx="96457" cy="96457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6" name="pt2685"/>
            <p:cNvSpPr/>
            <p:nvPr/>
          </p:nvSpPr>
          <p:spPr>
            <a:xfrm>
              <a:off x="3186824" y="5855595"/>
              <a:ext cx="48846" cy="48846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7" name="pt2686"/>
            <p:cNvSpPr/>
            <p:nvPr/>
          </p:nvSpPr>
          <p:spPr>
            <a:xfrm>
              <a:off x="3122428" y="5620163"/>
              <a:ext cx="177637" cy="177637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8" name="pt2687"/>
            <p:cNvSpPr/>
            <p:nvPr/>
          </p:nvSpPr>
          <p:spPr>
            <a:xfrm>
              <a:off x="3097982" y="5456007"/>
              <a:ext cx="226530" cy="226530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9" name="pt2688"/>
            <p:cNvSpPr/>
            <p:nvPr/>
          </p:nvSpPr>
          <p:spPr>
            <a:xfrm>
              <a:off x="3174306" y="5832188"/>
              <a:ext cx="73882" cy="73882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0" name="pt2689"/>
            <p:cNvSpPr/>
            <p:nvPr/>
          </p:nvSpPr>
          <p:spPr>
            <a:xfrm>
              <a:off x="3147214" y="5744584"/>
              <a:ext cx="128065" cy="128065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1" name="pt2690"/>
            <p:cNvSpPr/>
            <p:nvPr/>
          </p:nvSpPr>
          <p:spPr>
            <a:xfrm>
              <a:off x="3165310" y="5808704"/>
              <a:ext cx="91874" cy="91874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2" name="pt2691"/>
            <p:cNvSpPr/>
            <p:nvPr/>
          </p:nvSpPr>
          <p:spPr>
            <a:xfrm>
              <a:off x="3136830" y="5697606"/>
              <a:ext cx="148834" cy="148834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3" name="pt2692"/>
            <p:cNvSpPr/>
            <p:nvPr/>
          </p:nvSpPr>
          <p:spPr>
            <a:xfrm>
              <a:off x="3137914" y="5702855"/>
              <a:ext cx="146667" cy="146667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4" name="pt2693"/>
            <p:cNvSpPr/>
            <p:nvPr/>
          </p:nvSpPr>
          <p:spPr>
            <a:xfrm>
              <a:off x="3156026" y="5778624"/>
              <a:ext cx="110442" cy="110442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5" name="pt2694"/>
            <p:cNvSpPr/>
            <p:nvPr/>
          </p:nvSpPr>
          <p:spPr>
            <a:xfrm>
              <a:off x="3186429" y="5855022"/>
              <a:ext cx="49635" cy="49635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6" name="pt2695"/>
            <p:cNvSpPr/>
            <p:nvPr/>
          </p:nvSpPr>
          <p:spPr>
            <a:xfrm>
              <a:off x="3131579" y="5671024"/>
              <a:ext cx="159336" cy="159336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7" name="pt2696"/>
            <p:cNvSpPr/>
            <p:nvPr/>
          </p:nvSpPr>
          <p:spPr>
            <a:xfrm>
              <a:off x="3189253" y="5858887"/>
              <a:ext cx="43988" cy="43988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8" name="pt2697"/>
            <p:cNvSpPr/>
            <p:nvPr/>
          </p:nvSpPr>
          <p:spPr>
            <a:xfrm>
              <a:off x="3130014" y="5662736"/>
              <a:ext cx="162465" cy="162465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9" name="pt2698"/>
            <p:cNvSpPr/>
            <p:nvPr/>
          </p:nvSpPr>
          <p:spPr>
            <a:xfrm>
              <a:off x="3176777" y="5837665"/>
              <a:ext cx="68939" cy="68939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0" name="pt2699"/>
            <p:cNvSpPr/>
            <p:nvPr/>
          </p:nvSpPr>
          <p:spPr>
            <a:xfrm>
              <a:off x="3174146" y="5831821"/>
              <a:ext cx="74201" cy="7420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1" name="pt2700"/>
            <p:cNvSpPr/>
            <p:nvPr/>
          </p:nvSpPr>
          <p:spPr>
            <a:xfrm>
              <a:off x="3153150" y="5768103"/>
              <a:ext cx="116193" cy="116193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2" name="pt2701"/>
            <p:cNvSpPr/>
            <p:nvPr/>
          </p:nvSpPr>
          <p:spPr>
            <a:xfrm>
              <a:off x="3159979" y="5792157"/>
              <a:ext cx="102536" cy="102536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3" name="pt2702"/>
            <p:cNvSpPr/>
            <p:nvPr/>
          </p:nvSpPr>
          <p:spPr>
            <a:xfrm>
              <a:off x="3165794" y="5810111"/>
              <a:ext cx="90905" cy="90905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4" name="pt2703"/>
            <p:cNvSpPr/>
            <p:nvPr/>
          </p:nvSpPr>
          <p:spPr>
            <a:xfrm>
              <a:off x="3147772" y="5746897"/>
              <a:ext cx="126950" cy="126950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5" name="pt2704"/>
            <p:cNvSpPr/>
            <p:nvPr/>
          </p:nvSpPr>
          <p:spPr>
            <a:xfrm>
              <a:off x="3133960" y="5683312"/>
              <a:ext cx="154574" cy="154574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6" name="pt2705"/>
            <p:cNvSpPr/>
            <p:nvPr/>
          </p:nvSpPr>
          <p:spPr>
            <a:xfrm>
              <a:off x="3139652" y="5711109"/>
              <a:ext cx="143189" cy="143189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7" name="pt2706"/>
            <p:cNvSpPr/>
            <p:nvPr/>
          </p:nvSpPr>
          <p:spPr>
            <a:xfrm>
              <a:off x="3166921" y="5813320"/>
              <a:ext cx="88651" cy="88651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8" name="pt2707"/>
            <p:cNvSpPr/>
            <p:nvPr/>
          </p:nvSpPr>
          <p:spPr>
            <a:xfrm>
              <a:off x="3148202" y="5748666"/>
              <a:ext cx="126090" cy="126090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9" name="pt2708"/>
            <p:cNvSpPr/>
            <p:nvPr/>
          </p:nvSpPr>
          <p:spPr>
            <a:xfrm>
              <a:off x="3176132" y="5836276"/>
              <a:ext cx="70229" cy="70229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0" name="pt2709"/>
            <p:cNvSpPr/>
            <p:nvPr/>
          </p:nvSpPr>
          <p:spPr>
            <a:xfrm>
              <a:off x="3084506" y="5347925"/>
              <a:ext cx="253481" cy="25348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1" name="pt2710"/>
            <p:cNvSpPr/>
            <p:nvPr/>
          </p:nvSpPr>
          <p:spPr>
            <a:xfrm>
              <a:off x="3152540" y="5765796"/>
              <a:ext cx="117414" cy="117414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2" name="pt2711"/>
            <p:cNvSpPr/>
            <p:nvPr/>
          </p:nvSpPr>
          <p:spPr>
            <a:xfrm>
              <a:off x="3129837" y="5661785"/>
              <a:ext cx="162820" cy="162820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3" name="pt2712"/>
            <p:cNvSpPr/>
            <p:nvPr/>
          </p:nvSpPr>
          <p:spPr>
            <a:xfrm>
              <a:off x="3130055" y="5662955"/>
              <a:ext cx="162383" cy="162383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4" name="pt2713"/>
            <p:cNvSpPr/>
            <p:nvPr/>
          </p:nvSpPr>
          <p:spPr>
            <a:xfrm>
              <a:off x="3106319" y="5516617"/>
              <a:ext cx="209855" cy="209855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5" name="pt2714"/>
            <p:cNvSpPr/>
            <p:nvPr/>
          </p:nvSpPr>
          <p:spPr>
            <a:xfrm>
              <a:off x="3139588" y="5710807"/>
              <a:ext cx="143318" cy="143318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6" name="pt2715"/>
            <p:cNvSpPr/>
            <p:nvPr/>
          </p:nvSpPr>
          <p:spPr>
            <a:xfrm>
              <a:off x="3163191" y="5802360"/>
              <a:ext cx="96113" cy="96113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7" name="pt2716"/>
            <p:cNvSpPr/>
            <p:nvPr/>
          </p:nvSpPr>
          <p:spPr>
            <a:xfrm>
              <a:off x="3169534" y="5820425"/>
              <a:ext cx="83426" cy="83426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8" name="pt2717"/>
            <p:cNvSpPr/>
            <p:nvPr/>
          </p:nvSpPr>
          <p:spPr>
            <a:xfrm>
              <a:off x="3169461" y="5820233"/>
              <a:ext cx="83572" cy="83572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9" name="pt2718"/>
            <p:cNvSpPr/>
            <p:nvPr/>
          </p:nvSpPr>
          <p:spPr>
            <a:xfrm>
              <a:off x="3156049" y="5778707"/>
              <a:ext cx="110395" cy="110395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0" name="pt2719"/>
            <p:cNvSpPr/>
            <p:nvPr/>
          </p:nvSpPr>
          <p:spPr>
            <a:xfrm>
              <a:off x="3169280" y="5819754"/>
              <a:ext cx="83934" cy="83934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1" name="pt2720"/>
            <p:cNvSpPr/>
            <p:nvPr/>
          </p:nvSpPr>
          <p:spPr>
            <a:xfrm>
              <a:off x="3127652" y="5649901"/>
              <a:ext cx="167191" cy="16719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2" name="pt2721"/>
            <p:cNvSpPr/>
            <p:nvPr/>
          </p:nvSpPr>
          <p:spPr>
            <a:xfrm>
              <a:off x="3107723" y="5526351"/>
              <a:ext cx="207047" cy="207047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3" name="pt2722"/>
            <p:cNvSpPr/>
            <p:nvPr/>
          </p:nvSpPr>
          <p:spPr>
            <a:xfrm>
              <a:off x="3160742" y="5794646"/>
              <a:ext cx="101010" cy="101010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4" name="pt2723"/>
            <p:cNvSpPr/>
            <p:nvPr/>
          </p:nvSpPr>
          <p:spPr>
            <a:xfrm>
              <a:off x="3124265" y="5630836"/>
              <a:ext cx="173963" cy="173963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5" name="pt2724"/>
            <p:cNvSpPr/>
            <p:nvPr/>
          </p:nvSpPr>
          <p:spPr>
            <a:xfrm>
              <a:off x="3169154" y="5819420"/>
              <a:ext cx="84187" cy="84187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6" name="pt2725"/>
            <p:cNvSpPr/>
            <p:nvPr/>
          </p:nvSpPr>
          <p:spPr>
            <a:xfrm>
              <a:off x="3170618" y="5823235"/>
              <a:ext cx="81258" cy="81258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7" name="pt2726"/>
            <p:cNvSpPr/>
            <p:nvPr/>
          </p:nvSpPr>
          <p:spPr>
            <a:xfrm>
              <a:off x="3145210" y="5736094"/>
              <a:ext cx="132074" cy="132074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8" name="pt2727"/>
            <p:cNvSpPr/>
            <p:nvPr/>
          </p:nvSpPr>
          <p:spPr>
            <a:xfrm>
              <a:off x="3151501" y="5761812"/>
              <a:ext cx="119491" cy="119491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9" name="pt2728"/>
            <p:cNvSpPr/>
            <p:nvPr/>
          </p:nvSpPr>
          <p:spPr>
            <a:xfrm>
              <a:off x="3172959" y="5829027"/>
              <a:ext cx="76576" cy="76576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0" name="pt2729"/>
            <p:cNvSpPr/>
            <p:nvPr/>
          </p:nvSpPr>
          <p:spPr>
            <a:xfrm>
              <a:off x="3163699" y="5803910"/>
              <a:ext cx="95096" cy="95096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1" name="pt2730"/>
            <p:cNvSpPr/>
            <p:nvPr/>
          </p:nvSpPr>
          <p:spPr>
            <a:xfrm>
              <a:off x="3147487" y="5745720"/>
              <a:ext cx="127519" cy="127519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2" name="pt2731"/>
            <p:cNvSpPr/>
            <p:nvPr/>
          </p:nvSpPr>
          <p:spPr>
            <a:xfrm>
              <a:off x="3115064" y="5575045"/>
              <a:ext cx="192365" cy="192365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3" name="pt2732"/>
            <p:cNvSpPr/>
            <p:nvPr/>
          </p:nvSpPr>
          <p:spPr>
            <a:xfrm>
              <a:off x="3179598" y="5843401"/>
              <a:ext cx="63297" cy="63297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4" name="pt2733"/>
            <p:cNvSpPr/>
            <p:nvPr/>
          </p:nvSpPr>
          <p:spPr>
            <a:xfrm>
              <a:off x="3159488" y="5790536"/>
              <a:ext cx="103517" cy="103517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5" name="pt2734"/>
            <p:cNvSpPr/>
            <p:nvPr/>
          </p:nvSpPr>
          <p:spPr>
            <a:xfrm>
              <a:off x="3169046" y="5819134"/>
              <a:ext cx="84402" cy="84402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6" name="pt2735"/>
            <p:cNvSpPr/>
            <p:nvPr/>
          </p:nvSpPr>
          <p:spPr>
            <a:xfrm>
              <a:off x="3102404" y="5488752"/>
              <a:ext cx="217685" cy="217685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7" name="pt2736"/>
            <p:cNvSpPr/>
            <p:nvPr/>
          </p:nvSpPr>
          <p:spPr>
            <a:xfrm>
              <a:off x="3077666" y="5288277"/>
              <a:ext cx="267161" cy="26716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8" name="pt2737"/>
            <p:cNvSpPr/>
            <p:nvPr/>
          </p:nvSpPr>
          <p:spPr>
            <a:xfrm>
              <a:off x="3130137" y="5663394"/>
              <a:ext cx="162219" cy="162219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9" name="pt2738"/>
            <p:cNvSpPr/>
            <p:nvPr/>
          </p:nvSpPr>
          <p:spPr>
            <a:xfrm>
              <a:off x="3157849" y="5784999"/>
              <a:ext cx="106796" cy="106796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0" name="pt2739"/>
            <p:cNvSpPr/>
            <p:nvPr/>
          </p:nvSpPr>
          <p:spPr>
            <a:xfrm>
              <a:off x="3136167" y="5694355"/>
              <a:ext cx="150159" cy="150159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1" name="pt2740"/>
            <p:cNvSpPr/>
            <p:nvPr/>
          </p:nvSpPr>
          <p:spPr>
            <a:xfrm>
              <a:off x="3158992" y="5788879"/>
              <a:ext cx="104510" cy="104510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2" name="pt2741"/>
            <p:cNvSpPr/>
            <p:nvPr/>
          </p:nvSpPr>
          <p:spPr>
            <a:xfrm>
              <a:off x="3169662" y="5820762"/>
              <a:ext cx="83169" cy="83169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3" name="pt2742"/>
            <p:cNvSpPr/>
            <p:nvPr/>
          </p:nvSpPr>
          <p:spPr>
            <a:xfrm>
              <a:off x="3188366" y="5857733"/>
              <a:ext cx="45761" cy="4576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4" name="pt2743"/>
            <p:cNvSpPr/>
            <p:nvPr/>
          </p:nvSpPr>
          <p:spPr>
            <a:xfrm>
              <a:off x="3152075" y="5764023"/>
              <a:ext cx="118344" cy="118344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5" name="pt2744"/>
            <p:cNvSpPr/>
            <p:nvPr/>
          </p:nvSpPr>
          <p:spPr>
            <a:xfrm>
              <a:off x="3170126" y="5821969"/>
              <a:ext cx="82242" cy="82242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6" name="pt2745"/>
            <p:cNvSpPr/>
            <p:nvPr/>
          </p:nvSpPr>
          <p:spPr>
            <a:xfrm>
              <a:off x="3176989" y="5838115"/>
              <a:ext cx="68515" cy="68515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7" name="pt2746"/>
            <p:cNvSpPr/>
            <p:nvPr/>
          </p:nvSpPr>
          <p:spPr>
            <a:xfrm>
              <a:off x="3170163" y="5822066"/>
              <a:ext cx="82168" cy="82168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8" name="pt2747"/>
            <p:cNvSpPr/>
            <p:nvPr/>
          </p:nvSpPr>
          <p:spPr>
            <a:xfrm>
              <a:off x="3158578" y="5787483"/>
              <a:ext cx="105338" cy="105338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9" name="pt2748"/>
            <p:cNvSpPr/>
            <p:nvPr/>
          </p:nvSpPr>
          <p:spPr>
            <a:xfrm>
              <a:off x="3158765" y="5788117"/>
              <a:ext cx="104963" cy="104963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0" name="pt2749"/>
            <p:cNvSpPr/>
            <p:nvPr/>
          </p:nvSpPr>
          <p:spPr>
            <a:xfrm>
              <a:off x="3147055" y="5743919"/>
              <a:ext cx="128384" cy="128384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1" name="pt2750"/>
            <p:cNvSpPr/>
            <p:nvPr/>
          </p:nvSpPr>
          <p:spPr>
            <a:xfrm>
              <a:off x="3174559" y="5832769"/>
              <a:ext cx="73376" cy="73376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2" name="pt2751"/>
            <p:cNvSpPr/>
            <p:nvPr/>
          </p:nvSpPr>
          <p:spPr>
            <a:xfrm>
              <a:off x="3179985" y="5844145"/>
              <a:ext cx="62524" cy="62524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3" name="pt2752"/>
            <p:cNvSpPr/>
            <p:nvPr/>
          </p:nvSpPr>
          <p:spPr>
            <a:xfrm>
              <a:off x="3183359" y="5850197"/>
              <a:ext cx="55776" cy="55776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4" name="pt2753"/>
            <p:cNvSpPr/>
            <p:nvPr/>
          </p:nvSpPr>
          <p:spPr>
            <a:xfrm>
              <a:off x="3139960" y="5712547"/>
              <a:ext cx="142574" cy="142574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5" name="pt2754"/>
            <p:cNvSpPr/>
            <p:nvPr/>
          </p:nvSpPr>
          <p:spPr>
            <a:xfrm>
              <a:off x="3118937" y="5599238"/>
              <a:ext cx="184620" cy="184620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6" name="pt2755"/>
            <p:cNvSpPr/>
            <p:nvPr/>
          </p:nvSpPr>
          <p:spPr>
            <a:xfrm>
              <a:off x="3127329" y="5648121"/>
              <a:ext cx="167835" cy="167835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7" name="pt2756"/>
            <p:cNvSpPr/>
            <p:nvPr/>
          </p:nvSpPr>
          <p:spPr>
            <a:xfrm>
              <a:off x="3107084" y="5521933"/>
              <a:ext cx="208326" cy="208326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8" name="pt2757"/>
            <p:cNvSpPr/>
            <p:nvPr/>
          </p:nvSpPr>
          <p:spPr>
            <a:xfrm>
              <a:off x="3184934" y="5852754"/>
              <a:ext cx="52625" cy="52625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9" name="pt2758"/>
            <p:cNvSpPr/>
            <p:nvPr/>
          </p:nvSpPr>
          <p:spPr>
            <a:xfrm>
              <a:off x="3185364" y="5853421"/>
              <a:ext cx="51766" cy="51766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0" name="pt2759"/>
            <p:cNvSpPr/>
            <p:nvPr/>
          </p:nvSpPr>
          <p:spPr>
            <a:xfrm>
              <a:off x="3175244" y="5834317"/>
              <a:ext cx="72006" cy="72006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1" name="pt2760"/>
            <p:cNvSpPr/>
            <p:nvPr/>
          </p:nvSpPr>
          <p:spPr>
            <a:xfrm>
              <a:off x="3089715" y="5391184"/>
              <a:ext cx="243063" cy="243063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2" name="pt2761"/>
            <p:cNvSpPr/>
            <p:nvPr/>
          </p:nvSpPr>
          <p:spPr>
            <a:xfrm>
              <a:off x="3137462" y="5700678"/>
              <a:ext cx="147569" cy="147569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3" name="pt2762"/>
            <p:cNvSpPr/>
            <p:nvPr/>
          </p:nvSpPr>
          <p:spPr>
            <a:xfrm>
              <a:off x="3193196" y="5863366"/>
              <a:ext cx="36101" cy="3610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4" name="pt2763"/>
            <p:cNvSpPr/>
            <p:nvPr/>
          </p:nvSpPr>
          <p:spPr>
            <a:xfrm>
              <a:off x="3176699" y="5837497"/>
              <a:ext cx="69097" cy="69097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5" name="pt2764"/>
            <p:cNvSpPr/>
            <p:nvPr/>
          </p:nvSpPr>
          <p:spPr>
            <a:xfrm>
              <a:off x="3106733" y="5519500"/>
              <a:ext cx="209027" cy="209027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6" name="pt2765"/>
            <p:cNvSpPr/>
            <p:nvPr/>
          </p:nvSpPr>
          <p:spPr>
            <a:xfrm>
              <a:off x="3111443" y="5551491"/>
              <a:ext cx="199607" cy="199607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7" name="pt2766"/>
            <p:cNvSpPr/>
            <p:nvPr/>
          </p:nvSpPr>
          <p:spPr>
            <a:xfrm>
              <a:off x="3178093" y="5840409"/>
              <a:ext cx="66308" cy="66308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8" name="pt2767"/>
            <p:cNvSpPr/>
            <p:nvPr/>
          </p:nvSpPr>
          <p:spPr>
            <a:xfrm>
              <a:off x="3142300" y="5723277"/>
              <a:ext cx="137894" cy="137894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9" name="pt2768"/>
            <p:cNvSpPr/>
            <p:nvPr/>
          </p:nvSpPr>
          <p:spPr>
            <a:xfrm>
              <a:off x="3132327" y="5674925"/>
              <a:ext cx="157840" cy="157840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0" name="pt2769"/>
            <p:cNvSpPr/>
            <p:nvPr/>
          </p:nvSpPr>
          <p:spPr>
            <a:xfrm>
              <a:off x="3160530" y="5793957"/>
              <a:ext cx="101434" cy="101434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1" name="pt2770"/>
            <p:cNvSpPr/>
            <p:nvPr/>
          </p:nvSpPr>
          <p:spPr>
            <a:xfrm>
              <a:off x="3142632" y="5724769"/>
              <a:ext cx="137230" cy="137230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2" name="pt2771"/>
            <p:cNvSpPr/>
            <p:nvPr/>
          </p:nvSpPr>
          <p:spPr>
            <a:xfrm>
              <a:off x="3174397" y="5832399"/>
              <a:ext cx="73699" cy="73699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3" name="pt2772"/>
            <p:cNvSpPr/>
            <p:nvPr/>
          </p:nvSpPr>
          <p:spPr>
            <a:xfrm>
              <a:off x="3186117" y="5854561"/>
              <a:ext cx="50259" cy="50259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4" name="pt2773"/>
            <p:cNvSpPr/>
            <p:nvPr/>
          </p:nvSpPr>
          <p:spPr>
            <a:xfrm>
              <a:off x="3166987" y="5813505"/>
              <a:ext cx="88520" cy="88520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5" name="pt2774"/>
            <p:cNvSpPr/>
            <p:nvPr/>
          </p:nvSpPr>
          <p:spPr>
            <a:xfrm>
              <a:off x="3175511" y="5834911"/>
              <a:ext cx="71473" cy="71473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6" name="pt2775"/>
            <p:cNvSpPr/>
            <p:nvPr/>
          </p:nvSpPr>
          <p:spPr>
            <a:xfrm>
              <a:off x="3168903" y="5818753"/>
              <a:ext cx="84687" cy="84687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7" name="pt2776"/>
            <p:cNvSpPr/>
            <p:nvPr/>
          </p:nvSpPr>
          <p:spPr>
            <a:xfrm>
              <a:off x="3170656" y="5823332"/>
              <a:ext cx="81182" cy="81182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8" name="pt2777"/>
            <p:cNvSpPr/>
            <p:nvPr/>
          </p:nvSpPr>
          <p:spPr>
            <a:xfrm>
              <a:off x="3127290" y="5647903"/>
              <a:ext cx="167914" cy="167914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9" name="pt2778"/>
            <p:cNvSpPr/>
            <p:nvPr/>
          </p:nvSpPr>
          <p:spPr>
            <a:xfrm>
              <a:off x="3104967" y="5507113"/>
              <a:ext cx="212559" cy="212559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0" name="pt2779"/>
            <p:cNvSpPr/>
            <p:nvPr/>
          </p:nvSpPr>
          <p:spPr>
            <a:xfrm>
              <a:off x="3116044" y="5581261"/>
              <a:ext cx="190406" cy="190406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1" name="pt2780"/>
            <p:cNvSpPr/>
            <p:nvPr/>
          </p:nvSpPr>
          <p:spPr>
            <a:xfrm>
              <a:off x="3172662" y="5828313"/>
              <a:ext cx="77170" cy="77170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2" name="pt2781"/>
            <p:cNvSpPr/>
            <p:nvPr/>
          </p:nvSpPr>
          <p:spPr>
            <a:xfrm>
              <a:off x="3099528" y="5467609"/>
              <a:ext cx="223437" cy="223437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3" name="pt2782"/>
            <p:cNvSpPr/>
            <p:nvPr/>
          </p:nvSpPr>
          <p:spPr>
            <a:xfrm>
              <a:off x="3108103" y="5528962"/>
              <a:ext cx="206287" cy="206287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4" name="pt2783"/>
            <p:cNvSpPr/>
            <p:nvPr/>
          </p:nvSpPr>
          <p:spPr>
            <a:xfrm>
              <a:off x="3148337" y="5749217"/>
              <a:ext cx="125821" cy="125821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5" name="pt2784"/>
            <p:cNvSpPr/>
            <p:nvPr/>
          </p:nvSpPr>
          <p:spPr>
            <a:xfrm>
              <a:off x="3151813" y="5763017"/>
              <a:ext cx="118867" cy="118867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6" name="pt2785"/>
            <p:cNvSpPr/>
            <p:nvPr/>
          </p:nvSpPr>
          <p:spPr>
            <a:xfrm>
              <a:off x="3160018" y="5792285"/>
              <a:ext cx="102458" cy="102458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7" name="pt2786"/>
            <p:cNvSpPr/>
            <p:nvPr/>
          </p:nvSpPr>
          <p:spPr>
            <a:xfrm>
              <a:off x="3177866" y="5839943"/>
              <a:ext cx="66762" cy="66762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8" name="pt2787"/>
            <p:cNvSpPr/>
            <p:nvPr/>
          </p:nvSpPr>
          <p:spPr>
            <a:xfrm>
              <a:off x="3140236" y="5713835"/>
              <a:ext cx="142021" cy="14202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9" name="pt2788"/>
            <p:cNvSpPr/>
            <p:nvPr/>
          </p:nvSpPr>
          <p:spPr>
            <a:xfrm>
              <a:off x="3086565" y="5365245"/>
              <a:ext cx="249363" cy="249363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0" name="pt2789"/>
            <p:cNvSpPr/>
            <p:nvPr/>
          </p:nvSpPr>
          <p:spPr>
            <a:xfrm>
              <a:off x="3152170" y="5764385"/>
              <a:ext cx="118154" cy="118154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1" name="pt2790"/>
            <p:cNvSpPr/>
            <p:nvPr/>
          </p:nvSpPr>
          <p:spPr>
            <a:xfrm>
              <a:off x="3155051" y="5775120"/>
              <a:ext cx="112392" cy="112392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2" name="pt2791"/>
            <p:cNvSpPr/>
            <p:nvPr/>
          </p:nvSpPr>
          <p:spPr>
            <a:xfrm>
              <a:off x="3150813" y="5759131"/>
              <a:ext cx="120869" cy="120869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3" name="pt2792"/>
            <p:cNvSpPr/>
            <p:nvPr/>
          </p:nvSpPr>
          <p:spPr>
            <a:xfrm>
              <a:off x="3127172" y="5647250"/>
              <a:ext cx="168149" cy="168149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4" name="pt2793"/>
            <p:cNvSpPr/>
            <p:nvPr/>
          </p:nvSpPr>
          <p:spPr>
            <a:xfrm>
              <a:off x="3121627" y="5615435"/>
              <a:ext cx="179240" cy="179240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5" name="pt2794"/>
            <p:cNvSpPr/>
            <p:nvPr/>
          </p:nvSpPr>
          <p:spPr>
            <a:xfrm>
              <a:off x="3139170" y="5708842"/>
              <a:ext cx="144153" cy="144153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6" name="pt2795"/>
            <p:cNvSpPr/>
            <p:nvPr/>
          </p:nvSpPr>
          <p:spPr>
            <a:xfrm>
              <a:off x="3143930" y="5730530"/>
              <a:ext cx="134633" cy="134633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7" name="pt2796"/>
            <p:cNvSpPr/>
            <p:nvPr/>
          </p:nvSpPr>
          <p:spPr>
            <a:xfrm>
              <a:off x="3174237" y="5832031"/>
              <a:ext cx="74019" cy="74019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8" name="pt2797"/>
            <p:cNvSpPr/>
            <p:nvPr/>
          </p:nvSpPr>
          <p:spPr>
            <a:xfrm>
              <a:off x="3142470" y="5724042"/>
              <a:ext cx="137554" cy="137554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9" name="pt2798"/>
            <p:cNvSpPr/>
            <p:nvPr/>
          </p:nvSpPr>
          <p:spPr>
            <a:xfrm>
              <a:off x="3134172" y="5684387"/>
              <a:ext cx="154150" cy="154150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0" name="pt2799"/>
            <p:cNvSpPr/>
            <p:nvPr/>
          </p:nvSpPr>
          <p:spPr>
            <a:xfrm>
              <a:off x="3139443" y="5710126"/>
              <a:ext cx="143608" cy="143608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1" name="pt2800"/>
            <p:cNvSpPr/>
            <p:nvPr/>
          </p:nvSpPr>
          <p:spPr>
            <a:xfrm>
              <a:off x="3151563" y="5762053"/>
              <a:ext cx="119367" cy="119367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2" name="pt2801"/>
            <p:cNvSpPr/>
            <p:nvPr/>
          </p:nvSpPr>
          <p:spPr>
            <a:xfrm>
              <a:off x="3119211" y="5600910"/>
              <a:ext cx="184072" cy="184072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3" name="pt2802"/>
            <p:cNvSpPr/>
            <p:nvPr/>
          </p:nvSpPr>
          <p:spPr>
            <a:xfrm>
              <a:off x="3108078" y="5528788"/>
              <a:ext cx="206338" cy="206338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4" name="pt2803"/>
            <p:cNvSpPr/>
            <p:nvPr/>
          </p:nvSpPr>
          <p:spPr>
            <a:xfrm>
              <a:off x="3166856" y="5813135"/>
              <a:ext cx="88783" cy="88783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5" name="pt2804"/>
            <p:cNvSpPr/>
            <p:nvPr/>
          </p:nvSpPr>
          <p:spPr>
            <a:xfrm>
              <a:off x="3076835" y="5280811"/>
              <a:ext cx="268823" cy="268823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6" name="pt2805"/>
            <p:cNvSpPr/>
            <p:nvPr/>
          </p:nvSpPr>
          <p:spPr>
            <a:xfrm>
              <a:off x="3163553" y="5803466"/>
              <a:ext cx="95388" cy="95388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7" name="pt2806"/>
            <p:cNvSpPr/>
            <p:nvPr/>
          </p:nvSpPr>
          <p:spPr>
            <a:xfrm>
              <a:off x="3148568" y="5750163"/>
              <a:ext cx="125357" cy="125357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8" name="pt2807"/>
            <p:cNvSpPr/>
            <p:nvPr/>
          </p:nvSpPr>
          <p:spPr>
            <a:xfrm>
              <a:off x="3148908" y="5751544"/>
              <a:ext cx="124677" cy="124677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9" name="pt2808"/>
            <p:cNvSpPr/>
            <p:nvPr/>
          </p:nvSpPr>
          <p:spPr>
            <a:xfrm>
              <a:off x="3174490" y="5832610"/>
              <a:ext cx="73514" cy="73514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0" name="pt2809"/>
            <p:cNvSpPr/>
            <p:nvPr/>
          </p:nvSpPr>
          <p:spPr>
            <a:xfrm>
              <a:off x="3139170" y="5708842"/>
              <a:ext cx="144153" cy="144153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1" name="pt2810"/>
            <p:cNvSpPr/>
            <p:nvPr/>
          </p:nvSpPr>
          <p:spPr>
            <a:xfrm>
              <a:off x="3172061" y="5826849"/>
              <a:ext cx="78372" cy="78372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2" name="pt2811"/>
            <p:cNvSpPr/>
            <p:nvPr/>
          </p:nvSpPr>
          <p:spPr>
            <a:xfrm>
              <a:off x="3184136" y="5851480"/>
              <a:ext cx="54221" cy="5422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3" name="pt2812"/>
            <p:cNvSpPr/>
            <p:nvPr/>
          </p:nvSpPr>
          <p:spPr>
            <a:xfrm>
              <a:off x="3170810" y="5823724"/>
              <a:ext cx="80874" cy="80874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4" name="pt2813"/>
            <p:cNvSpPr/>
            <p:nvPr/>
          </p:nvSpPr>
          <p:spPr>
            <a:xfrm>
              <a:off x="3152149" y="5764304"/>
              <a:ext cx="118197" cy="118197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5" name="pt2814"/>
            <p:cNvSpPr/>
            <p:nvPr/>
          </p:nvSpPr>
          <p:spPr>
            <a:xfrm>
              <a:off x="3164395" y="5806004"/>
              <a:ext cx="93703" cy="93703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6" name="pt2815"/>
            <p:cNvSpPr/>
            <p:nvPr/>
          </p:nvSpPr>
          <p:spPr>
            <a:xfrm>
              <a:off x="3169736" y="5820954"/>
              <a:ext cx="83022" cy="83022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7" name="pt2816"/>
            <p:cNvSpPr/>
            <p:nvPr/>
          </p:nvSpPr>
          <p:spPr>
            <a:xfrm>
              <a:off x="3120187" y="5606824"/>
              <a:ext cx="182120" cy="182120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8" name="pt2817"/>
            <p:cNvSpPr/>
            <p:nvPr/>
          </p:nvSpPr>
          <p:spPr>
            <a:xfrm>
              <a:off x="3140359" y="5714404"/>
              <a:ext cx="141776" cy="141776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9" name="pt2818"/>
            <p:cNvSpPr/>
            <p:nvPr/>
          </p:nvSpPr>
          <p:spPr>
            <a:xfrm>
              <a:off x="3145309" y="5736520"/>
              <a:ext cx="131876" cy="131876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0" name="pt2819"/>
            <p:cNvSpPr/>
            <p:nvPr/>
          </p:nvSpPr>
          <p:spPr>
            <a:xfrm>
              <a:off x="3169190" y="5819516"/>
              <a:ext cx="84115" cy="84115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1" name="pt2820"/>
            <p:cNvSpPr/>
            <p:nvPr/>
          </p:nvSpPr>
          <p:spPr>
            <a:xfrm>
              <a:off x="3169334" y="5819898"/>
              <a:ext cx="83826" cy="83826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2" name="pt2821"/>
            <p:cNvSpPr/>
            <p:nvPr/>
          </p:nvSpPr>
          <p:spPr>
            <a:xfrm>
              <a:off x="3156861" y="5781571"/>
              <a:ext cx="108772" cy="108772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3" name="pt2822"/>
            <p:cNvSpPr/>
            <p:nvPr/>
          </p:nvSpPr>
          <p:spPr>
            <a:xfrm>
              <a:off x="3085384" y="5355348"/>
              <a:ext cx="251725" cy="251725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4" name="pt2823"/>
            <p:cNvSpPr/>
            <p:nvPr/>
          </p:nvSpPr>
          <p:spPr>
            <a:xfrm>
              <a:off x="3175029" y="5833833"/>
              <a:ext cx="72437" cy="72437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5" name="pt2824"/>
            <p:cNvSpPr/>
            <p:nvPr/>
          </p:nvSpPr>
          <p:spPr>
            <a:xfrm>
              <a:off x="3180216" y="5844584"/>
              <a:ext cx="62062" cy="62062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6" name="pt2825"/>
            <p:cNvSpPr/>
            <p:nvPr/>
          </p:nvSpPr>
          <p:spPr>
            <a:xfrm>
              <a:off x="3155324" y="5776107"/>
              <a:ext cx="111846" cy="111846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7" name="pt2826"/>
            <p:cNvSpPr/>
            <p:nvPr/>
          </p:nvSpPr>
          <p:spPr>
            <a:xfrm>
              <a:off x="3166725" y="5812767"/>
              <a:ext cx="89044" cy="89044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8" name="pt2827"/>
            <p:cNvSpPr/>
            <p:nvPr/>
          </p:nvSpPr>
          <p:spPr>
            <a:xfrm>
              <a:off x="3179662" y="5843525"/>
              <a:ext cx="63170" cy="63170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9" name="pt2828"/>
            <p:cNvSpPr/>
            <p:nvPr/>
          </p:nvSpPr>
          <p:spPr>
            <a:xfrm>
              <a:off x="3178470" y="5841172"/>
              <a:ext cx="65554" cy="65554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0" name="pt2829"/>
            <p:cNvSpPr/>
            <p:nvPr/>
          </p:nvSpPr>
          <p:spPr>
            <a:xfrm>
              <a:off x="3097665" y="5453608"/>
              <a:ext cx="227164" cy="227164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1" name="pt2830"/>
            <p:cNvSpPr/>
            <p:nvPr/>
          </p:nvSpPr>
          <p:spPr>
            <a:xfrm>
              <a:off x="3176620" y="5837329"/>
              <a:ext cx="69253" cy="69253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2" name="pt2831"/>
            <p:cNvSpPr/>
            <p:nvPr/>
          </p:nvSpPr>
          <p:spPr>
            <a:xfrm>
              <a:off x="3143113" y="5726916"/>
              <a:ext cx="136268" cy="136268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3" name="pt2832"/>
            <p:cNvSpPr/>
            <p:nvPr/>
          </p:nvSpPr>
          <p:spPr>
            <a:xfrm>
              <a:off x="3178470" y="5841172"/>
              <a:ext cx="65554" cy="65554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4" name="pt2833"/>
            <p:cNvSpPr/>
            <p:nvPr/>
          </p:nvSpPr>
          <p:spPr>
            <a:xfrm>
              <a:off x="3156412" y="5779992"/>
              <a:ext cx="109671" cy="10967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5" name="pt2834"/>
            <p:cNvSpPr/>
            <p:nvPr/>
          </p:nvSpPr>
          <p:spPr>
            <a:xfrm>
              <a:off x="3172873" y="5828822"/>
              <a:ext cx="76747" cy="76747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6" name="pt2835"/>
            <p:cNvSpPr/>
            <p:nvPr/>
          </p:nvSpPr>
          <p:spPr>
            <a:xfrm>
              <a:off x="3137300" y="5699891"/>
              <a:ext cx="147895" cy="147895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7" name="pt2836"/>
            <p:cNvSpPr/>
            <p:nvPr/>
          </p:nvSpPr>
          <p:spPr>
            <a:xfrm>
              <a:off x="3118984" y="5599522"/>
              <a:ext cx="184527" cy="184527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8" name="pt2837"/>
            <p:cNvSpPr/>
            <p:nvPr/>
          </p:nvSpPr>
          <p:spPr>
            <a:xfrm>
              <a:off x="3170276" y="5822357"/>
              <a:ext cx="81942" cy="81942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9" name="pt2838"/>
            <p:cNvSpPr/>
            <p:nvPr/>
          </p:nvSpPr>
          <p:spPr>
            <a:xfrm>
              <a:off x="3170503" y="5822942"/>
              <a:ext cx="81487" cy="81487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0" name="pt2839"/>
            <p:cNvSpPr/>
            <p:nvPr/>
          </p:nvSpPr>
          <p:spPr>
            <a:xfrm>
              <a:off x="3143156" y="5727108"/>
              <a:ext cx="136182" cy="136182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1" name="pt2840"/>
            <p:cNvSpPr/>
            <p:nvPr/>
          </p:nvSpPr>
          <p:spPr>
            <a:xfrm>
              <a:off x="3081887" y="5325461"/>
              <a:ext cx="258720" cy="258720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2" name="pt2841"/>
            <p:cNvSpPr/>
            <p:nvPr/>
          </p:nvSpPr>
          <p:spPr>
            <a:xfrm>
              <a:off x="3134701" y="5687058"/>
              <a:ext cx="153091" cy="15309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3" name="pt2842"/>
            <p:cNvSpPr/>
            <p:nvPr/>
          </p:nvSpPr>
          <p:spPr>
            <a:xfrm>
              <a:off x="3145372" y="5736792"/>
              <a:ext cx="131750" cy="131750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4" name="pt2843"/>
            <p:cNvSpPr/>
            <p:nvPr/>
          </p:nvSpPr>
          <p:spPr>
            <a:xfrm>
              <a:off x="3165341" y="5808795"/>
              <a:ext cx="91812" cy="91812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5" name="pt2844"/>
            <p:cNvSpPr/>
            <p:nvPr/>
          </p:nvSpPr>
          <p:spPr>
            <a:xfrm>
              <a:off x="3159914" y="5791943"/>
              <a:ext cx="102666" cy="102666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6" name="pt2845"/>
            <p:cNvSpPr/>
            <p:nvPr/>
          </p:nvSpPr>
          <p:spPr>
            <a:xfrm>
              <a:off x="3124272" y="5630872"/>
              <a:ext cx="173950" cy="173950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7" name="pt2846"/>
            <p:cNvSpPr/>
            <p:nvPr/>
          </p:nvSpPr>
          <p:spPr>
            <a:xfrm>
              <a:off x="3118606" y="5597211"/>
              <a:ext cx="185281" cy="18528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8" name="pt2847"/>
            <p:cNvSpPr/>
            <p:nvPr/>
          </p:nvSpPr>
          <p:spPr>
            <a:xfrm>
              <a:off x="3165590" y="5809520"/>
              <a:ext cx="91313" cy="91313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9" name="pt2848"/>
            <p:cNvSpPr/>
            <p:nvPr/>
          </p:nvSpPr>
          <p:spPr>
            <a:xfrm>
              <a:off x="3158366" y="5786766"/>
              <a:ext cx="105761" cy="10576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0" name="pt2849"/>
            <p:cNvSpPr/>
            <p:nvPr/>
          </p:nvSpPr>
          <p:spPr>
            <a:xfrm>
              <a:off x="3171160" y="5824610"/>
              <a:ext cx="80174" cy="80174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1" name="pt2850"/>
            <p:cNvSpPr/>
            <p:nvPr/>
          </p:nvSpPr>
          <p:spPr>
            <a:xfrm>
              <a:off x="3122949" y="5623213"/>
              <a:ext cx="176595" cy="176595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2" name="pt2851"/>
            <p:cNvSpPr/>
            <p:nvPr/>
          </p:nvSpPr>
          <p:spPr>
            <a:xfrm>
              <a:off x="3133343" y="5680166"/>
              <a:ext cx="155807" cy="155807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3" name="pt2852"/>
            <p:cNvSpPr/>
            <p:nvPr/>
          </p:nvSpPr>
          <p:spPr>
            <a:xfrm>
              <a:off x="3108623" y="5532516"/>
              <a:ext cx="205249" cy="205249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4" name="pt2853"/>
            <p:cNvSpPr/>
            <p:nvPr/>
          </p:nvSpPr>
          <p:spPr>
            <a:xfrm>
              <a:off x="3111894" y="5554471"/>
              <a:ext cx="198706" cy="198706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5" name="pt2854"/>
            <p:cNvSpPr/>
            <p:nvPr/>
          </p:nvSpPr>
          <p:spPr>
            <a:xfrm>
              <a:off x="3136540" y="5696185"/>
              <a:ext cx="149415" cy="149415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6" name="pt2855"/>
            <p:cNvSpPr/>
            <p:nvPr/>
          </p:nvSpPr>
          <p:spPr>
            <a:xfrm>
              <a:off x="3172474" y="5827857"/>
              <a:ext cx="77547" cy="77547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7" name="pt2856"/>
            <p:cNvSpPr/>
            <p:nvPr/>
          </p:nvSpPr>
          <p:spPr>
            <a:xfrm>
              <a:off x="3143520" y="5728721"/>
              <a:ext cx="135454" cy="135454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8" name="pt2857"/>
            <p:cNvSpPr/>
            <p:nvPr/>
          </p:nvSpPr>
          <p:spPr>
            <a:xfrm>
              <a:off x="3136418" y="5695588"/>
              <a:ext cx="149658" cy="149658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9" name="pt2858"/>
            <p:cNvSpPr/>
            <p:nvPr/>
          </p:nvSpPr>
          <p:spPr>
            <a:xfrm>
              <a:off x="3177866" y="5839943"/>
              <a:ext cx="66762" cy="66762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0" name="pt2859"/>
            <p:cNvSpPr/>
            <p:nvPr/>
          </p:nvSpPr>
          <p:spPr>
            <a:xfrm>
              <a:off x="3098958" y="5463350"/>
              <a:ext cx="224578" cy="224578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1" name="pt2860"/>
            <p:cNvSpPr/>
            <p:nvPr/>
          </p:nvSpPr>
          <p:spPr>
            <a:xfrm>
              <a:off x="3169388" y="5820042"/>
              <a:ext cx="83717" cy="83717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2" name="pt2861"/>
            <p:cNvSpPr/>
            <p:nvPr/>
          </p:nvSpPr>
          <p:spPr>
            <a:xfrm>
              <a:off x="3182971" y="5849541"/>
              <a:ext cx="56551" cy="56551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3" name="pt2862"/>
            <p:cNvSpPr/>
            <p:nvPr/>
          </p:nvSpPr>
          <p:spPr>
            <a:xfrm>
              <a:off x="3183808" y="5850944"/>
              <a:ext cx="54877" cy="54877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4" name="pt2863"/>
            <p:cNvSpPr/>
            <p:nvPr/>
          </p:nvSpPr>
          <p:spPr>
            <a:xfrm>
              <a:off x="3090297" y="5395902"/>
              <a:ext cx="241899" cy="241899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5" name="pt2864"/>
            <p:cNvSpPr/>
            <p:nvPr/>
          </p:nvSpPr>
          <p:spPr>
            <a:xfrm>
              <a:off x="3155679" y="5777385"/>
              <a:ext cx="111136" cy="111136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6" name="pt2865"/>
            <p:cNvSpPr/>
            <p:nvPr/>
          </p:nvSpPr>
          <p:spPr>
            <a:xfrm>
              <a:off x="3144168" y="5731571"/>
              <a:ext cx="134159" cy="134159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7" name="pt2866"/>
            <p:cNvSpPr/>
            <p:nvPr/>
          </p:nvSpPr>
          <p:spPr>
            <a:xfrm>
              <a:off x="3078172" y="5292799"/>
              <a:ext cx="266149" cy="266149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8" name="pt2867"/>
            <p:cNvSpPr/>
            <p:nvPr/>
          </p:nvSpPr>
          <p:spPr>
            <a:xfrm>
              <a:off x="3124485" y="5632097"/>
              <a:ext cx="173524" cy="173524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9" name="pt2868"/>
            <p:cNvSpPr/>
            <p:nvPr/>
          </p:nvSpPr>
          <p:spPr>
            <a:xfrm>
              <a:off x="3167119" y="5813875"/>
              <a:ext cx="88255" cy="88255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0" name="pt2869"/>
            <p:cNvSpPr/>
            <p:nvPr/>
          </p:nvSpPr>
          <p:spPr>
            <a:xfrm>
              <a:off x="3119986" y="5605612"/>
              <a:ext cx="182522" cy="182522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1" name="pt2870"/>
            <p:cNvSpPr/>
            <p:nvPr/>
          </p:nvSpPr>
          <p:spPr>
            <a:xfrm>
              <a:off x="3136784" y="5697382"/>
              <a:ext cx="148926" cy="148926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2" name="pt2871"/>
            <p:cNvSpPr/>
            <p:nvPr/>
          </p:nvSpPr>
          <p:spPr>
            <a:xfrm>
              <a:off x="3158728" y="5787990"/>
              <a:ext cx="105038" cy="105038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3" name="pt2872"/>
            <p:cNvSpPr/>
            <p:nvPr/>
          </p:nvSpPr>
          <p:spPr>
            <a:xfrm>
              <a:off x="3106265" y="5516235"/>
              <a:ext cx="209964" cy="209964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4" name="pt2873"/>
            <p:cNvSpPr/>
            <p:nvPr/>
          </p:nvSpPr>
          <p:spPr>
            <a:xfrm>
              <a:off x="3181965" y="5847791"/>
              <a:ext cx="58564" cy="58564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5" name="pt2874"/>
            <p:cNvSpPr/>
            <p:nvPr/>
          </p:nvSpPr>
          <p:spPr>
            <a:xfrm>
              <a:off x="3096711" y="5446347"/>
              <a:ext cx="229072" cy="229072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6" name="pt2875"/>
            <p:cNvSpPr/>
            <p:nvPr/>
          </p:nvSpPr>
          <p:spPr>
            <a:xfrm>
              <a:off x="3155621" y="5777178"/>
              <a:ext cx="111251" cy="11125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7" name="pt2876"/>
            <p:cNvSpPr/>
            <p:nvPr/>
          </p:nvSpPr>
          <p:spPr>
            <a:xfrm>
              <a:off x="3149369" y="5753403"/>
              <a:ext cx="123755" cy="123755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8" name="pt2877"/>
            <p:cNvSpPr/>
            <p:nvPr/>
          </p:nvSpPr>
          <p:spPr>
            <a:xfrm>
              <a:off x="3174722" y="5833140"/>
              <a:ext cx="73050" cy="73050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9" name="pt2878"/>
            <p:cNvSpPr/>
            <p:nvPr/>
          </p:nvSpPr>
          <p:spPr>
            <a:xfrm>
              <a:off x="3073219" y="5247772"/>
              <a:ext cx="276055" cy="276055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0" name="pt2879"/>
            <p:cNvSpPr/>
            <p:nvPr/>
          </p:nvSpPr>
          <p:spPr>
            <a:xfrm>
              <a:off x="3176285" y="5836607"/>
              <a:ext cx="69924" cy="69924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1" name="pt2880"/>
            <p:cNvSpPr/>
            <p:nvPr/>
          </p:nvSpPr>
          <p:spPr>
            <a:xfrm>
              <a:off x="3159771" y="5791473"/>
              <a:ext cx="102951" cy="1029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2" name="pt2881"/>
            <p:cNvSpPr/>
            <p:nvPr/>
          </p:nvSpPr>
          <p:spPr>
            <a:xfrm>
              <a:off x="3096751" y="5446655"/>
              <a:ext cx="228991" cy="22899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3" name="pt2882"/>
            <p:cNvSpPr/>
            <p:nvPr/>
          </p:nvSpPr>
          <p:spPr>
            <a:xfrm>
              <a:off x="3108129" y="5529136"/>
              <a:ext cx="206237" cy="206237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4" name="pt2883"/>
            <p:cNvSpPr/>
            <p:nvPr/>
          </p:nvSpPr>
          <p:spPr>
            <a:xfrm>
              <a:off x="3174420" y="5832452"/>
              <a:ext cx="73653" cy="73653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5" name="pt2884"/>
            <p:cNvSpPr/>
            <p:nvPr/>
          </p:nvSpPr>
          <p:spPr>
            <a:xfrm>
              <a:off x="3153258" y="5768508"/>
              <a:ext cx="115977" cy="115977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6" name="pt2885"/>
            <p:cNvSpPr/>
            <p:nvPr/>
          </p:nvSpPr>
          <p:spPr>
            <a:xfrm>
              <a:off x="3177285" y="5838738"/>
              <a:ext cx="67923" cy="67923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7" name="pt2886"/>
            <p:cNvSpPr/>
            <p:nvPr/>
          </p:nvSpPr>
          <p:spPr>
            <a:xfrm>
              <a:off x="3135594" y="5691521"/>
              <a:ext cx="151305" cy="151305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8" name="pt2887"/>
            <p:cNvSpPr/>
            <p:nvPr/>
          </p:nvSpPr>
          <p:spPr>
            <a:xfrm>
              <a:off x="3155096" y="5775285"/>
              <a:ext cx="112301" cy="11230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9" name="pt2888"/>
            <p:cNvSpPr/>
            <p:nvPr/>
          </p:nvSpPr>
          <p:spPr>
            <a:xfrm>
              <a:off x="3139540" y="5710580"/>
              <a:ext cx="143415" cy="143415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0" name="pt2889"/>
            <p:cNvSpPr/>
            <p:nvPr/>
          </p:nvSpPr>
          <p:spPr>
            <a:xfrm>
              <a:off x="3157788" y="5784789"/>
              <a:ext cx="106918" cy="106918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1" name="pt2890"/>
            <p:cNvSpPr/>
            <p:nvPr/>
          </p:nvSpPr>
          <p:spPr>
            <a:xfrm>
              <a:off x="3134554" y="5686316"/>
              <a:ext cx="153386" cy="153386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2" name="pt2891"/>
            <p:cNvSpPr/>
            <p:nvPr/>
          </p:nvSpPr>
          <p:spPr>
            <a:xfrm>
              <a:off x="3161537" y="5797196"/>
              <a:ext cx="99420" cy="99420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3" name="pt2892"/>
            <p:cNvSpPr/>
            <p:nvPr/>
          </p:nvSpPr>
          <p:spPr>
            <a:xfrm>
              <a:off x="3130206" y="5663761"/>
              <a:ext cx="162082" cy="162082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4" name="pt2893"/>
            <p:cNvSpPr/>
            <p:nvPr/>
          </p:nvSpPr>
          <p:spPr>
            <a:xfrm>
              <a:off x="3168691" y="5818184"/>
              <a:ext cx="85112" cy="85112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5" name="pt2894"/>
            <p:cNvSpPr/>
            <p:nvPr/>
          </p:nvSpPr>
          <p:spPr>
            <a:xfrm>
              <a:off x="3128634" y="5655287"/>
              <a:ext cx="165225" cy="165225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6" name="pt2895"/>
            <p:cNvSpPr/>
            <p:nvPr/>
          </p:nvSpPr>
          <p:spPr>
            <a:xfrm>
              <a:off x="3163626" y="5803688"/>
              <a:ext cx="95242" cy="95242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7" name="pt2896"/>
            <p:cNvSpPr/>
            <p:nvPr/>
          </p:nvSpPr>
          <p:spPr>
            <a:xfrm>
              <a:off x="3172040" y="5826799"/>
              <a:ext cx="78413" cy="78413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8" name="pt2897"/>
            <p:cNvSpPr/>
            <p:nvPr/>
          </p:nvSpPr>
          <p:spPr>
            <a:xfrm>
              <a:off x="3112037" y="5555418"/>
              <a:ext cx="198419" cy="198419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9" name="pt2898"/>
            <p:cNvSpPr/>
            <p:nvPr/>
          </p:nvSpPr>
          <p:spPr>
            <a:xfrm>
              <a:off x="3123041" y="5623751"/>
              <a:ext cx="176411" cy="176411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0" name="pt2899"/>
            <p:cNvSpPr/>
            <p:nvPr/>
          </p:nvSpPr>
          <p:spPr>
            <a:xfrm>
              <a:off x="3103097" y="5493759"/>
              <a:ext cx="216300" cy="216300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1" name="pt2900"/>
            <p:cNvSpPr/>
            <p:nvPr/>
          </p:nvSpPr>
          <p:spPr>
            <a:xfrm>
              <a:off x="3152636" y="5766160"/>
              <a:ext cx="117222" cy="117222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2" name="pt2901"/>
            <p:cNvSpPr/>
            <p:nvPr/>
          </p:nvSpPr>
          <p:spPr>
            <a:xfrm>
              <a:off x="3095855" y="5439779"/>
              <a:ext cx="230784" cy="230784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3" name="pt2902"/>
            <p:cNvSpPr/>
            <p:nvPr/>
          </p:nvSpPr>
          <p:spPr>
            <a:xfrm>
              <a:off x="3147120" y="5744193"/>
              <a:ext cx="128253" cy="128253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4" name="pt2903"/>
            <p:cNvSpPr/>
            <p:nvPr/>
          </p:nvSpPr>
          <p:spPr>
            <a:xfrm>
              <a:off x="3178947" y="5842125"/>
              <a:ext cx="64600" cy="64600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5" name="pt2904"/>
            <p:cNvSpPr/>
            <p:nvPr/>
          </p:nvSpPr>
          <p:spPr>
            <a:xfrm>
              <a:off x="3132150" y="5674005"/>
              <a:ext cx="158194" cy="158194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6" name="pt2905"/>
            <p:cNvSpPr/>
            <p:nvPr/>
          </p:nvSpPr>
          <p:spPr>
            <a:xfrm>
              <a:off x="3094554" y="5429701"/>
              <a:ext cx="233385" cy="233385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7" name="pt2906"/>
            <p:cNvSpPr/>
            <p:nvPr/>
          </p:nvSpPr>
          <p:spPr>
            <a:xfrm>
              <a:off x="3171298" y="5824956"/>
              <a:ext cx="79898" cy="79898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8" name="pt2907"/>
            <p:cNvSpPr/>
            <p:nvPr/>
          </p:nvSpPr>
          <p:spPr>
            <a:xfrm>
              <a:off x="3124209" y="5630512"/>
              <a:ext cx="174076" cy="174076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9" name="pt2908"/>
            <p:cNvSpPr/>
            <p:nvPr/>
          </p:nvSpPr>
          <p:spPr>
            <a:xfrm>
              <a:off x="3177285" y="5838738"/>
              <a:ext cx="67923" cy="67923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0" name="pt2909"/>
            <p:cNvSpPr/>
            <p:nvPr/>
          </p:nvSpPr>
          <p:spPr>
            <a:xfrm>
              <a:off x="3177614" y="5839424"/>
              <a:ext cx="67265" cy="67265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1" name="pt2910"/>
            <p:cNvSpPr/>
            <p:nvPr/>
          </p:nvSpPr>
          <p:spPr>
            <a:xfrm>
              <a:off x="3176804" y="5837721"/>
              <a:ext cx="68886" cy="68886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2" name="pt2911"/>
            <p:cNvSpPr/>
            <p:nvPr/>
          </p:nvSpPr>
          <p:spPr>
            <a:xfrm>
              <a:off x="3179503" y="5843217"/>
              <a:ext cx="63487" cy="63487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3" name="pt2912"/>
            <p:cNvSpPr/>
            <p:nvPr/>
          </p:nvSpPr>
          <p:spPr>
            <a:xfrm>
              <a:off x="3163436" y="5803112"/>
              <a:ext cx="95621" cy="95621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4" name="pt2913"/>
            <p:cNvSpPr/>
            <p:nvPr/>
          </p:nvSpPr>
          <p:spPr>
            <a:xfrm>
              <a:off x="3125960" y="5640474"/>
              <a:ext cx="170574" cy="170574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5" name="pt2914"/>
            <p:cNvSpPr/>
            <p:nvPr/>
          </p:nvSpPr>
          <p:spPr>
            <a:xfrm>
              <a:off x="3169064" y="5819182"/>
              <a:ext cx="84366" cy="84366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6" name="pt2915"/>
            <p:cNvSpPr/>
            <p:nvPr/>
          </p:nvSpPr>
          <p:spPr>
            <a:xfrm>
              <a:off x="3139677" y="5711223"/>
              <a:ext cx="143141" cy="143141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7" name="pt2916"/>
            <p:cNvSpPr/>
            <p:nvPr/>
          </p:nvSpPr>
          <p:spPr>
            <a:xfrm>
              <a:off x="3140057" y="5713002"/>
              <a:ext cx="142379" cy="142379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8" name="pt2917"/>
            <p:cNvSpPr/>
            <p:nvPr/>
          </p:nvSpPr>
          <p:spPr>
            <a:xfrm>
              <a:off x="3149124" y="5752414"/>
              <a:ext cx="124247" cy="124247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9" name="pt2918"/>
            <p:cNvSpPr/>
            <p:nvPr/>
          </p:nvSpPr>
          <p:spPr>
            <a:xfrm>
              <a:off x="3110008" y="5541904"/>
              <a:ext cx="202478" cy="202478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0" name="pt2919"/>
            <p:cNvSpPr/>
            <p:nvPr/>
          </p:nvSpPr>
          <p:spPr>
            <a:xfrm>
              <a:off x="3171716" y="5825999"/>
              <a:ext cx="79062" cy="79062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1" name="pt2920"/>
            <p:cNvSpPr/>
            <p:nvPr/>
          </p:nvSpPr>
          <p:spPr>
            <a:xfrm>
              <a:off x="3154612" y="5773521"/>
              <a:ext cx="113270" cy="113270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2" name="pt2921"/>
            <p:cNvSpPr/>
            <p:nvPr/>
          </p:nvSpPr>
          <p:spPr>
            <a:xfrm>
              <a:off x="3123610" y="5627057"/>
              <a:ext cx="175273" cy="175273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3" name="pt2922"/>
            <p:cNvSpPr/>
            <p:nvPr/>
          </p:nvSpPr>
          <p:spPr>
            <a:xfrm>
              <a:off x="3193196" y="5863366"/>
              <a:ext cx="36101" cy="3610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4" name="pt2923"/>
            <p:cNvSpPr/>
            <p:nvPr/>
          </p:nvSpPr>
          <p:spPr>
            <a:xfrm>
              <a:off x="3155461" y="5776601"/>
              <a:ext cx="111572" cy="111572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5" name="pt2924"/>
            <p:cNvSpPr/>
            <p:nvPr/>
          </p:nvSpPr>
          <p:spPr>
            <a:xfrm>
              <a:off x="3106027" y="5514569"/>
              <a:ext cx="210441" cy="21044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6" name="pt2925"/>
            <p:cNvSpPr/>
            <p:nvPr/>
          </p:nvSpPr>
          <p:spPr>
            <a:xfrm>
              <a:off x="3178440" y="5841113"/>
              <a:ext cx="65613" cy="65613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7" name="pt2926"/>
            <p:cNvSpPr/>
            <p:nvPr/>
          </p:nvSpPr>
          <p:spPr>
            <a:xfrm>
              <a:off x="3105453" y="5510544"/>
              <a:ext cx="211587" cy="211587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8" name="pt2927"/>
            <p:cNvSpPr/>
            <p:nvPr/>
          </p:nvSpPr>
          <p:spPr>
            <a:xfrm>
              <a:off x="3188366" y="5857733"/>
              <a:ext cx="45761" cy="4576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9" name="pt2928"/>
            <p:cNvSpPr/>
            <p:nvPr/>
          </p:nvSpPr>
          <p:spPr>
            <a:xfrm>
              <a:off x="3094283" y="5427586"/>
              <a:ext cx="233927" cy="233927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0" name="pt2929"/>
            <p:cNvSpPr/>
            <p:nvPr/>
          </p:nvSpPr>
          <p:spPr>
            <a:xfrm>
              <a:off x="3181041" y="5846123"/>
              <a:ext cx="60412" cy="60412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1" name="pt2930"/>
            <p:cNvSpPr/>
            <p:nvPr/>
          </p:nvSpPr>
          <p:spPr>
            <a:xfrm>
              <a:off x="3130185" y="5663651"/>
              <a:ext cx="162123" cy="162123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2" name="pt2931"/>
            <p:cNvSpPr/>
            <p:nvPr/>
          </p:nvSpPr>
          <p:spPr>
            <a:xfrm>
              <a:off x="3148144" y="5748430"/>
              <a:ext cx="126205" cy="126205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3" name="pt2932"/>
            <p:cNvSpPr/>
            <p:nvPr/>
          </p:nvSpPr>
          <p:spPr>
            <a:xfrm>
              <a:off x="3178558" y="5841349"/>
              <a:ext cx="65378" cy="65378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4" name="pt2933"/>
            <p:cNvSpPr/>
            <p:nvPr/>
          </p:nvSpPr>
          <p:spPr>
            <a:xfrm>
              <a:off x="3143528" y="5728760"/>
              <a:ext cx="135437" cy="135437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5" name="pt2934"/>
            <p:cNvSpPr/>
            <p:nvPr/>
          </p:nvSpPr>
          <p:spPr>
            <a:xfrm>
              <a:off x="3101873" y="5484889"/>
              <a:ext cx="218748" cy="218748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6" name="pt2935"/>
            <p:cNvSpPr/>
            <p:nvPr/>
          </p:nvSpPr>
          <p:spPr>
            <a:xfrm>
              <a:off x="3163684" y="5803865"/>
              <a:ext cx="95125" cy="95125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7" name="pt2936"/>
            <p:cNvSpPr/>
            <p:nvPr/>
          </p:nvSpPr>
          <p:spPr>
            <a:xfrm>
              <a:off x="3173831" y="5831089"/>
              <a:ext cx="74831" cy="7483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8" name="pt2937"/>
            <p:cNvSpPr/>
            <p:nvPr/>
          </p:nvSpPr>
          <p:spPr>
            <a:xfrm>
              <a:off x="3090050" y="5393899"/>
              <a:ext cx="242394" cy="242394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9" name="pt2938"/>
            <p:cNvSpPr/>
            <p:nvPr/>
          </p:nvSpPr>
          <p:spPr>
            <a:xfrm>
              <a:off x="3174101" y="5831716"/>
              <a:ext cx="74292" cy="74292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0" name="pt2939"/>
            <p:cNvSpPr/>
            <p:nvPr/>
          </p:nvSpPr>
          <p:spPr>
            <a:xfrm>
              <a:off x="3151626" y="5762294"/>
              <a:ext cx="119242" cy="119242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1" name="pt2940"/>
            <p:cNvSpPr/>
            <p:nvPr/>
          </p:nvSpPr>
          <p:spPr>
            <a:xfrm>
              <a:off x="3116358" y="5583241"/>
              <a:ext cx="189778" cy="189778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2" name="pt2941"/>
            <p:cNvSpPr/>
            <p:nvPr/>
          </p:nvSpPr>
          <p:spPr>
            <a:xfrm>
              <a:off x="3142975" y="5726302"/>
              <a:ext cx="136544" cy="136544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3" name="pt2942"/>
            <p:cNvSpPr/>
            <p:nvPr/>
          </p:nvSpPr>
          <p:spPr>
            <a:xfrm>
              <a:off x="3080085" y="5309736"/>
              <a:ext cx="262324" cy="262324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4" name="pt2943"/>
            <p:cNvSpPr/>
            <p:nvPr/>
          </p:nvSpPr>
          <p:spPr>
            <a:xfrm>
              <a:off x="3165559" y="5809429"/>
              <a:ext cx="91376" cy="91376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5" name="pt2944"/>
            <p:cNvSpPr/>
            <p:nvPr/>
          </p:nvSpPr>
          <p:spPr>
            <a:xfrm>
              <a:off x="3143372" y="5728068"/>
              <a:ext cx="135749" cy="135749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6" name="pt2945"/>
            <p:cNvSpPr/>
            <p:nvPr/>
          </p:nvSpPr>
          <p:spPr>
            <a:xfrm>
              <a:off x="3154067" y="5771518"/>
              <a:ext cx="114360" cy="114360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7" name="pt2946"/>
            <p:cNvSpPr/>
            <p:nvPr/>
          </p:nvSpPr>
          <p:spPr>
            <a:xfrm>
              <a:off x="3172390" y="5827655"/>
              <a:ext cx="77713" cy="77713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8" name="pt2947"/>
            <p:cNvSpPr/>
            <p:nvPr/>
          </p:nvSpPr>
          <p:spPr>
            <a:xfrm>
              <a:off x="3177069" y="5838284"/>
              <a:ext cx="68355" cy="68355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9" name="pt2948"/>
            <p:cNvSpPr/>
            <p:nvPr/>
          </p:nvSpPr>
          <p:spPr>
            <a:xfrm>
              <a:off x="3080318" y="5311784"/>
              <a:ext cx="261857" cy="261857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0" name="pt2949"/>
            <p:cNvSpPr/>
            <p:nvPr/>
          </p:nvSpPr>
          <p:spPr>
            <a:xfrm>
              <a:off x="3134849" y="5687801"/>
              <a:ext cx="152796" cy="152796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1" name="pt2950"/>
            <p:cNvSpPr/>
            <p:nvPr/>
          </p:nvSpPr>
          <p:spPr>
            <a:xfrm>
              <a:off x="3169662" y="5820762"/>
              <a:ext cx="83169" cy="83169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2" name="pt2951"/>
            <p:cNvSpPr/>
            <p:nvPr/>
          </p:nvSpPr>
          <p:spPr>
            <a:xfrm>
              <a:off x="3127836" y="5650919"/>
              <a:ext cx="166821" cy="16682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3" name="pt2952"/>
            <p:cNvSpPr/>
            <p:nvPr/>
          </p:nvSpPr>
          <p:spPr>
            <a:xfrm>
              <a:off x="3158107" y="5785882"/>
              <a:ext cx="106280" cy="106280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4" name="pt2953"/>
            <p:cNvSpPr/>
            <p:nvPr/>
          </p:nvSpPr>
          <p:spPr>
            <a:xfrm>
              <a:off x="3168254" y="5817003"/>
              <a:ext cx="85986" cy="85986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5" name="pt2954"/>
            <p:cNvSpPr/>
            <p:nvPr/>
          </p:nvSpPr>
          <p:spPr>
            <a:xfrm>
              <a:off x="3157171" y="5782655"/>
              <a:ext cx="108152" cy="108152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6" name="pt2955"/>
            <p:cNvSpPr/>
            <p:nvPr/>
          </p:nvSpPr>
          <p:spPr>
            <a:xfrm>
              <a:off x="3135012" y="5688619"/>
              <a:ext cx="152469" cy="152469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7" name="pt2956"/>
            <p:cNvSpPr/>
            <p:nvPr/>
          </p:nvSpPr>
          <p:spPr>
            <a:xfrm>
              <a:off x="3175292" y="5834424"/>
              <a:ext cx="71910" cy="71910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8" name="pt2957"/>
            <p:cNvSpPr/>
            <p:nvPr/>
          </p:nvSpPr>
          <p:spPr>
            <a:xfrm>
              <a:off x="3144985" y="5735125"/>
              <a:ext cx="132524" cy="132524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9" name="pt2958"/>
            <p:cNvSpPr/>
            <p:nvPr/>
          </p:nvSpPr>
          <p:spPr>
            <a:xfrm>
              <a:off x="3098341" y="5458717"/>
              <a:ext cx="225811" cy="22581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0" name="pt2959"/>
            <p:cNvSpPr/>
            <p:nvPr/>
          </p:nvSpPr>
          <p:spPr>
            <a:xfrm>
              <a:off x="3102281" y="5487855"/>
              <a:ext cx="217932" cy="217932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1" name="pt2960"/>
            <p:cNvSpPr/>
            <p:nvPr/>
          </p:nvSpPr>
          <p:spPr>
            <a:xfrm>
              <a:off x="3170849" y="5823822"/>
              <a:ext cx="80797" cy="80797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2" name="pt2961"/>
            <p:cNvSpPr/>
            <p:nvPr/>
          </p:nvSpPr>
          <p:spPr>
            <a:xfrm>
              <a:off x="3184232" y="5851635"/>
              <a:ext cx="54029" cy="54029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3" name="pt2962"/>
            <p:cNvSpPr/>
            <p:nvPr/>
          </p:nvSpPr>
          <p:spPr>
            <a:xfrm>
              <a:off x="3119980" y="5605576"/>
              <a:ext cx="182534" cy="182534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4" name="pt2963"/>
            <p:cNvSpPr/>
            <p:nvPr/>
          </p:nvSpPr>
          <p:spPr>
            <a:xfrm>
              <a:off x="3182557" y="5848830"/>
              <a:ext cx="57379" cy="57379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5" name="pt2964"/>
            <p:cNvSpPr/>
            <p:nvPr/>
          </p:nvSpPr>
          <p:spPr>
            <a:xfrm>
              <a:off x="3182639" y="5848971"/>
              <a:ext cx="57216" cy="57216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6" name="pt2965"/>
            <p:cNvSpPr/>
            <p:nvPr/>
          </p:nvSpPr>
          <p:spPr>
            <a:xfrm>
              <a:off x="3157557" y="5783993"/>
              <a:ext cx="107380" cy="107380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7" name="pt2966"/>
            <p:cNvSpPr/>
            <p:nvPr/>
          </p:nvSpPr>
          <p:spPr>
            <a:xfrm>
              <a:off x="3145084" y="5735551"/>
              <a:ext cx="132326" cy="132326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8" name="pt2967"/>
            <p:cNvSpPr/>
            <p:nvPr/>
          </p:nvSpPr>
          <p:spPr>
            <a:xfrm>
              <a:off x="3170656" y="5823332"/>
              <a:ext cx="81182" cy="81182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9" name="pt2968"/>
            <p:cNvSpPr/>
            <p:nvPr/>
          </p:nvSpPr>
          <p:spPr>
            <a:xfrm>
              <a:off x="3168832" y="5818563"/>
              <a:ext cx="84829" cy="84829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0" name="pt2969"/>
            <p:cNvSpPr/>
            <p:nvPr/>
          </p:nvSpPr>
          <p:spPr>
            <a:xfrm>
              <a:off x="3119921" y="5605220"/>
              <a:ext cx="182652" cy="182652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1" name="pt2970"/>
            <p:cNvSpPr/>
            <p:nvPr/>
          </p:nvSpPr>
          <p:spPr>
            <a:xfrm>
              <a:off x="3123128" y="5624254"/>
              <a:ext cx="176238" cy="176238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2" name="pt2971"/>
            <p:cNvSpPr/>
            <p:nvPr/>
          </p:nvSpPr>
          <p:spPr>
            <a:xfrm>
              <a:off x="3075730" y="5270811"/>
              <a:ext cx="271033" cy="271033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3" name="pt2972"/>
            <p:cNvSpPr/>
            <p:nvPr/>
          </p:nvSpPr>
          <p:spPr>
            <a:xfrm>
              <a:off x="3174652" y="5832981"/>
              <a:ext cx="73190" cy="73190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4" name="pt2973"/>
            <p:cNvSpPr/>
            <p:nvPr/>
          </p:nvSpPr>
          <p:spPr>
            <a:xfrm>
              <a:off x="3135474" y="5690925"/>
              <a:ext cx="151545" cy="151545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5" name="pt2974"/>
            <p:cNvSpPr/>
            <p:nvPr/>
          </p:nvSpPr>
          <p:spPr>
            <a:xfrm>
              <a:off x="3182517" y="5848759"/>
              <a:ext cx="57460" cy="57460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6" name="pt2975"/>
            <p:cNvSpPr/>
            <p:nvPr/>
          </p:nvSpPr>
          <p:spPr>
            <a:xfrm>
              <a:off x="3160096" y="5792542"/>
              <a:ext cx="102302" cy="102302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7" name="pt2976"/>
            <p:cNvSpPr/>
            <p:nvPr/>
          </p:nvSpPr>
          <p:spPr>
            <a:xfrm>
              <a:off x="3148626" y="5750399"/>
              <a:ext cx="125241" cy="12524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8" name="pt2977"/>
            <p:cNvSpPr/>
            <p:nvPr/>
          </p:nvSpPr>
          <p:spPr>
            <a:xfrm>
              <a:off x="3107074" y="5521863"/>
              <a:ext cx="208346" cy="208346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9" name="pt2978"/>
            <p:cNvSpPr/>
            <p:nvPr/>
          </p:nvSpPr>
          <p:spPr>
            <a:xfrm>
              <a:off x="3096590" y="5445422"/>
              <a:ext cx="229313" cy="229313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0" name="pt2979"/>
            <p:cNvSpPr/>
            <p:nvPr/>
          </p:nvSpPr>
          <p:spPr>
            <a:xfrm>
              <a:off x="3121615" y="5615363"/>
              <a:ext cx="179264" cy="179264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1" name="pt2980"/>
            <p:cNvSpPr/>
            <p:nvPr/>
          </p:nvSpPr>
          <p:spPr>
            <a:xfrm>
              <a:off x="3133466" y="5680795"/>
              <a:ext cx="155562" cy="155562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2" name="pt2981"/>
            <p:cNvSpPr/>
            <p:nvPr/>
          </p:nvSpPr>
          <p:spPr>
            <a:xfrm>
              <a:off x="3181965" y="5847791"/>
              <a:ext cx="58564" cy="58564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3" name="pt2982"/>
            <p:cNvSpPr/>
            <p:nvPr/>
          </p:nvSpPr>
          <p:spPr>
            <a:xfrm>
              <a:off x="3160122" y="5792628"/>
              <a:ext cx="102249" cy="102249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4" name="pt2983"/>
            <p:cNvSpPr/>
            <p:nvPr/>
          </p:nvSpPr>
          <p:spPr>
            <a:xfrm>
              <a:off x="3120549" y="5609001"/>
              <a:ext cx="181397" cy="181397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5" name="pt2984"/>
            <p:cNvSpPr/>
            <p:nvPr/>
          </p:nvSpPr>
          <p:spPr>
            <a:xfrm>
              <a:off x="3170560" y="5823088"/>
              <a:ext cx="81373" cy="81373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6" name="pt2985"/>
            <p:cNvSpPr/>
            <p:nvPr/>
          </p:nvSpPr>
          <p:spPr>
            <a:xfrm>
              <a:off x="3135302" y="5690069"/>
              <a:ext cx="151889" cy="151889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7" name="pt2986"/>
            <p:cNvSpPr/>
            <p:nvPr/>
          </p:nvSpPr>
          <p:spPr>
            <a:xfrm>
              <a:off x="3133836" y="5682682"/>
              <a:ext cx="154822" cy="154822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8" name="pt2987"/>
            <p:cNvSpPr/>
            <p:nvPr/>
          </p:nvSpPr>
          <p:spPr>
            <a:xfrm>
              <a:off x="3155244" y="5775819"/>
              <a:ext cx="112006" cy="112006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9" name="pt2988"/>
            <p:cNvSpPr/>
            <p:nvPr/>
          </p:nvSpPr>
          <p:spPr>
            <a:xfrm>
              <a:off x="3179630" y="5843463"/>
              <a:ext cx="63233" cy="63233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0" name="pt2989"/>
            <p:cNvSpPr/>
            <p:nvPr/>
          </p:nvSpPr>
          <p:spPr>
            <a:xfrm>
              <a:off x="3145183" y="5735977"/>
              <a:ext cx="132128" cy="132128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1" name="pt2990"/>
            <p:cNvSpPr/>
            <p:nvPr/>
          </p:nvSpPr>
          <p:spPr>
            <a:xfrm>
              <a:off x="3158119" y="5785924"/>
              <a:ext cx="106256" cy="106256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2" name="pt2991"/>
            <p:cNvSpPr/>
            <p:nvPr/>
          </p:nvSpPr>
          <p:spPr>
            <a:xfrm>
              <a:off x="3148656" y="5750518"/>
              <a:ext cx="125183" cy="125183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3" name="pt2992"/>
            <p:cNvSpPr/>
            <p:nvPr/>
          </p:nvSpPr>
          <p:spPr>
            <a:xfrm>
              <a:off x="3176777" y="5837665"/>
              <a:ext cx="68939" cy="68939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4" name="pt2993"/>
            <p:cNvSpPr/>
            <p:nvPr/>
          </p:nvSpPr>
          <p:spPr>
            <a:xfrm>
              <a:off x="3173854" y="5831141"/>
              <a:ext cx="74786" cy="74786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5" name="pt2994"/>
            <p:cNvSpPr/>
            <p:nvPr/>
          </p:nvSpPr>
          <p:spPr>
            <a:xfrm>
              <a:off x="3170276" y="5822357"/>
              <a:ext cx="81942" cy="81942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6" name="pt2995"/>
            <p:cNvSpPr/>
            <p:nvPr/>
          </p:nvSpPr>
          <p:spPr>
            <a:xfrm>
              <a:off x="3169958" y="5821533"/>
              <a:ext cx="82578" cy="82578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7" name="pt2996"/>
            <p:cNvSpPr/>
            <p:nvPr/>
          </p:nvSpPr>
          <p:spPr>
            <a:xfrm>
              <a:off x="3154522" y="5773193"/>
              <a:ext cx="113449" cy="113449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8" name="pt2997"/>
            <p:cNvSpPr/>
            <p:nvPr/>
          </p:nvSpPr>
          <p:spPr>
            <a:xfrm>
              <a:off x="3118254" y="5595044"/>
              <a:ext cx="185986" cy="185986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9" name="pt2998"/>
            <p:cNvSpPr/>
            <p:nvPr/>
          </p:nvSpPr>
          <p:spPr>
            <a:xfrm>
              <a:off x="3173742" y="5830881"/>
              <a:ext cx="75009" cy="75009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0" name="pt2999"/>
            <p:cNvSpPr/>
            <p:nvPr/>
          </p:nvSpPr>
          <p:spPr>
            <a:xfrm>
              <a:off x="3129382" y="5659336"/>
              <a:ext cx="163731" cy="16373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1" name="pt3000"/>
            <p:cNvSpPr/>
            <p:nvPr/>
          </p:nvSpPr>
          <p:spPr>
            <a:xfrm>
              <a:off x="3172725" y="5828466"/>
              <a:ext cx="77043" cy="77043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2" name="pt3001"/>
            <p:cNvSpPr/>
            <p:nvPr/>
          </p:nvSpPr>
          <p:spPr>
            <a:xfrm>
              <a:off x="3180084" y="5844333"/>
              <a:ext cx="62327" cy="62327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3" name="pt3002"/>
            <p:cNvSpPr/>
            <p:nvPr/>
          </p:nvSpPr>
          <p:spPr>
            <a:xfrm>
              <a:off x="3164667" y="5806811"/>
              <a:ext cx="93160" cy="93160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4" name="pt3003"/>
            <p:cNvSpPr/>
            <p:nvPr/>
          </p:nvSpPr>
          <p:spPr>
            <a:xfrm>
              <a:off x="3077797" y="5289449"/>
              <a:ext cx="266899" cy="266899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5" name="pt3004"/>
            <p:cNvSpPr/>
            <p:nvPr/>
          </p:nvSpPr>
          <p:spPr>
            <a:xfrm>
              <a:off x="3137765" y="5702141"/>
              <a:ext cx="146963" cy="146963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6" name="pt3005"/>
            <p:cNvSpPr/>
            <p:nvPr/>
          </p:nvSpPr>
          <p:spPr>
            <a:xfrm>
              <a:off x="3149369" y="5753403"/>
              <a:ext cx="123755" cy="123755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7" name="pt3006"/>
            <p:cNvSpPr/>
            <p:nvPr/>
          </p:nvSpPr>
          <p:spPr>
            <a:xfrm>
              <a:off x="3093340" y="5420187"/>
              <a:ext cx="235814" cy="235814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8" name="pt3007"/>
            <p:cNvSpPr/>
            <p:nvPr/>
          </p:nvSpPr>
          <p:spPr>
            <a:xfrm>
              <a:off x="3150741" y="5758851"/>
              <a:ext cx="121011" cy="12101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9" name="pt3008"/>
            <p:cNvSpPr/>
            <p:nvPr/>
          </p:nvSpPr>
          <p:spPr>
            <a:xfrm>
              <a:off x="3152307" y="5764909"/>
              <a:ext cx="117880" cy="117880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0" name="pt3009"/>
            <p:cNvSpPr/>
            <p:nvPr/>
          </p:nvSpPr>
          <p:spPr>
            <a:xfrm>
              <a:off x="3168445" y="5817522"/>
              <a:ext cx="85603" cy="85603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1" name="pt3010"/>
            <p:cNvSpPr/>
            <p:nvPr/>
          </p:nvSpPr>
          <p:spPr>
            <a:xfrm>
              <a:off x="3121050" y="5612001"/>
              <a:ext cx="180394" cy="180394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2" name="pt3011"/>
            <p:cNvSpPr/>
            <p:nvPr/>
          </p:nvSpPr>
          <p:spPr>
            <a:xfrm>
              <a:off x="3146905" y="5743293"/>
              <a:ext cx="128683" cy="128683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3" name="pt3012"/>
            <p:cNvSpPr/>
            <p:nvPr/>
          </p:nvSpPr>
          <p:spPr>
            <a:xfrm>
              <a:off x="3150518" y="5757973"/>
              <a:ext cx="121458" cy="121458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4" name="pt3013"/>
            <p:cNvSpPr/>
            <p:nvPr/>
          </p:nvSpPr>
          <p:spPr>
            <a:xfrm>
              <a:off x="3174169" y="5831873"/>
              <a:ext cx="74156" cy="74156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5" name="pt3014"/>
            <p:cNvSpPr/>
            <p:nvPr/>
          </p:nvSpPr>
          <p:spPr>
            <a:xfrm>
              <a:off x="3179068" y="5842366"/>
              <a:ext cx="64357" cy="64357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6" name="pt3015"/>
            <p:cNvSpPr/>
            <p:nvPr/>
          </p:nvSpPr>
          <p:spPr>
            <a:xfrm>
              <a:off x="3183994" y="5851249"/>
              <a:ext cx="54505" cy="54505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7" name="pt3016"/>
            <p:cNvSpPr/>
            <p:nvPr/>
          </p:nvSpPr>
          <p:spPr>
            <a:xfrm>
              <a:off x="3125729" y="5639172"/>
              <a:ext cx="171036" cy="171036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8" name="pt3017"/>
            <p:cNvSpPr/>
            <p:nvPr/>
          </p:nvSpPr>
          <p:spPr>
            <a:xfrm>
              <a:off x="3171258" y="5824857"/>
              <a:ext cx="79977" cy="79977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9" name="pt3018"/>
            <p:cNvSpPr/>
            <p:nvPr/>
          </p:nvSpPr>
          <p:spPr>
            <a:xfrm>
              <a:off x="3130529" y="5665482"/>
              <a:ext cx="161435" cy="161435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0" name="pt3019"/>
            <p:cNvSpPr/>
            <p:nvPr/>
          </p:nvSpPr>
          <p:spPr>
            <a:xfrm>
              <a:off x="3112219" y="5556610"/>
              <a:ext cx="198056" cy="198056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1" name="pt3020"/>
            <p:cNvSpPr/>
            <p:nvPr/>
          </p:nvSpPr>
          <p:spPr>
            <a:xfrm>
              <a:off x="3175682" y="5835291"/>
              <a:ext cx="71129" cy="71129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2" name="pt3021"/>
            <p:cNvSpPr/>
            <p:nvPr/>
          </p:nvSpPr>
          <p:spPr>
            <a:xfrm>
              <a:off x="3080452" y="5312959"/>
              <a:ext cx="261589" cy="261589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3" name="pt3022"/>
            <p:cNvSpPr/>
            <p:nvPr/>
          </p:nvSpPr>
          <p:spPr>
            <a:xfrm>
              <a:off x="3120370" y="5607930"/>
              <a:ext cx="181753" cy="181753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4" name="pt3023"/>
            <p:cNvSpPr/>
            <p:nvPr/>
          </p:nvSpPr>
          <p:spPr>
            <a:xfrm>
              <a:off x="3137757" y="5702104"/>
              <a:ext cx="146979" cy="146979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5" name="pt3024"/>
            <p:cNvSpPr/>
            <p:nvPr/>
          </p:nvSpPr>
          <p:spPr>
            <a:xfrm>
              <a:off x="3152191" y="5764466"/>
              <a:ext cx="118112" cy="118112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6" name="pt3025"/>
            <p:cNvSpPr/>
            <p:nvPr/>
          </p:nvSpPr>
          <p:spPr>
            <a:xfrm>
              <a:off x="3186493" y="5855116"/>
              <a:ext cx="49507" cy="49507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7" name="pt3026"/>
            <p:cNvSpPr/>
            <p:nvPr/>
          </p:nvSpPr>
          <p:spPr>
            <a:xfrm>
              <a:off x="3156376" y="5779867"/>
              <a:ext cx="109741" cy="109741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8" name="pt3027"/>
            <p:cNvSpPr/>
            <p:nvPr/>
          </p:nvSpPr>
          <p:spPr>
            <a:xfrm>
              <a:off x="3179222" y="5842668"/>
              <a:ext cx="64049" cy="64049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9" name="pt3028"/>
            <p:cNvSpPr/>
            <p:nvPr/>
          </p:nvSpPr>
          <p:spPr>
            <a:xfrm>
              <a:off x="3130529" y="5665482"/>
              <a:ext cx="161435" cy="161435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0" name="pt3029"/>
            <p:cNvSpPr/>
            <p:nvPr/>
          </p:nvSpPr>
          <p:spPr>
            <a:xfrm>
              <a:off x="3120039" y="5605933"/>
              <a:ext cx="182416" cy="182416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1" name="pt3030"/>
            <p:cNvSpPr/>
            <p:nvPr/>
          </p:nvSpPr>
          <p:spPr>
            <a:xfrm>
              <a:off x="3115031" y="5574834"/>
              <a:ext cx="192431" cy="19243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2" name="pt3031"/>
            <p:cNvSpPr/>
            <p:nvPr/>
          </p:nvSpPr>
          <p:spPr>
            <a:xfrm>
              <a:off x="3098972" y="5463453"/>
              <a:ext cx="224550" cy="224550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3" name="pt3032"/>
            <p:cNvSpPr/>
            <p:nvPr/>
          </p:nvSpPr>
          <p:spPr>
            <a:xfrm>
              <a:off x="3112985" y="5561631"/>
              <a:ext cx="196523" cy="196523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4" name="pt3033"/>
            <p:cNvSpPr/>
            <p:nvPr/>
          </p:nvSpPr>
          <p:spPr>
            <a:xfrm>
              <a:off x="3131748" y="5671907"/>
              <a:ext cx="158999" cy="158999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5" name="pt3034"/>
            <p:cNvSpPr/>
            <p:nvPr/>
          </p:nvSpPr>
          <p:spPr>
            <a:xfrm>
              <a:off x="3085661" y="5357677"/>
              <a:ext cx="251171" cy="25117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6" name="pt3035"/>
            <p:cNvSpPr/>
            <p:nvPr/>
          </p:nvSpPr>
          <p:spPr>
            <a:xfrm>
              <a:off x="3141709" y="5720604"/>
              <a:ext cx="139076" cy="139076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7" name="pt3036"/>
            <p:cNvSpPr/>
            <p:nvPr/>
          </p:nvSpPr>
          <p:spPr>
            <a:xfrm>
              <a:off x="3142872" y="5725842"/>
              <a:ext cx="136750" cy="136750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8" name="pt3037"/>
            <p:cNvSpPr/>
            <p:nvPr/>
          </p:nvSpPr>
          <p:spPr>
            <a:xfrm>
              <a:off x="3168445" y="5817522"/>
              <a:ext cx="85603" cy="85603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9" name="pt3038"/>
            <p:cNvSpPr/>
            <p:nvPr/>
          </p:nvSpPr>
          <p:spPr>
            <a:xfrm>
              <a:off x="3168850" y="5818611"/>
              <a:ext cx="84794" cy="84794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0" name="pt3039"/>
            <p:cNvSpPr/>
            <p:nvPr/>
          </p:nvSpPr>
          <p:spPr>
            <a:xfrm>
              <a:off x="3172578" y="5828110"/>
              <a:ext cx="77338" cy="77338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1" name="pt3040"/>
            <p:cNvSpPr/>
            <p:nvPr/>
          </p:nvSpPr>
          <p:spPr>
            <a:xfrm>
              <a:off x="3176336" y="5836718"/>
              <a:ext cx="69822" cy="69822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2" name="pt3041"/>
            <p:cNvSpPr/>
            <p:nvPr/>
          </p:nvSpPr>
          <p:spPr>
            <a:xfrm>
              <a:off x="3151615" y="5762254"/>
              <a:ext cx="119263" cy="119263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3" name="pt3042"/>
            <p:cNvSpPr/>
            <p:nvPr/>
          </p:nvSpPr>
          <p:spPr>
            <a:xfrm>
              <a:off x="3133517" y="5681054"/>
              <a:ext cx="155460" cy="155460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4" name="pt3043"/>
            <p:cNvSpPr/>
            <p:nvPr/>
          </p:nvSpPr>
          <p:spPr>
            <a:xfrm>
              <a:off x="3139475" y="5710277"/>
              <a:ext cx="143543" cy="143543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5" name="pt3044"/>
            <p:cNvSpPr/>
            <p:nvPr/>
          </p:nvSpPr>
          <p:spPr>
            <a:xfrm>
              <a:off x="3171938" y="5826548"/>
              <a:ext cx="78617" cy="78617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6" name="pt3045"/>
            <p:cNvSpPr/>
            <p:nvPr/>
          </p:nvSpPr>
          <p:spPr>
            <a:xfrm>
              <a:off x="3161279" y="5796372"/>
              <a:ext cx="99936" cy="99936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7" name="pt3046"/>
            <p:cNvSpPr/>
            <p:nvPr/>
          </p:nvSpPr>
          <p:spPr>
            <a:xfrm>
              <a:off x="3159488" y="5790536"/>
              <a:ext cx="103517" cy="103517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8" name="pt3047"/>
            <p:cNvSpPr/>
            <p:nvPr/>
          </p:nvSpPr>
          <p:spPr>
            <a:xfrm>
              <a:off x="3137346" y="5700116"/>
              <a:ext cx="147802" cy="147802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9" name="pt3048"/>
            <p:cNvSpPr/>
            <p:nvPr/>
          </p:nvSpPr>
          <p:spPr>
            <a:xfrm>
              <a:off x="3091654" y="5406808"/>
              <a:ext cx="239186" cy="239186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0" name="pt3049"/>
            <p:cNvSpPr/>
            <p:nvPr/>
          </p:nvSpPr>
          <p:spPr>
            <a:xfrm>
              <a:off x="3101840" y="5484648"/>
              <a:ext cx="218814" cy="218814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1" name="pt3050"/>
            <p:cNvSpPr/>
            <p:nvPr/>
          </p:nvSpPr>
          <p:spPr>
            <a:xfrm>
              <a:off x="3127382" y="5648411"/>
              <a:ext cx="167730" cy="167730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2" name="pt3051"/>
            <p:cNvSpPr/>
            <p:nvPr/>
          </p:nvSpPr>
          <p:spPr>
            <a:xfrm>
              <a:off x="3098046" y="5456487"/>
              <a:ext cx="226402" cy="226402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3" name="pt3052"/>
            <p:cNvSpPr/>
            <p:nvPr/>
          </p:nvSpPr>
          <p:spPr>
            <a:xfrm>
              <a:off x="3135482" y="5690963"/>
              <a:ext cx="151530" cy="151530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4" name="pt3053"/>
            <p:cNvSpPr/>
            <p:nvPr/>
          </p:nvSpPr>
          <p:spPr>
            <a:xfrm>
              <a:off x="3141150" y="5718051"/>
              <a:ext cx="140194" cy="140194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5" name="pt3054"/>
            <p:cNvSpPr/>
            <p:nvPr/>
          </p:nvSpPr>
          <p:spPr>
            <a:xfrm>
              <a:off x="3144433" y="5732728"/>
              <a:ext cx="133628" cy="133628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6" name="pt3055"/>
            <p:cNvSpPr/>
            <p:nvPr/>
          </p:nvSpPr>
          <p:spPr>
            <a:xfrm>
              <a:off x="3171023" y="5824265"/>
              <a:ext cx="80447" cy="80447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7" name="pt3056"/>
            <p:cNvSpPr/>
            <p:nvPr/>
          </p:nvSpPr>
          <p:spPr>
            <a:xfrm>
              <a:off x="3148987" y="5751860"/>
              <a:ext cx="124521" cy="124521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8" name="pt3057"/>
            <p:cNvSpPr/>
            <p:nvPr/>
          </p:nvSpPr>
          <p:spPr>
            <a:xfrm>
              <a:off x="3174769" y="5833247"/>
              <a:ext cx="72956" cy="72956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9" name="pt3058"/>
            <p:cNvSpPr/>
            <p:nvPr/>
          </p:nvSpPr>
          <p:spPr>
            <a:xfrm>
              <a:off x="3157472" y="5783700"/>
              <a:ext cx="107549" cy="107549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0" name="pt3059"/>
            <p:cNvSpPr/>
            <p:nvPr/>
          </p:nvSpPr>
          <p:spPr>
            <a:xfrm>
              <a:off x="3182356" y="5848480"/>
              <a:ext cx="57781" cy="5778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1" name="pt3060"/>
            <p:cNvSpPr/>
            <p:nvPr/>
          </p:nvSpPr>
          <p:spPr>
            <a:xfrm>
              <a:off x="3181549" y="5847048"/>
              <a:ext cx="59395" cy="59395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2" name="pt3061"/>
            <p:cNvSpPr/>
            <p:nvPr/>
          </p:nvSpPr>
          <p:spPr>
            <a:xfrm>
              <a:off x="3125060" y="5635379"/>
              <a:ext cx="172374" cy="172374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3" name="pt3062"/>
            <p:cNvSpPr/>
            <p:nvPr/>
          </p:nvSpPr>
          <p:spPr>
            <a:xfrm>
              <a:off x="3173522" y="5830363"/>
              <a:ext cx="75451" cy="754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4" name="pt3063"/>
            <p:cNvSpPr/>
            <p:nvPr/>
          </p:nvSpPr>
          <p:spPr>
            <a:xfrm>
              <a:off x="3163875" y="5804443"/>
              <a:ext cx="94744" cy="94744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5" name="pt3064"/>
            <p:cNvSpPr/>
            <p:nvPr/>
          </p:nvSpPr>
          <p:spPr>
            <a:xfrm>
              <a:off x="3184041" y="5851325"/>
              <a:ext cx="54411" cy="5441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6" name="pt3065"/>
            <p:cNvSpPr/>
            <p:nvPr/>
          </p:nvSpPr>
          <p:spPr>
            <a:xfrm>
              <a:off x="3169100" y="5819277"/>
              <a:ext cx="84294" cy="84294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7" name="pt3066"/>
            <p:cNvSpPr/>
            <p:nvPr/>
          </p:nvSpPr>
          <p:spPr>
            <a:xfrm>
              <a:off x="3174490" y="5832610"/>
              <a:ext cx="73514" cy="73514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8" name="pt3067"/>
            <p:cNvSpPr/>
            <p:nvPr/>
          </p:nvSpPr>
          <p:spPr>
            <a:xfrm>
              <a:off x="3076835" y="5280811"/>
              <a:ext cx="268823" cy="268823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9" name="pt3068"/>
            <p:cNvSpPr/>
            <p:nvPr/>
          </p:nvSpPr>
          <p:spPr>
            <a:xfrm>
              <a:off x="3093856" y="5424243"/>
              <a:ext cx="234781" cy="23478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0" name="pt3069"/>
            <p:cNvSpPr/>
            <p:nvPr/>
          </p:nvSpPr>
          <p:spPr>
            <a:xfrm>
              <a:off x="3168832" y="5818563"/>
              <a:ext cx="84829" cy="84829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1" name="pt3070"/>
            <p:cNvSpPr/>
            <p:nvPr/>
          </p:nvSpPr>
          <p:spPr>
            <a:xfrm>
              <a:off x="3183403" y="5850270"/>
              <a:ext cx="55688" cy="55688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2" name="pt3071"/>
            <p:cNvSpPr/>
            <p:nvPr/>
          </p:nvSpPr>
          <p:spPr>
            <a:xfrm>
              <a:off x="3118508" y="5596607"/>
              <a:ext cx="185478" cy="185478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3" name="pt3072"/>
            <p:cNvSpPr/>
            <p:nvPr/>
          </p:nvSpPr>
          <p:spPr>
            <a:xfrm>
              <a:off x="3160398" y="5793528"/>
              <a:ext cx="101698" cy="101698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4" name="pt3073"/>
            <p:cNvSpPr/>
            <p:nvPr/>
          </p:nvSpPr>
          <p:spPr>
            <a:xfrm>
              <a:off x="3130247" y="5663980"/>
              <a:ext cx="161999" cy="161999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5" name="pt3074"/>
            <p:cNvSpPr/>
            <p:nvPr/>
          </p:nvSpPr>
          <p:spPr>
            <a:xfrm>
              <a:off x="3153968" y="5771151"/>
              <a:ext cx="114558" cy="114558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6" name="pt3075"/>
            <p:cNvSpPr/>
            <p:nvPr/>
          </p:nvSpPr>
          <p:spPr>
            <a:xfrm>
              <a:off x="3094971" y="5432945"/>
              <a:ext cx="232551" cy="2325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7" name="pt3076"/>
            <p:cNvSpPr/>
            <p:nvPr/>
          </p:nvSpPr>
          <p:spPr>
            <a:xfrm>
              <a:off x="3114469" y="5571237"/>
              <a:ext cx="193555" cy="193555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8" name="pt3077"/>
            <p:cNvSpPr/>
            <p:nvPr/>
          </p:nvSpPr>
          <p:spPr>
            <a:xfrm>
              <a:off x="3153628" y="5769889"/>
              <a:ext cx="115238" cy="115238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9" name="pt3078"/>
            <p:cNvSpPr/>
            <p:nvPr/>
          </p:nvSpPr>
          <p:spPr>
            <a:xfrm>
              <a:off x="3106165" y="5515540"/>
              <a:ext cx="210163" cy="210163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0" name="tx3079"/>
            <p:cNvSpPr/>
            <p:nvPr/>
          </p:nvSpPr>
          <p:spPr>
            <a:xfrm>
              <a:off x="2628716" y="4680578"/>
              <a:ext cx="128401" cy="12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3081" name="pl3080"/>
            <p:cNvSpPr/>
            <p:nvPr/>
          </p:nvSpPr>
          <p:spPr>
            <a:xfrm>
              <a:off x="5539467" y="581876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2" name="pl3081"/>
            <p:cNvSpPr/>
            <p:nvPr/>
          </p:nvSpPr>
          <p:spPr>
            <a:xfrm>
              <a:off x="5539467" y="567000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3" name="pl3082"/>
            <p:cNvSpPr/>
            <p:nvPr/>
          </p:nvSpPr>
          <p:spPr>
            <a:xfrm>
              <a:off x="5539467" y="552125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4" name="pl3083"/>
            <p:cNvSpPr/>
            <p:nvPr/>
          </p:nvSpPr>
          <p:spPr>
            <a:xfrm>
              <a:off x="5539467" y="53725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5" name="pl3084"/>
            <p:cNvSpPr/>
            <p:nvPr/>
          </p:nvSpPr>
          <p:spPr>
            <a:xfrm>
              <a:off x="5539467" y="5343713"/>
              <a:ext cx="0" cy="563308"/>
            </a:xfrm>
            <a:custGeom>
              <a:avLst/>
              <a:pathLst>
                <a:path w="0" h="563308">
                  <a:moveTo>
                    <a:pt x="0" y="5633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6" name="pl3085"/>
            <p:cNvSpPr/>
            <p:nvPr/>
          </p:nvSpPr>
          <p:spPr>
            <a:xfrm>
              <a:off x="5539467" y="5343713"/>
              <a:ext cx="0" cy="563308"/>
            </a:xfrm>
            <a:custGeom>
              <a:avLst/>
              <a:pathLst>
                <a:path w="0" h="563308">
                  <a:moveTo>
                    <a:pt x="0" y="5633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7" name="pl3086"/>
            <p:cNvSpPr/>
            <p:nvPr/>
          </p:nvSpPr>
          <p:spPr>
            <a:xfrm>
              <a:off x="5539467" y="5343713"/>
              <a:ext cx="0" cy="563308"/>
            </a:xfrm>
            <a:custGeom>
              <a:avLst/>
              <a:pathLst>
                <a:path w="0" h="563308">
                  <a:moveTo>
                    <a:pt x="0" y="5633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8" name="pl3087"/>
            <p:cNvSpPr/>
            <p:nvPr/>
          </p:nvSpPr>
          <p:spPr>
            <a:xfrm>
              <a:off x="5539467" y="589313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9" name="pl3088"/>
            <p:cNvSpPr/>
            <p:nvPr/>
          </p:nvSpPr>
          <p:spPr>
            <a:xfrm>
              <a:off x="5539467" y="574438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0" name="pl3089"/>
            <p:cNvSpPr/>
            <p:nvPr/>
          </p:nvSpPr>
          <p:spPr>
            <a:xfrm>
              <a:off x="5539467" y="559563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1" name="pl3090"/>
            <p:cNvSpPr/>
            <p:nvPr/>
          </p:nvSpPr>
          <p:spPr>
            <a:xfrm>
              <a:off x="5539467" y="544687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2" name="pl3091"/>
            <p:cNvSpPr/>
            <p:nvPr/>
          </p:nvSpPr>
          <p:spPr>
            <a:xfrm>
              <a:off x="5539467" y="5343713"/>
              <a:ext cx="0" cy="563308"/>
            </a:xfrm>
            <a:custGeom>
              <a:avLst/>
              <a:pathLst>
                <a:path w="0" h="563308">
                  <a:moveTo>
                    <a:pt x="0" y="5633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3" name="pl3092"/>
            <p:cNvSpPr/>
            <p:nvPr/>
          </p:nvSpPr>
          <p:spPr>
            <a:xfrm>
              <a:off x="5539467" y="5343713"/>
              <a:ext cx="0" cy="563308"/>
            </a:xfrm>
            <a:custGeom>
              <a:avLst/>
              <a:pathLst>
                <a:path w="0" h="563308">
                  <a:moveTo>
                    <a:pt x="0" y="5633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4" name="pl3093"/>
            <p:cNvSpPr/>
            <p:nvPr/>
          </p:nvSpPr>
          <p:spPr>
            <a:xfrm>
              <a:off x="5539467" y="5343713"/>
              <a:ext cx="0" cy="563308"/>
            </a:xfrm>
            <a:custGeom>
              <a:avLst/>
              <a:pathLst>
                <a:path w="0" h="563308">
                  <a:moveTo>
                    <a:pt x="0" y="5633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5" name="pt3094"/>
            <p:cNvSpPr/>
            <p:nvPr/>
          </p:nvSpPr>
          <p:spPr>
            <a:xfrm>
              <a:off x="5459729" y="5670657"/>
              <a:ext cx="159476" cy="159476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6" name="pt3095"/>
            <p:cNvSpPr/>
            <p:nvPr/>
          </p:nvSpPr>
          <p:spPr>
            <a:xfrm>
              <a:off x="5460249" y="5673379"/>
              <a:ext cx="158435" cy="158435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7" name="pt3096"/>
            <p:cNvSpPr/>
            <p:nvPr/>
          </p:nvSpPr>
          <p:spPr>
            <a:xfrm>
              <a:off x="5469728" y="5719689"/>
              <a:ext cx="139478" cy="139478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8" name="pt3097"/>
            <p:cNvSpPr/>
            <p:nvPr/>
          </p:nvSpPr>
          <p:spPr>
            <a:xfrm>
              <a:off x="5447823" y="5603296"/>
              <a:ext cx="183287" cy="183287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9" name="pt3098"/>
            <p:cNvSpPr/>
            <p:nvPr/>
          </p:nvSpPr>
          <p:spPr>
            <a:xfrm>
              <a:off x="5460122" y="5672716"/>
              <a:ext cx="158689" cy="158689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0" name="pt3099"/>
            <p:cNvSpPr/>
            <p:nvPr/>
          </p:nvSpPr>
          <p:spPr>
            <a:xfrm>
              <a:off x="5480941" y="5766483"/>
              <a:ext cx="117052" cy="117052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1" name="pt3100"/>
            <p:cNvSpPr/>
            <p:nvPr/>
          </p:nvSpPr>
          <p:spPr>
            <a:xfrm>
              <a:off x="5481935" y="5770215"/>
              <a:ext cx="115063" cy="115063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2" name="pt3101"/>
            <p:cNvSpPr/>
            <p:nvPr/>
          </p:nvSpPr>
          <p:spPr>
            <a:xfrm>
              <a:off x="5505834" y="5839424"/>
              <a:ext cx="67265" cy="67265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3" name="pt3102"/>
            <p:cNvSpPr/>
            <p:nvPr/>
          </p:nvSpPr>
          <p:spPr>
            <a:xfrm>
              <a:off x="5501480" y="5829744"/>
              <a:ext cx="75974" cy="75974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4" name="pt3103"/>
            <p:cNvSpPr/>
            <p:nvPr/>
          </p:nvSpPr>
          <p:spPr>
            <a:xfrm>
              <a:off x="5500383" y="5827100"/>
              <a:ext cx="78167" cy="78167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5" name="pt3104"/>
            <p:cNvSpPr/>
            <p:nvPr/>
          </p:nvSpPr>
          <p:spPr>
            <a:xfrm>
              <a:off x="5499011" y="5823675"/>
              <a:ext cx="80912" cy="80912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6" name="pt3105"/>
            <p:cNvSpPr/>
            <p:nvPr/>
          </p:nvSpPr>
          <p:spPr>
            <a:xfrm>
              <a:off x="5504226" y="5836001"/>
              <a:ext cx="70482" cy="70482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7" name="pt3106"/>
            <p:cNvSpPr/>
            <p:nvPr/>
          </p:nvSpPr>
          <p:spPr>
            <a:xfrm>
              <a:off x="5502965" y="5833193"/>
              <a:ext cx="73003" cy="73003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8" name="pt3107"/>
            <p:cNvSpPr/>
            <p:nvPr/>
          </p:nvSpPr>
          <p:spPr>
            <a:xfrm>
              <a:off x="5504919" y="5837497"/>
              <a:ext cx="69097" cy="69097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9" name="pt3108"/>
            <p:cNvSpPr/>
            <p:nvPr/>
          </p:nvSpPr>
          <p:spPr>
            <a:xfrm>
              <a:off x="5445250" y="5587453"/>
              <a:ext cx="188434" cy="188434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0" name="pt3109"/>
            <p:cNvSpPr/>
            <p:nvPr/>
          </p:nvSpPr>
          <p:spPr>
            <a:xfrm>
              <a:off x="5482497" y="5772294"/>
              <a:ext cx="113939" cy="113939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1" name="pt3110"/>
            <p:cNvSpPr/>
            <p:nvPr/>
          </p:nvSpPr>
          <p:spPr>
            <a:xfrm>
              <a:off x="5485475" y="5782948"/>
              <a:ext cx="107983" cy="107983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2" name="pt3111"/>
            <p:cNvSpPr/>
            <p:nvPr/>
          </p:nvSpPr>
          <p:spPr>
            <a:xfrm>
              <a:off x="5414147" y="5359906"/>
              <a:ext cx="250640" cy="250640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3" name="pt3112"/>
            <p:cNvSpPr/>
            <p:nvPr/>
          </p:nvSpPr>
          <p:spPr>
            <a:xfrm>
              <a:off x="5456076" y="5651028"/>
              <a:ext cx="166781" cy="16678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4" name="pt3113"/>
            <p:cNvSpPr/>
            <p:nvPr/>
          </p:nvSpPr>
          <p:spPr>
            <a:xfrm>
              <a:off x="5510301" y="5847996"/>
              <a:ext cx="58332" cy="58332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5" name="pt3114"/>
            <p:cNvSpPr/>
            <p:nvPr/>
          </p:nvSpPr>
          <p:spPr>
            <a:xfrm>
              <a:off x="5518787" y="5860499"/>
              <a:ext cx="41359" cy="41359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6" name="pt3115"/>
            <p:cNvSpPr/>
            <p:nvPr/>
          </p:nvSpPr>
          <p:spPr>
            <a:xfrm>
              <a:off x="5440353" y="5556049"/>
              <a:ext cx="198227" cy="198227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7" name="pt3116"/>
            <p:cNvSpPr/>
            <p:nvPr/>
          </p:nvSpPr>
          <p:spPr>
            <a:xfrm>
              <a:off x="5491933" y="5803954"/>
              <a:ext cx="95067" cy="95067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8" name="pt3117"/>
            <p:cNvSpPr/>
            <p:nvPr/>
          </p:nvSpPr>
          <p:spPr>
            <a:xfrm>
              <a:off x="5497500" y="5819754"/>
              <a:ext cx="83934" cy="83934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9" name="pt3118"/>
            <p:cNvSpPr/>
            <p:nvPr/>
          </p:nvSpPr>
          <p:spPr>
            <a:xfrm>
              <a:off x="5474495" y="5740640"/>
              <a:ext cx="129944" cy="129944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0" name="pt3119"/>
            <p:cNvSpPr/>
            <p:nvPr/>
          </p:nvSpPr>
          <p:spPr>
            <a:xfrm>
              <a:off x="5515839" y="5856718"/>
              <a:ext cx="47255" cy="47255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1" name="pt3120"/>
            <p:cNvSpPr/>
            <p:nvPr/>
          </p:nvSpPr>
          <p:spPr>
            <a:xfrm>
              <a:off x="5471315" y="5726839"/>
              <a:ext cx="136303" cy="136303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2" name="pt3121"/>
            <p:cNvSpPr/>
            <p:nvPr/>
          </p:nvSpPr>
          <p:spPr>
            <a:xfrm>
              <a:off x="5494475" y="5811435"/>
              <a:ext cx="89983" cy="89983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3" name="pt3122"/>
            <p:cNvSpPr/>
            <p:nvPr/>
          </p:nvSpPr>
          <p:spPr>
            <a:xfrm>
              <a:off x="5487161" y="5788710"/>
              <a:ext cx="104611" cy="10461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4" name="pt3123"/>
            <p:cNvSpPr/>
            <p:nvPr/>
          </p:nvSpPr>
          <p:spPr>
            <a:xfrm>
              <a:off x="5513260" y="5852919"/>
              <a:ext cx="52414" cy="52414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5" name="pt3124"/>
            <p:cNvSpPr/>
            <p:nvPr/>
          </p:nvSpPr>
          <p:spPr>
            <a:xfrm>
              <a:off x="5492978" y="5807081"/>
              <a:ext cx="92978" cy="92978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6" name="pt3125"/>
            <p:cNvSpPr/>
            <p:nvPr/>
          </p:nvSpPr>
          <p:spPr>
            <a:xfrm>
              <a:off x="5489029" y="5794861"/>
              <a:ext cx="100877" cy="100877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7" name="pt3126"/>
            <p:cNvSpPr/>
            <p:nvPr/>
          </p:nvSpPr>
          <p:spPr>
            <a:xfrm>
              <a:off x="5408160" y="5308460"/>
              <a:ext cx="262614" cy="262614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8" name="pt3127"/>
            <p:cNvSpPr/>
            <p:nvPr/>
          </p:nvSpPr>
          <p:spPr>
            <a:xfrm>
              <a:off x="5449817" y="5615256"/>
              <a:ext cx="179300" cy="179300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9" name="pt3128"/>
            <p:cNvSpPr/>
            <p:nvPr/>
          </p:nvSpPr>
          <p:spPr>
            <a:xfrm>
              <a:off x="5488882" y="5794387"/>
              <a:ext cx="101169" cy="101169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0" name="pt3129"/>
            <p:cNvSpPr/>
            <p:nvPr/>
          </p:nvSpPr>
          <p:spPr>
            <a:xfrm>
              <a:off x="5507535" y="5842851"/>
              <a:ext cx="63863" cy="63863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1" name="pt3130"/>
            <p:cNvSpPr/>
            <p:nvPr/>
          </p:nvSpPr>
          <p:spPr>
            <a:xfrm>
              <a:off x="5502074" y="5831141"/>
              <a:ext cx="74786" cy="74786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2" name="pt3131"/>
            <p:cNvSpPr/>
            <p:nvPr/>
          </p:nvSpPr>
          <p:spPr>
            <a:xfrm>
              <a:off x="5478405" y="5756659"/>
              <a:ext cx="122123" cy="122123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3" name="pt3132"/>
            <p:cNvSpPr/>
            <p:nvPr/>
          </p:nvSpPr>
          <p:spPr>
            <a:xfrm>
              <a:off x="5475359" y="5744271"/>
              <a:ext cx="128216" cy="128216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4" name="pt3133"/>
            <p:cNvSpPr/>
            <p:nvPr/>
          </p:nvSpPr>
          <p:spPr>
            <a:xfrm>
              <a:off x="5510185" y="5847791"/>
              <a:ext cx="58564" cy="58564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5" name="pt3134"/>
            <p:cNvSpPr/>
            <p:nvPr/>
          </p:nvSpPr>
          <p:spPr>
            <a:xfrm>
              <a:off x="5476692" y="5749768"/>
              <a:ext cx="125550" cy="125550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6" name="pt3135"/>
            <p:cNvSpPr/>
            <p:nvPr/>
          </p:nvSpPr>
          <p:spPr>
            <a:xfrm>
              <a:off x="5496457" y="5816956"/>
              <a:ext cx="86020" cy="86020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7" name="pt3136"/>
            <p:cNvSpPr/>
            <p:nvPr/>
          </p:nvSpPr>
          <p:spPr>
            <a:xfrm>
              <a:off x="5446232" y="5593552"/>
              <a:ext cx="186470" cy="186470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8" name="pt3137"/>
            <p:cNvSpPr/>
            <p:nvPr/>
          </p:nvSpPr>
          <p:spPr>
            <a:xfrm>
              <a:off x="5492978" y="5807081"/>
              <a:ext cx="92978" cy="92978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9" name="pt3138"/>
            <p:cNvSpPr/>
            <p:nvPr/>
          </p:nvSpPr>
          <p:spPr>
            <a:xfrm>
              <a:off x="5504001" y="5835509"/>
              <a:ext cx="70931" cy="7093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0" name="pt3139"/>
            <p:cNvSpPr/>
            <p:nvPr/>
          </p:nvSpPr>
          <p:spPr>
            <a:xfrm>
              <a:off x="5512261" y="5851325"/>
              <a:ext cx="54411" cy="5441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1" name="pt3140"/>
            <p:cNvSpPr/>
            <p:nvPr/>
          </p:nvSpPr>
          <p:spPr>
            <a:xfrm>
              <a:off x="5483957" y="5777591"/>
              <a:ext cx="111021" cy="11102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2" name="pt3141"/>
            <p:cNvSpPr/>
            <p:nvPr/>
          </p:nvSpPr>
          <p:spPr>
            <a:xfrm>
              <a:off x="5456674" y="5654303"/>
              <a:ext cx="165586" cy="165586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3" name="pt3142"/>
            <p:cNvSpPr/>
            <p:nvPr/>
          </p:nvSpPr>
          <p:spPr>
            <a:xfrm>
              <a:off x="5477648" y="5753641"/>
              <a:ext cx="123637" cy="123637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4" name="pt3143"/>
            <p:cNvSpPr/>
            <p:nvPr/>
          </p:nvSpPr>
          <p:spPr>
            <a:xfrm>
              <a:off x="5434818" y="5518562"/>
              <a:ext cx="209297" cy="209297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5" name="pt3144"/>
            <p:cNvSpPr/>
            <p:nvPr/>
          </p:nvSpPr>
          <p:spPr>
            <a:xfrm>
              <a:off x="5403221" y="5264161"/>
              <a:ext cx="272492" cy="272492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6" name="pt3145"/>
            <p:cNvSpPr/>
            <p:nvPr/>
          </p:nvSpPr>
          <p:spPr>
            <a:xfrm>
              <a:off x="5488486" y="5793099"/>
              <a:ext cx="101961" cy="10196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7" name="pt3146"/>
            <p:cNvSpPr/>
            <p:nvPr/>
          </p:nvSpPr>
          <p:spPr>
            <a:xfrm>
              <a:off x="5502366" y="5831821"/>
              <a:ext cx="74201" cy="74201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8" name="pt3147"/>
            <p:cNvSpPr/>
            <p:nvPr/>
          </p:nvSpPr>
          <p:spPr>
            <a:xfrm>
              <a:off x="5399461" y="5229312"/>
              <a:ext cx="280012" cy="280012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9" name="pt3148"/>
            <p:cNvSpPr/>
            <p:nvPr/>
          </p:nvSpPr>
          <p:spPr>
            <a:xfrm>
              <a:off x="5477817" y="5754315"/>
              <a:ext cx="123300" cy="123300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0" name="pt3149"/>
            <p:cNvSpPr/>
            <p:nvPr/>
          </p:nvSpPr>
          <p:spPr>
            <a:xfrm>
              <a:off x="5427183" y="5463384"/>
              <a:ext cx="224568" cy="224568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1" name="pt3150"/>
            <p:cNvSpPr/>
            <p:nvPr/>
          </p:nvSpPr>
          <p:spPr>
            <a:xfrm>
              <a:off x="5491846" y="5803688"/>
              <a:ext cx="95242" cy="95242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2" name="pt3151"/>
            <p:cNvSpPr/>
            <p:nvPr/>
          </p:nvSpPr>
          <p:spPr>
            <a:xfrm>
              <a:off x="5411003" y="5333200"/>
              <a:ext cx="256927" cy="256927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3" name="pt3152"/>
            <p:cNvSpPr/>
            <p:nvPr/>
          </p:nvSpPr>
          <p:spPr>
            <a:xfrm>
              <a:off x="5476953" y="5750833"/>
              <a:ext cx="125027" cy="125027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4" name="pt3153"/>
            <p:cNvSpPr/>
            <p:nvPr/>
          </p:nvSpPr>
          <p:spPr>
            <a:xfrm>
              <a:off x="5491483" y="5802581"/>
              <a:ext cx="95968" cy="95968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5" name="pt3154"/>
            <p:cNvSpPr/>
            <p:nvPr/>
          </p:nvSpPr>
          <p:spPr>
            <a:xfrm>
              <a:off x="5499069" y="5823822"/>
              <a:ext cx="80797" cy="80797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6" name="pt3155"/>
            <p:cNvSpPr/>
            <p:nvPr/>
          </p:nvSpPr>
          <p:spPr>
            <a:xfrm>
              <a:off x="5443047" y="5573529"/>
              <a:ext cx="192840" cy="192840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7" name="pt3156"/>
            <p:cNvSpPr/>
            <p:nvPr/>
          </p:nvSpPr>
          <p:spPr>
            <a:xfrm>
              <a:off x="5427279" y="5464105"/>
              <a:ext cx="224376" cy="224376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8" name="pt3157"/>
            <p:cNvSpPr/>
            <p:nvPr/>
          </p:nvSpPr>
          <p:spPr>
            <a:xfrm>
              <a:off x="5464706" y="5695924"/>
              <a:ext cx="149521" cy="14952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9" name="pt3158"/>
            <p:cNvSpPr/>
            <p:nvPr/>
          </p:nvSpPr>
          <p:spPr>
            <a:xfrm>
              <a:off x="5486948" y="5787990"/>
              <a:ext cx="105038" cy="105038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0" name="pt3159"/>
            <p:cNvSpPr/>
            <p:nvPr/>
          </p:nvSpPr>
          <p:spPr>
            <a:xfrm>
              <a:off x="5486241" y="5785587"/>
              <a:ext cx="106453" cy="106453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1" name="pt3160"/>
            <p:cNvSpPr/>
            <p:nvPr/>
          </p:nvSpPr>
          <p:spPr>
            <a:xfrm>
              <a:off x="5468751" y="5715201"/>
              <a:ext cx="141432" cy="141432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2" name="pt3161"/>
            <p:cNvSpPr/>
            <p:nvPr/>
          </p:nvSpPr>
          <p:spPr>
            <a:xfrm>
              <a:off x="5480654" y="5765393"/>
              <a:ext cx="117626" cy="117626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3" name="pt3162"/>
            <p:cNvSpPr/>
            <p:nvPr/>
          </p:nvSpPr>
          <p:spPr>
            <a:xfrm>
              <a:off x="5500118" y="5826448"/>
              <a:ext cx="78698" cy="78698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4" name="pt3163"/>
            <p:cNvSpPr/>
            <p:nvPr/>
          </p:nvSpPr>
          <p:spPr>
            <a:xfrm>
              <a:off x="5456122" y="5651282"/>
              <a:ext cx="166689" cy="166689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5" name="pt3164"/>
            <p:cNvSpPr/>
            <p:nvPr/>
          </p:nvSpPr>
          <p:spPr>
            <a:xfrm>
              <a:off x="5460996" y="5677249"/>
              <a:ext cx="156942" cy="156942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6" name="pt3165"/>
            <p:cNvSpPr/>
            <p:nvPr/>
          </p:nvSpPr>
          <p:spPr>
            <a:xfrm>
              <a:off x="5415676" y="5372652"/>
              <a:ext cx="247581" cy="24758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7" name="pt3166"/>
            <p:cNvSpPr/>
            <p:nvPr/>
          </p:nvSpPr>
          <p:spPr>
            <a:xfrm>
              <a:off x="5489162" y="5795292"/>
              <a:ext cx="100609" cy="100609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8" name="pt3167"/>
            <p:cNvSpPr/>
            <p:nvPr/>
          </p:nvSpPr>
          <p:spPr>
            <a:xfrm>
              <a:off x="5457150" y="5656891"/>
              <a:ext cx="164635" cy="164635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9" name="pt3168"/>
            <p:cNvSpPr/>
            <p:nvPr/>
          </p:nvSpPr>
          <p:spPr>
            <a:xfrm>
              <a:off x="5515251" y="5855891"/>
              <a:ext cx="48433" cy="48433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0" name="pt3169"/>
            <p:cNvSpPr/>
            <p:nvPr/>
          </p:nvSpPr>
          <p:spPr>
            <a:xfrm>
              <a:off x="5499976" y="5826099"/>
              <a:ext cx="78981" cy="78981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1" name="pt3170"/>
            <p:cNvSpPr/>
            <p:nvPr/>
          </p:nvSpPr>
          <p:spPr>
            <a:xfrm>
              <a:off x="5504971" y="5837609"/>
              <a:ext cx="68992" cy="68992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2" name="pt3171"/>
            <p:cNvSpPr/>
            <p:nvPr/>
          </p:nvSpPr>
          <p:spPr>
            <a:xfrm>
              <a:off x="5506313" y="5840409"/>
              <a:ext cx="66308" cy="66308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3" name="pt3172"/>
            <p:cNvSpPr/>
            <p:nvPr/>
          </p:nvSpPr>
          <p:spPr>
            <a:xfrm>
              <a:off x="5461433" y="5679501"/>
              <a:ext cx="156067" cy="156067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4" name="pt3173"/>
            <p:cNvSpPr/>
            <p:nvPr/>
          </p:nvSpPr>
          <p:spPr>
            <a:xfrm>
              <a:off x="5501545" y="5829899"/>
              <a:ext cx="75844" cy="75844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5" name="pt3174"/>
            <p:cNvSpPr/>
            <p:nvPr/>
          </p:nvSpPr>
          <p:spPr>
            <a:xfrm>
              <a:off x="5484808" y="5780615"/>
              <a:ext cx="109317" cy="109317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6" name="pt3175"/>
            <p:cNvSpPr/>
            <p:nvPr/>
          </p:nvSpPr>
          <p:spPr>
            <a:xfrm>
              <a:off x="5443401" y="5575786"/>
              <a:ext cx="192133" cy="192133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7" name="pt3176"/>
            <p:cNvSpPr/>
            <p:nvPr/>
          </p:nvSpPr>
          <p:spPr>
            <a:xfrm>
              <a:off x="5447870" y="5603580"/>
              <a:ext cx="183193" cy="183193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8" name="pt3177"/>
            <p:cNvSpPr/>
            <p:nvPr/>
          </p:nvSpPr>
          <p:spPr>
            <a:xfrm>
              <a:off x="5471384" y="5727146"/>
              <a:ext cx="136165" cy="136165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9" name="pt3178"/>
            <p:cNvSpPr/>
            <p:nvPr/>
          </p:nvSpPr>
          <p:spPr>
            <a:xfrm>
              <a:off x="5416587" y="5380167"/>
              <a:ext cx="245759" cy="245759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0" name="pt3179"/>
            <p:cNvSpPr/>
            <p:nvPr/>
          </p:nvSpPr>
          <p:spPr>
            <a:xfrm>
              <a:off x="5437345" y="5535934"/>
              <a:ext cx="204244" cy="204244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1" name="pt3180"/>
            <p:cNvSpPr/>
            <p:nvPr/>
          </p:nvSpPr>
          <p:spPr>
            <a:xfrm>
              <a:off x="5460115" y="5672679"/>
              <a:ext cx="158703" cy="158703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2" name="pt3181"/>
            <p:cNvSpPr/>
            <p:nvPr/>
          </p:nvSpPr>
          <p:spPr>
            <a:xfrm>
              <a:off x="5466212" y="5703231"/>
              <a:ext cx="146510" cy="146510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3" name="pt3182"/>
            <p:cNvSpPr/>
            <p:nvPr/>
          </p:nvSpPr>
          <p:spPr>
            <a:xfrm>
              <a:off x="5499360" y="5824560"/>
              <a:ext cx="80213" cy="80213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4" name="pt3183"/>
            <p:cNvSpPr/>
            <p:nvPr/>
          </p:nvSpPr>
          <p:spPr>
            <a:xfrm>
              <a:off x="5465296" y="5698804"/>
              <a:ext cx="148342" cy="148342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5" name="pt3184"/>
            <p:cNvSpPr/>
            <p:nvPr/>
          </p:nvSpPr>
          <p:spPr>
            <a:xfrm>
              <a:off x="5499656" y="5825303"/>
              <a:ext cx="79621" cy="7962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6" name="pt3185"/>
            <p:cNvSpPr/>
            <p:nvPr/>
          </p:nvSpPr>
          <p:spPr>
            <a:xfrm>
              <a:off x="5462575" y="5685314"/>
              <a:ext cx="153784" cy="153784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7" name="pt3186"/>
            <p:cNvSpPr/>
            <p:nvPr/>
          </p:nvSpPr>
          <p:spPr>
            <a:xfrm>
              <a:off x="5477207" y="5751860"/>
              <a:ext cx="124521" cy="12452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8" name="pt3187"/>
            <p:cNvSpPr/>
            <p:nvPr/>
          </p:nvSpPr>
          <p:spPr>
            <a:xfrm>
              <a:off x="5498876" y="5823332"/>
              <a:ext cx="81182" cy="81182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9" name="pt3188"/>
            <p:cNvSpPr/>
            <p:nvPr/>
          </p:nvSpPr>
          <p:spPr>
            <a:xfrm>
              <a:off x="5506058" y="5839886"/>
              <a:ext cx="66818" cy="66818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0" name="pt3189"/>
            <p:cNvSpPr/>
            <p:nvPr/>
          </p:nvSpPr>
          <p:spPr>
            <a:xfrm>
              <a:off x="5447905" y="5603794"/>
              <a:ext cx="183123" cy="183123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1" name="pt3190"/>
            <p:cNvSpPr/>
            <p:nvPr/>
          </p:nvSpPr>
          <p:spPr>
            <a:xfrm>
              <a:off x="5440013" y="5553805"/>
              <a:ext cx="198908" cy="198908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2" name="pt3191"/>
            <p:cNvSpPr/>
            <p:nvPr/>
          </p:nvSpPr>
          <p:spPr>
            <a:xfrm>
              <a:off x="5461189" y="5678245"/>
              <a:ext cx="156556" cy="156556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3" name="pt3192"/>
            <p:cNvSpPr/>
            <p:nvPr/>
          </p:nvSpPr>
          <p:spPr>
            <a:xfrm>
              <a:off x="5494220" y="5810703"/>
              <a:ext cx="90493" cy="90493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4" name="pt3193"/>
            <p:cNvSpPr/>
            <p:nvPr/>
          </p:nvSpPr>
          <p:spPr>
            <a:xfrm>
              <a:off x="5409754" y="5322401"/>
              <a:ext cx="259425" cy="259425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5" name="pt3194"/>
            <p:cNvSpPr/>
            <p:nvPr/>
          </p:nvSpPr>
          <p:spPr>
            <a:xfrm>
              <a:off x="5498289" y="5821824"/>
              <a:ext cx="82355" cy="82355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6" name="pt3195"/>
            <p:cNvSpPr/>
            <p:nvPr/>
          </p:nvSpPr>
          <p:spPr>
            <a:xfrm>
              <a:off x="5505696" y="5839137"/>
              <a:ext cx="67541" cy="6754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7" name="pt3196"/>
            <p:cNvSpPr/>
            <p:nvPr/>
          </p:nvSpPr>
          <p:spPr>
            <a:xfrm>
              <a:off x="5456928" y="5655688"/>
              <a:ext cx="165078" cy="165078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8" name="pt3197"/>
            <p:cNvSpPr/>
            <p:nvPr/>
          </p:nvSpPr>
          <p:spPr>
            <a:xfrm>
              <a:off x="5419827" y="5406434"/>
              <a:ext cx="239280" cy="239280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9" name="pt3198"/>
            <p:cNvSpPr/>
            <p:nvPr/>
          </p:nvSpPr>
          <p:spPr>
            <a:xfrm>
              <a:off x="5465004" y="5697382"/>
              <a:ext cx="148926" cy="148926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0" name="pt3199"/>
            <p:cNvSpPr/>
            <p:nvPr/>
          </p:nvSpPr>
          <p:spPr>
            <a:xfrm>
              <a:off x="5491238" y="5801831"/>
              <a:ext cx="96457" cy="96457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1" name="pt3200"/>
            <p:cNvSpPr/>
            <p:nvPr/>
          </p:nvSpPr>
          <p:spPr>
            <a:xfrm>
              <a:off x="5515044" y="5855595"/>
              <a:ext cx="48846" cy="48846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2" name="pt3201"/>
            <p:cNvSpPr/>
            <p:nvPr/>
          </p:nvSpPr>
          <p:spPr>
            <a:xfrm>
              <a:off x="5450648" y="5620163"/>
              <a:ext cx="177637" cy="177637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3" name="pt3202"/>
            <p:cNvSpPr/>
            <p:nvPr/>
          </p:nvSpPr>
          <p:spPr>
            <a:xfrm>
              <a:off x="5426202" y="5456007"/>
              <a:ext cx="226530" cy="226530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4" name="pt3203"/>
            <p:cNvSpPr/>
            <p:nvPr/>
          </p:nvSpPr>
          <p:spPr>
            <a:xfrm>
              <a:off x="5502526" y="5832188"/>
              <a:ext cx="73882" cy="73882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5" name="pt3204"/>
            <p:cNvSpPr/>
            <p:nvPr/>
          </p:nvSpPr>
          <p:spPr>
            <a:xfrm>
              <a:off x="5475434" y="5744584"/>
              <a:ext cx="128065" cy="128065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6" name="pt3205"/>
            <p:cNvSpPr/>
            <p:nvPr/>
          </p:nvSpPr>
          <p:spPr>
            <a:xfrm>
              <a:off x="5493530" y="5808704"/>
              <a:ext cx="91874" cy="91874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7" name="pt3206"/>
            <p:cNvSpPr/>
            <p:nvPr/>
          </p:nvSpPr>
          <p:spPr>
            <a:xfrm>
              <a:off x="5465050" y="5697606"/>
              <a:ext cx="148834" cy="148834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8" name="pt3207"/>
            <p:cNvSpPr/>
            <p:nvPr/>
          </p:nvSpPr>
          <p:spPr>
            <a:xfrm>
              <a:off x="5466134" y="5702855"/>
              <a:ext cx="146667" cy="146667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9" name="pt3208"/>
            <p:cNvSpPr/>
            <p:nvPr/>
          </p:nvSpPr>
          <p:spPr>
            <a:xfrm>
              <a:off x="5484246" y="5778624"/>
              <a:ext cx="110442" cy="110442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0" name="pt3209"/>
            <p:cNvSpPr/>
            <p:nvPr/>
          </p:nvSpPr>
          <p:spPr>
            <a:xfrm>
              <a:off x="5514649" y="5855022"/>
              <a:ext cx="49635" cy="49635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1" name="pt3210"/>
            <p:cNvSpPr/>
            <p:nvPr/>
          </p:nvSpPr>
          <p:spPr>
            <a:xfrm>
              <a:off x="5459799" y="5671024"/>
              <a:ext cx="159336" cy="159336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2" name="pt3211"/>
            <p:cNvSpPr/>
            <p:nvPr/>
          </p:nvSpPr>
          <p:spPr>
            <a:xfrm>
              <a:off x="5517473" y="5858887"/>
              <a:ext cx="43988" cy="43988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3" name="pt3212"/>
            <p:cNvSpPr/>
            <p:nvPr/>
          </p:nvSpPr>
          <p:spPr>
            <a:xfrm>
              <a:off x="5458234" y="5662736"/>
              <a:ext cx="162465" cy="162465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4" name="pt3213"/>
            <p:cNvSpPr/>
            <p:nvPr/>
          </p:nvSpPr>
          <p:spPr>
            <a:xfrm>
              <a:off x="5504997" y="5837665"/>
              <a:ext cx="68939" cy="68939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5" name="pt3214"/>
            <p:cNvSpPr/>
            <p:nvPr/>
          </p:nvSpPr>
          <p:spPr>
            <a:xfrm>
              <a:off x="5502366" y="5831821"/>
              <a:ext cx="74201" cy="7420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6" name="pt3215"/>
            <p:cNvSpPr/>
            <p:nvPr/>
          </p:nvSpPr>
          <p:spPr>
            <a:xfrm>
              <a:off x="5481370" y="5768103"/>
              <a:ext cx="116193" cy="116193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7" name="pt3216"/>
            <p:cNvSpPr/>
            <p:nvPr/>
          </p:nvSpPr>
          <p:spPr>
            <a:xfrm>
              <a:off x="5488199" y="5792157"/>
              <a:ext cx="102536" cy="102536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8" name="pt3217"/>
            <p:cNvSpPr/>
            <p:nvPr/>
          </p:nvSpPr>
          <p:spPr>
            <a:xfrm>
              <a:off x="5494014" y="5810111"/>
              <a:ext cx="90905" cy="90905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9" name="pt3218"/>
            <p:cNvSpPr/>
            <p:nvPr/>
          </p:nvSpPr>
          <p:spPr>
            <a:xfrm>
              <a:off x="5475992" y="5746897"/>
              <a:ext cx="126950" cy="126950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0" name="pt3219"/>
            <p:cNvSpPr/>
            <p:nvPr/>
          </p:nvSpPr>
          <p:spPr>
            <a:xfrm>
              <a:off x="5462180" y="5683312"/>
              <a:ext cx="154574" cy="154574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1" name="pt3220"/>
            <p:cNvSpPr/>
            <p:nvPr/>
          </p:nvSpPr>
          <p:spPr>
            <a:xfrm>
              <a:off x="5467872" y="5711109"/>
              <a:ext cx="143189" cy="143189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2" name="pt3221"/>
            <p:cNvSpPr/>
            <p:nvPr/>
          </p:nvSpPr>
          <p:spPr>
            <a:xfrm>
              <a:off x="5495141" y="5813320"/>
              <a:ext cx="88651" cy="88651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3" name="pt3222"/>
            <p:cNvSpPr/>
            <p:nvPr/>
          </p:nvSpPr>
          <p:spPr>
            <a:xfrm>
              <a:off x="5476422" y="5748666"/>
              <a:ext cx="126090" cy="126090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4" name="pt3223"/>
            <p:cNvSpPr/>
            <p:nvPr/>
          </p:nvSpPr>
          <p:spPr>
            <a:xfrm>
              <a:off x="5504352" y="5836276"/>
              <a:ext cx="70229" cy="70229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5" name="pt3224"/>
            <p:cNvSpPr/>
            <p:nvPr/>
          </p:nvSpPr>
          <p:spPr>
            <a:xfrm>
              <a:off x="5412726" y="5347925"/>
              <a:ext cx="253481" cy="25348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6" name="pt3225"/>
            <p:cNvSpPr/>
            <p:nvPr/>
          </p:nvSpPr>
          <p:spPr>
            <a:xfrm>
              <a:off x="5480760" y="5765796"/>
              <a:ext cx="117414" cy="117414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7" name="pt3226"/>
            <p:cNvSpPr/>
            <p:nvPr/>
          </p:nvSpPr>
          <p:spPr>
            <a:xfrm>
              <a:off x="5458057" y="5661785"/>
              <a:ext cx="162820" cy="162820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8" name="pt3227"/>
            <p:cNvSpPr/>
            <p:nvPr/>
          </p:nvSpPr>
          <p:spPr>
            <a:xfrm>
              <a:off x="5458275" y="5662955"/>
              <a:ext cx="162383" cy="162383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9" name="pt3228"/>
            <p:cNvSpPr/>
            <p:nvPr/>
          </p:nvSpPr>
          <p:spPr>
            <a:xfrm>
              <a:off x="5434539" y="5516617"/>
              <a:ext cx="209855" cy="209855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0" name="pt3229"/>
            <p:cNvSpPr/>
            <p:nvPr/>
          </p:nvSpPr>
          <p:spPr>
            <a:xfrm>
              <a:off x="5467808" y="5710807"/>
              <a:ext cx="143318" cy="143318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1" name="pt3230"/>
            <p:cNvSpPr/>
            <p:nvPr/>
          </p:nvSpPr>
          <p:spPr>
            <a:xfrm>
              <a:off x="5491410" y="5802360"/>
              <a:ext cx="96113" cy="96113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2" name="pt3231"/>
            <p:cNvSpPr/>
            <p:nvPr/>
          </p:nvSpPr>
          <p:spPr>
            <a:xfrm>
              <a:off x="5497754" y="5820425"/>
              <a:ext cx="83426" cy="83426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3" name="pt3232"/>
            <p:cNvSpPr/>
            <p:nvPr/>
          </p:nvSpPr>
          <p:spPr>
            <a:xfrm>
              <a:off x="5497681" y="5820233"/>
              <a:ext cx="83572" cy="83572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4" name="pt3233"/>
            <p:cNvSpPr/>
            <p:nvPr/>
          </p:nvSpPr>
          <p:spPr>
            <a:xfrm>
              <a:off x="5484269" y="5778707"/>
              <a:ext cx="110395" cy="110395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5" name="pt3234"/>
            <p:cNvSpPr/>
            <p:nvPr/>
          </p:nvSpPr>
          <p:spPr>
            <a:xfrm>
              <a:off x="5497500" y="5819754"/>
              <a:ext cx="83934" cy="83934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6" name="pt3235"/>
            <p:cNvSpPr/>
            <p:nvPr/>
          </p:nvSpPr>
          <p:spPr>
            <a:xfrm>
              <a:off x="5455872" y="5649901"/>
              <a:ext cx="167191" cy="16719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7" name="pt3236"/>
            <p:cNvSpPr/>
            <p:nvPr/>
          </p:nvSpPr>
          <p:spPr>
            <a:xfrm>
              <a:off x="5435943" y="5526351"/>
              <a:ext cx="207047" cy="207047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8" name="pt3237"/>
            <p:cNvSpPr/>
            <p:nvPr/>
          </p:nvSpPr>
          <p:spPr>
            <a:xfrm>
              <a:off x="5488962" y="5794646"/>
              <a:ext cx="101010" cy="101010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9" name="pt3238"/>
            <p:cNvSpPr/>
            <p:nvPr/>
          </p:nvSpPr>
          <p:spPr>
            <a:xfrm>
              <a:off x="5452485" y="5630836"/>
              <a:ext cx="173963" cy="173963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0" name="pt3239"/>
            <p:cNvSpPr/>
            <p:nvPr/>
          </p:nvSpPr>
          <p:spPr>
            <a:xfrm>
              <a:off x="5497374" y="5819420"/>
              <a:ext cx="84187" cy="84187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1" name="pt3240"/>
            <p:cNvSpPr/>
            <p:nvPr/>
          </p:nvSpPr>
          <p:spPr>
            <a:xfrm>
              <a:off x="5498838" y="5823235"/>
              <a:ext cx="81258" cy="81258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2" name="pt3241"/>
            <p:cNvSpPr/>
            <p:nvPr/>
          </p:nvSpPr>
          <p:spPr>
            <a:xfrm>
              <a:off x="5473430" y="5736094"/>
              <a:ext cx="132074" cy="132074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3" name="pt3242"/>
            <p:cNvSpPr/>
            <p:nvPr/>
          </p:nvSpPr>
          <p:spPr>
            <a:xfrm>
              <a:off x="5479721" y="5761812"/>
              <a:ext cx="119491" cy="119491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4" name="pt3243"/>
            <p:cNvSpPr/>
            <p:nvPr/>
          </p:nvSpPr>
          <p:spPr>
            <a:xfrm>
              <a:off x="5501179" y="5829027"/>
              <a:ext cx="76576" cy="76576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5" name="pt3244"/>
            <p:cNvSpPr/>
            <p:nvPr/>
          </p:nvSpPr>
          <p:spPr>
            <a:xfrm>
              <a:off x="5491919" y="5803910"/>
              <a:ext cx="95096" cy="95096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6" name="pt3245"/>
            <p:cNvSpPr/>
            <p:nvPr/>
          </p:nvSpPr>
          <p:spPr>
            <a:xfrm>
              <a:off x="5475707" y="5745720"/>
              <a:ext cx="127519" cy="127519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7" name="pt3246"/>
            <p:cNvSpPr/>
            <p:nvPr/>
          </p:nvSpPr>
          <p:spPr>
            <a:xfrm>
              <a:off x="5443284" y="5575045"/>
              <a:ext cx="192365" cy="192365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8" name="pt3247"/>
            <p:cNvSpPr/>
            <p:nvPr/>
          </p:nvSpPr>
          <p:spPr>
            <a:xfrm>
              <a:off x="5507818" y="5843401"/>
              <a:ext cx="63297" cy="63297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9" name="pt3248"/>
            <p:cNvSpPr/>
            <p:nvPr/>
          </p:nvSpPr>
          <p:spPr>
            <a:xfrm>
              <a:off x="5487708" y="5790536"/>
              <a:ext cx="103517" cy="103517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0" name="pt3249"/>
            <p:cNvSpPr/>
            <p:nvPr/>
          </p:nvSpPr>
          <p:spPr>
            <a:xfrm>
              <a:off x="5497266" y="5819134"/>
              <a:ext cx="84402" cy="84402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1" name="pt3250"/>
            <p:cNvSpPr/>
            <p:nvPr/>
          </p:nvSpPr>
          <p:spPr>
            <a:xfrm>
              <a:off x="5430624" y="5488752"/>
              <a:ext cx="217685" cy="217685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2" name="pt3251"/>
            <p:cNvSpPr/>
            <p:nvPr/>
          </p:nvSpPr>
          <p:spPr>
            <a:xfrm>
              <a:off x="5405886" y="5288277"/>
              <a:ext cx="267161" cy="26716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3" name="pt3252"/>
            <p:cNvSpPr/>
            <p:nvPr/>
          </p:nvSpPr>
          <p:spPr>
            <a:xfrm>
              <a:off x="5458357" y="5663394"/>
              <a:ext cx="162219" cy="162219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4" name="pt3253"/>
            <p:cNvSpPr/>
            <p:nvPr/>
          </p:nvSpPr>
          <p:spPr>
            <a:xfrm>
              <a:off x="5486069" y="5784999"/>
              <a:ext cx="106796" cy="106796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5" name="pt3254"/>
            <p:cNvSpPr/>
            <p:nvPr/>
          </p:nvSpPr>
          <p:spPr>
            <a:xfrm>
              <a:off x="5464387" y="5694355"/>
              <a:ext cx="150159" cy="150159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6" name="pt3255"/>
            <p:cNvSpPr/>
            <p:nvPr/>
          </p:nvSpPr>
          <p:spPr>
            <a:xfrm>
              <a:off x="5487212" y="5788879"/>
              <a:ext cx="104510" cy="104510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7" name="pt3256"/>
            <p:cNvSpPr/>
            <p:nvPr/>
          </p:nvSpPr>
          <p:spPr>
            <a:xfrm>
              <a:off x="5497882" y="5820762"/>
              <a:ext cx="83169" cy="83169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8" name="pt3257"/>
            <p:cNvSpPr/>
            <p:nvPr/>
          </p:nvSpPr>
          <p:spPr>
            <a:xfrm>
              <a:off x="5516586" y="5857733"/>
              <a:ext cx="45761" cy="4576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9" name="pt3258"/>
            <p:cNvSpPr/>
            <p:nvPr/>
          </p:nvSpPr>
          <p:spPr>
            <a:xfrm>
              <a:off x="5480295" y="5764023"/>
              <a:ext cx="118344" cy="118344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0" name="pt3259"/>
            <p:cNvSpPr/>
            <p:nvPr/>
          </p:nvSpPr>
          <p:spPr>
            <a:xfrm>
              <a:off x="5498346" y="5821969"/>
              <a:ext cx="82242" cy="82242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1" name="pt3260"/>
            <p:cNvSpPr/>
            <p:nvPr/>
          </p:nvSpPr>
          <p:spPr>
            <a:xfrm>
              <a:off x="5505209" y="5838115"/>
              <a:ext cx="68515" cy="68515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2" name="pt3261"/>
            <p:cNvSpPr/>
            <p:nvPr/>
          </p:nvSpPr>
          <p:spPr>
            <a:xfrm>
              <a:off x="5498383" y="5822066"/>
              <a:ext cx="82168" cy="82168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3" name="pt3262"/>
            <p:cNvSpPr/>
            <p:nvPr/>
          </p:nvSpPr>
          <p:spPr>
            <a:xfrm>
              <a:off x="5486798" y="5787483"/>
              <a:ext cx="105338" cy="105338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4" name="pt3263"/>
            <p:cNvSpPr/>
            <p:nvPr/>
          </p:nvSpPr>
          <p:spPr>
            <a:xfrm>
              <a:off x="5486985" y="5788117"/>
              <a:ext cx="104963" cy="104963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5" name="pt3264"/>
            <p:cNvSpPr/>
            <p:nvPr/>
          </p:nvSpPr>
          <p:spPr>
            <a:xfrm>
              <a:off x="5475275" y="5743919"/>
              <a:ext cx="128384" cy="128384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6" name="pt3265"/>
            <p:cNvSpPr/>
            <p:nvPr/>
          </p:nvSpPr>
          <p:spPr>
            <a:xfrm>
              <a:off x="5502779" y="5832769"/>
              <a:ext cx="73376" cy="73376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7" name="pt3266"/>
            <p:cNvSpPr/>
            <p:nvPr/>
          </p:nvSpPr>
          <p:spPr>
            <a:xfrm>
              <a:off x="5508205" y="5844145"/>
              <a:ext cx="62524" cy="62524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8" name="pt3267"/>
            <p:cNvSpPr/>
            <p:nvPr/>
          </p:nvSpPr>
          <p:spPr>
            <a:xfrm>
              <a:off x="5511579" y="5850197"/>
              <a:ext cx="55776" cy="55776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9" name="pt3268"/>
            <p:cNvSpPr/>
            <p:nvPr/>
          </p:nvSpPr>
          <p:spPr>
            <a:xfrm>
              <a:off x="5468180" y="5712547"/>
              <a:ext cx="142574" cy="142574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0" name="pt3269"/>
            <p:cNvSpPr/>
            <p:nvPr/>
          </p:nvSpPr>
          <p:spPr>
            <a:xfrm>
              <a:off x="5447157" y="5599238"/>
              <a:ext cx="184620" cy="184620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1" name="pt3270"/>
            <p:cNvSpPr/>
            <p:nvPr/>
          </p:nvSpPr>
          <p:spPr>
            <a:xfrm>
              <a:off x="5455549" y="5648121"/>
              <a:ext cx="167835" cy="167835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2" name="pt3271"/>
            <p:cNvSpPr/>
            <p:nvPr/>
          </p:nvSpPr>
          <p:spPr>
            <a:xfrm>
              <a:off x="5435304" y="5521933"/>
              <a:ext cx="208326" cy="208326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3" name="pt3272"/>
            <p:cNvSpPr/>
            <p:nvPr/>
          </p:nvSpPr>
          <p:spPr>
            <a:xfrm>
              <a:off x="5513154" y="5852754"/>
              <a:ext cx="52625" cy="52625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4" name="pt3273"/>
            <p:cNvSpPr/>
            <p:nvPr/>
          </p:nvSpPr>
          <p:spPr>
            <a:xfrm>
              <a:off x="5513584" y="5853421"/>
              <a:ext cx="51766" cy="51766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5" name="pt3274"/>
            <p:cNvSpPr/>
            <p:nvPr/>
          </p:nvSpPr>
          <p:spPr>
            <a:xfrm>
              <a:off x="5503464" y="5834317"/>
              <a:ext cx="72006" cy="72006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6" name="pt3275"/>
            <p:cNvSpPr/>
            <p:nvPr/>
          </p:nvSpPr>
          <p:spPr>
            <a:xfrm>
              <a:off x="5417935" y="5391184"/>
              <a:ext cx="243063" cy="243063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7" name="pt3276"/>
            <p:cNvSpPr/>
            <p:nvPr/>
          </p:nvSpPr>
          <p:spPr>
            <a:xfrm>
              <a:off x="5465682" y="5700678"/>
              <a:ext cx="147569" cy="147569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8" name="pt3277"/>
            <p:cNvSpPr/>
            <p:nvPr/>
          </p:nvSpPr>
          <p:spPr>
            <a:xfrm>
              <a:off x="5521416" y="5863366"/>
              <a:ext cx="36101" cy="3610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9" name="pt3278"/>
            <p:cNvSpPr/>
            <p:nvPr/>
          </p:nvSpPr>
          <p:spPr>
            <a:xfrm>
              <a:off x="5504919" y="5837497"/>
              <a:ext cx="69097" cy="69097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0" name="pt3279"/>
            <p:cNvSpPr/>
            <p:nvPr/>
          </p:nvSpPr>
          <p:spPr>
            <a:xfrm>
              <a:off x="5434953" y="5519500"/>
              <a:ext cx="209027" cy="209027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1" name="pt3280"/>
            <p:cNvSpPr/>
            <p:nvPr/>
          </p:nvSpPr>
          <p:spPr>
            <a:xfrm>
              <a:off x="5439663" y="5551491"/>
              <a:ext cx="199607" cy="199607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2" name="pt3281"/>
            <p:cNvSpPr/>
            <p:nvPr/>
          </p:nvSpPr>
          <p:spPr>
            <a:xfrm>
              <a:off x="5506313" y="5840409"/>
              <a:ext cx="66308" cy="66308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3" name="pt3282"/>
            <p:cNvSpPr/>
            <p:nvPr/>
          </p:nvSpPr>
          <p:spPr>
            <a:xfrm>
              <a:off x="5470520" y="5723277"/>
              <a:ext cx="137894" cy="137894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4" name="pt3283"/>
            <p:cNvSpPr/>
            <p:nvPr/>
          </p:nvSpPr>
          <p:spPr>
            <a:xfrm>
              <a:off x="5460547" y="5674925"/>
              <a:ext cx="157840" cy="157840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5" name="pt3284"/>
            <p:cNvSpPr/>
            <p:nvPr/>
          </p:nvSpPr>
          <p:spPr>
            <a:xfrm>
              <a:off x="5488750" y="5793957"/>
              <a:ext cx="101434" cy="101434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6" name="pt3285"/>
            <p:cNvSpPr/>
            <p:nvPr/>
          </p:nvSpPr>
          <p:spPr>
            <a:xfrm>
              <a:off x="5470852" y="5724769"/>
              <a:ext cx="137230" cy="137230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7" name="pt3286"/>
            <p:cNvSpPr/>
            <p:nvPr/>
          </p:nvSpPr>
          <p:spPr>
            <a:xfrm>
              <a:off x="5502617" y="5832399"/>
              <a:ext cx="73699" cy="73699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8" name="pt3287"/>
            <p:cNvSpPr/>
            <p:nvPr/>
          </p:nvSpPr>
          <p:spPr>
            <a:xfrm>
              <a:off x="5514337" y="5854561"/>
              <a:ext cx="50259" cy="50259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9" name="pt3288"/>
            <p:cNvSpPr/>
            <p:nvPr/>
          </p:nvSpPr>
          <p:spPr>
            <a:xfrm>
              <a:off x="5495207" y="5813505"/>
              <a:ext cx="88520" cy="88520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0" name="pt3289"/>
            <p:cNvSpPr/>
            <p:nvPr/>
          </p:nvSpPr>
          <p:spPr>
            <a:xfrm>
              <a:off x="5503731" y="5834911"/>
              <a:ext cx="71473" cy="71473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1" name="pt3290"/>
            <p:cNvSpPr/>
            <p:nvPr/>
          </p:nvSpPr>
          <p:spPr>
            <a:xfrm>
              <a:off x="5497123" y="5818753"/>
              <a:ext cx="84687" cy="84687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2" name="pt3291"/>
            <p:cNvSpPr/>
            <p:nvPr/>
          </p:nvSpPr>
          <p:spPr>
            <a:xfrm>
              <a:off x="5498876" y="5823332"/>
              <a:ext cx="81182" cy="81182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3" name="pt3292"/>
            <p:cNvSpPr/>
            <p:nvPr/>
          </p:nvSpPr>
          <p:spPr>
            <a:xfrm>
              <a:off x="5455510" y="5647903"/>
              <a:ext cx="167914" cy="167914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4" name="pt3293"/>
            <p:cNvSpPr/>
            <p:nvPr/>
          </p:nvSpPr>
          <p:spPr>
            <a:xfrm>
              <a:off x="5433187" y="5507113"/>
              <a:ext cx="212559" cy="212559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5" name="pt3294"/>
            <p:cNvSpPr/>
            <p:nvPr/>
          </p:nvSpPr>
          <p:spPr>
            <a:xfrm>
              <a:off x="5444264" y="5581261"/>
              <a:ext cx="190406" cy="190406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6" name="pt3295"/>
            <p:cNvSpPr/>
            <p:nvPr/>
          </p:nvSpPr>
          <p:spPr>
            <a:xfrm>
              <a:off x="5500882" y="5828313"/>
              <a:ext cx="77170" cy="77170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7" name="pt3296"/>
            <p:cNvSpPr/>
            <p:nvPr/>
          </p:nvSpPr>
          <p:spPr>
            <a:xfrm>
              <a:off x="5427748" y="5467609"/>
              <a:ext cx="223437" cy="223437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8" name="pt3297"/>
            <p:cNvSpPr/>
            <p:nvPr/>
          </p:nvSpPr>
          <p:spPr>
            <a:xfrm>
              <a:off x="5436323" y="5528962"/>
              <a:ext cx="206287" cy="206287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9" name="pt3298"/>
            <p:cNvSpPr/>
            <p:nvPr/>
          </p:nvSpPr>
          <p:spPr>
            <a:xfrm>
              <a:off x="5476557" y="5749217"/>
              <a:ext cx="125821" cy="125821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0" name="pt3299"/>
            <p:cNvSpPr/>
            <p:nvPr/>
          </p:nvSpPr>
          <p:spPr>
            <a:xfrm>
              <a:off x="5480033" y="5763017"/>
              <a:ext cx="118867" cy="118867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1" name="pt3300"/>
            <p:cNvSpPr/>
            <p:nvPr/>
          </p:nvSpPr>
          <p:spPr>
            <a:xfrm>
              <a:off x="5488238" y="5792285"/>
              <a:ext cx="102458" cy="102458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2" name="pt3301"/>
            <p:cNvSpPr/>
            <p:nvPr/>
          </p:nvSpPr>
          <p:spPr>
            <a:xfrm>
              <a:off x="5506086" y="5839943"/>
              <a:ext cx="66762" cy="66762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3" name="pt3302"/>
            <p:cNvSpPr/>
            <p:nvPr/>
          </p:nvSpPr>
          <p:spPr>
            <a:xfrm>
              <a:off x="5468456" y="5713835"/>
              <a:ext cx="142021" cy="14202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4" name="pt3303"/>
            <p:cNvSpPr/>
            <p:nvPr/>
          </p:nvSpPr>
          <p:spPr>
            <a:xfrm>
              <a:off x="5414785" y="5365245"/>
              <a:ext cx="249363" cy="249363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5" name="pt3304"/>
            <p:cNvSpPr/>
            <p:nvPr/>
          </p:nvSpPr>
          <p:spPr>
            <a:xfrm>
              <a:off x="5480390" y="5764385"/>
              <a:ext cx="118154" cy="118154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6" name="pt3305"/>
            <p:cNvSpPr/>
            <p:nvPr/>
          </p:nvSpPr>
          <p:spPr>
            <a:xfrm>
              <a:off x="5483271" y="5775120"/>
              <a:ext cx="112392" cy="112392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7" name="pt3306"/>
            <p:cNvSpPr/>
            <p:nvPr/>
          </p:nvSpPr>
          <p:spPr>
            <a:xfrm>
              <a:off x="5479033" y="5759131"/>
              <a:ext cx="120869" cy="120869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8" name="pt3307"/>
            <p:cNvSpPr/>
            <p:nvPr/>
          </p:nvSpPr>
          <p:spPr>
            <a:xfrm>
              <a:off x="5455392" y="5647250"/>
              <a:ext cx="168149" cy="168149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9" name="pt3308"/>
            <p:cNvSpPr/>
            <p:nvPr/>
          </p:nvSpPr>
          <p:spPr>
            <a:xfrm>
              <a:off x="5449847" y="5615435"/>
              <a:ext cx="179240" cy="179240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0" name="pt3309"/>
            <p:cNvSpPr/>
            <p:nvPr/>
          </p:nvSpPr>
          <p:spPr>
            <a:xfrm>
              <a:off x="5467390" y="5708842"/>
              <a:ext cx="144153" cy="144153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1" name="pt3310"/>
            <p:cNvSpPr/>
            <p:nvPr/>
          </p:nvSpPr>
          <p:spPr>
            <a:xfrm>
              <a:off x="5472150" y="5730530"/>
              <a:ext cx="134633" cy="134633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2" name="pt3311"/>
            <p:cNvSpPr/>
            <p:nvPr/>
          </p:nvSpPr>
          <p:spPr>
            <a:xfrm>
              <a:off x="5502457" y="5832031"/>
              <a:ext cx="74019" cy="74019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3" name="pt3312"/>
            <p:cNvSpPr/>
            <p:nvPr/>
          </p:nvSpPr>
          <p:spPr>
            <a:xfrm>
              <a:off x="5470690" y="5724042"/>
              <a:ext cx="137554" cy="137554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4" name="pt3313"/>
            <p:cNvSpPr/>
            <p:nvPr/>
          </p:nvSpPr>
          <p:spPr>
            <a:xfrm>
              <a:off x="5462392" y="5684387"/>
              <a:ext cx="154150" cy="154150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5" name="pt3314"/>
            <p:cNvSpPr/>
            <p:nvPr/>
          </p:nvSpPr>
          <p:spPr>
            <a:xfrm>
              <a:off x="5467663" y="5710126"/>
              <a:ext cx="143608" cy="143608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6" name="pt3315"/>
            <p:cNvSpPr/>
            <p:nvPr/>
          </p:nvSpPr>
          <p:spPr>
            <a:xfrm>
              <a:off x="5479783" y="5762053"/>
              <a:ext cx="119367" cy="119367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7" name="pt3316"/>
            <p:cNvSpPr/>
            <p:nvPr/>
          </p:nvSpPr>
          <p:spPr>
            <a:xfrm>
              <a:off x="5447431" y="5600910"/>
              <a:ext cx="184072" cy="184072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8" name="pt3317"/>
            <p:cNvSpPr/>
            <p:nvPr/>
          </p:nvSpPr>
          <p:spPr>
            <a:xfrm>
              <a:off x="5436298" y="5528788"/>
              <a:ext cx="206338" cy="206338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9" name="pt3318"/>
            <p:cNvSpPr/>
            <p:nvPr/>
          </p:nvSpPr>
          <p:spPr>
            <a:xfrm>
              <a:off x="5495076" y="5813135"/>
              <a:ext cx="88783" cy="88783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0" name="pt3319"/>
            <p:cNvSpPr/>
            <p:nvPr/>
          </p:nvSpPr>
          <p:spPr>
            <a:xfrm>
              <a:off x="5405055" y="5280811"/>
              <a:ext cx="268823" cy="268823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1" name="pt3320"/>
            <p:cNvSpPr/>
            <p:nvPr/>
          </p:nvSpPr>
          <p:spPr>
            <a:xfrm>
              <a:off x="5491773" y="5803466"/>
              <a:ext cx="95388" cy="95388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2" name="pt3321"/>
            <p:cNvSpPr/>
            <p:nvPr/>
          </p:nvSpPr>
          <p:spPr>
            <a:xfrm>
              <a:off x="5476788" y="5750163"/>
              <a:ext cx="125357" cy="125357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3" name="pt3322"/>
            <p:cNvSpPr/>
            <p:nvPr/>
          </p:nvSpPr>
          <p:spPr>
            <a:xfrm>
              <a:off x="5477128" y="5751544"/>
              <a:ext cx="124677" cy="124677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4" name="pt3323"/>
            <p:cNvSpPr/>
            <p:nvPr/>
          </p:nvSpPr>
          <p:spPr>
            <a:xfrm>
              <a:off x="5502710" y="5832610"/>
              <a:ext cx="73514" cy="73514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5" name="pt3324"/>
            <p:cNvSpPr/>
            <p:nvPr/>
          </p:nvSpPr>
          <p:spPr>
            <a:xfrm>
              <a:off x="5467390" y="5708842"/>
              <a:ext cx="144153" cy="144153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6" name="pt3325"/>
            <p:cNvSpPr/>
            <p:nvPr/>
          </p:nvSpPr>
          <p:spPr>
            <a:xfrm>
              <a:off x="5500281" y="5826849"/>
              <a:ext cx="78372" cy="78372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7" name="pt3326"/>
            <p:cNvSpPr/>
            <p:nvPr/>
          </p:nvSpPr>
          <p:spPr>
            <a:xfrm>
              <a:off x="5512356" y="5851480"/>
              <a:ext cx="54221" cy="5422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8" name="pt3327"/>
            <p:cNvSpPr/>
            <p:nvPr/>
          </p:nvSpPr>
          <p:spPr>
            <a:xfrm>
              <a:off x="5499030" y="5823724"/>
              <a:ext cx="80874" cy="80874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9" name="pt3328"/>
            <p:cNvSpPr/>
            <p:nvPr/>
          </p:nvSpPr>
          <p:spPr>
            <a:xfrm>
              <a:off x="5480369" y="5764304"/>
              <a:ext cx="118197" cy="118197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0" name="pt3329"/>
            <p:cNvSpPr/>
            <p:nvPr/>
          </p:nvSpPr>
          <p:spPr>
            <a:xfrm>
              <a:off x="5492615" y="5806004"/>
              <a:ext cx="93703" cy="93703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1" name="pt3330"/>
            <p:cNvSpPr/>
            <p:nvPr/>
          </p:nvSpPr>
          <p:spPr>
            <a:xfrm>
              <a:off x="5497956" y="5820954"/>
              <a:ext cx="83022" cy="83022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2" name="pt3331"/>
            <p:cNvSpPr/>
            <p:nvPr/>
          </p:nvSpPr>
          <p:spPr>
            <a:xfrm>
              <a:off x="5448407" y="5606824"/>
              <a:ext cx="182120" cy="182120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3" name="pt3332"/>
            <p:cNvSpPr/>
            <p:nvPr/>
          </p:nvSpPr>
          <p:spPr>
            <a:xfrm>
              <a:off x="5468579" y="5714404"/>
              <a:ext cx="141776" cy="141776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4" name="pt3333"/>
            <p:cNvSpPr/>
            <p:nvPr/>
          </p:nvSpPr>
          <p:spPr>
            <a:xfrm>
              <a:off x="5473529" y="5736520"/>
              <a:ext cx="131876" cy="131876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5" name="pt3334"/>
            <p:cNvSpPr/>
            <p:nvPr/>
          </p:nvSpPr>
          <p:spPr>
            <a:xfrm>
              <a:off x="5497410" y="5819516"/>
              <a:ext cx="84115" cy="84115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6" name="pt3335"/>
            <p:cNvSpPr/>
            <p:nvPr/>
          </p:nvSpPr>
          <p:spPr>
            <a:xfrm>
              <a:off x="5497554" y="5819898"/>
              <a:ext cx="83826" cy="83826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7" name="pt3336"/>
            <p:cNvSpPr/>
            <p:nvPr/>
          </p:nvSpPr>
          <p:spPr>
            <a:xfrm>
              <a:off x="5485081" y="5781571"/>
              <a:ext cx="108772" cy="108772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8" name="pt3337"/>
            <p:cNvSpPr/>
            <p:nvPr/>
          </p:nvSpPr>
          <p:spPr>
            <a:xfrm>
              <a:off x="5413604" y="5355348"/>
              <a:ext cx="251725" cy="251725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9" name="pt3338"/>
            <p:cNvSpPr/>
            <p:nvPr/>
          </p:nvSpPr>
          <p:spPr>
            <a:xfrm>
              <a:off x="5503249" y="5833833"/>
              <a:ext cx="72437" cy="72437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0" name="pt3339"/>
            <p:cNvSpPr/>
            <p:nvPr/>
          </p:nvSpPr>
          <p:spPr>
            <a:xfrm>
              <a:off x="5508436" y="5844584"/>
              <a:ext cx="62062" cy="62062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1" name="pt3340"/>
            <p:cNvSpPr/>
            <p:nvPr/>
          </p:nvSpPr>
          <p:spPr>
            <a:xfrm>
              <a:off x="5483544" y="5776107"/>
              <a:ext cx="111846" cy="111846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2" name="pt3341"/>
            <p:cNvSpPr/>
            <p:nvPr/>
          </p:nvSpPr>
          <p:spPr>
            <a:xfrm>
              <a:off x="5494945" y="5812767"/>
              <a:ext cx="89044" cy="89044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3" name="pt3342"/>
            <p:cNvSpPr/>
            <p:nvPr/>
          </p:nvSpPr>
          <p:spPr>
            <a:xfrm>
              <a:off x="5507882" y="5843525"/>
              <a:ext cx="63170" cy="63170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4" name="pt3343"/>
            <p:cNvSpPr/>
            <p:nvPr/>
          </p:nvSpPr>
          <p:spPr>
            <a:xfrm>
              <a:off x="5506690" y="5841172"/>
              <a:ext cx="65554" cy="65554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5" name="pt3344"/>
            <p:cNvSpPr/>
            <p:nvPr/>
          </p:nvSpPr>
          <p:spPr>
            <a:xfrm>
              <a:off x="5425885" y="5453608"/>
              <a:ext cx="227164" cy="227164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6" name="pt3345"/>
            <p:cNvSpPr/>
            <p:nvPr/>
          </p:nvSpPr>
          <p:spPr>
            <a:xfrm>
              <a:off x="5504840" y="5837329"/>
              <a:ext cx="69253" cy="69253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7" name="pt3346"/>
            <p:cNvSpPr/>
            <p:nvPr/>
          </p:nvSpPr>
          <p:spPr>
            <a:xfrm>
              <a:off x="5471333" y="5726916"/>
              <a:ext cx="136268" cy="136268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8" name="pt3347"/>
            <p:cNvSpPr/>
            <p:nvPr/>
          </p:nvSpPr>
          <p:spPr>
            <a:xfrm>
              <a:off x="5506690" y="5841172"/>
              <a:ext cx="65554" cy="65554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9" name="pt3348"/>
            <p:cNvSpPr/>
            <p:nvPr/>
          </p:nvSpPr>
          <p:spPr>
            <a:xfrm>
              <a:off x="5484632" y="5779992"/>
              <a:ext cx="109671" cy="10967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0" name="pt3349"/>
            <p:cNvSpPr/>
            <p:nvPr/>
          </p:nvSpPr>
          <p:spPr>
            <a:xfrm>
              <a:off x="5501093" y="5828822"/>
              <a:ext cx="76747" cy="76747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1" name="pt3350"/>
            <p:cNvSpPr/>
            <p:nvPr/>
          </p:nvSpPr>
          <p:spPr>
            <a:xfrm>
              <a:off x="5465520" y="5699891"/>
              <a:ext cx="147895" cy="147895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2" name="pt3351"/>
            <p:cNvSpPr/>
            <p:nvPr/>
          </p:nvSpPr>
          <p:spPr>
            <a:xfrm>
              <a:off x="5447204" y="5599522"/>
              <a:ext cx="184527" cy="184527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3" name="pt3352"/>
            <p:cNvSpPr/>
            <p:nvPr/>
          </p:nvSpPr>
          <p:spPr>
            <a:xfrm>
              <a:off x="5498496" y="5822357"/>
              <a:ext cx="81942" cy="81942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4" name="pt3353"/>
            <p:cNvSpPr/>
            <p:nvPr/>
          </p:nvSpPr>
          <p:spPr>
            <a:xfrm>
              <a:off x="5498723" y="5822942"/>
              <a:ext cx="81487" cy="81487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5" name="pt3354"/>
            <p:cNvSpPr/>
            <p:nvPr/>
          </p:nvSpPr>
          <p:spPr>
            <a:xfrm>
              <a:off x="5471376" y="5727108"/>
              <a:ext cx="136182" cy="136182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6" name="pt3355"/>
            <p:cNvSpPr/>
            <p:nvPr/>
          </p:nvSpPr>
          <p:spPr>
            <a:xfrm>
              <a:off x="5410107" y="5325461"/>
              <a:ext cx="258720" cy="258720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7" name="pt3356"/>
            <p:cNvSpPr/>
            <p:nvPr/>
          </p:nvSpPr>
          <p:spPr>
            <a:xfrm>
              <a:off x="5462921" y="5687058"/>
              <a:ext cx="153091" cy="15309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8" name="pt3357"/>
            <p:cNvSpPr/>
            <p:nvPr/>
          </p:nvSpPr>
          <p:spPr>
            <a:xfrm>
              <a:off x="5473592" y="5736792"/>
              <a:ext cx="131750" cy="131750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9" name="pt3358"/>
            <p:cNvSpPr/>
            <p:nvPr/>
          </p:nvSpPr>
          <p:spPr>
            <a:xfrm>
              <a:off x="5493561" y="5808795"/>
              <a:ext cx="91812" cy="91812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0" name="pt3359"/>
            <p:cNvSpPr/>
            <p:nvPr/>
          </p:nvSpPr>
          <p:spPr>
            <a:xfrm>
              <a:off x="5488134" y="5791943"/>
              <a:ext cx="102666" cy="102666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1" name="pt3360"/>
            <p:cNvSpPr/>
            <p:nvPr/>
          </p:nvSpPr>
          <p:spPr>
            <a:xfrm>
              <a:off x="5452492" y="5630872"/>
              <a:ext cx="173950" cy="173950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2" name="pt3361"/>
            <p:cNvSpPr/>
            <p:nvPr/>
          </p:nvSpPr>
          <p:spPr>
            <a:xfrm>
              <a:off x="5446826" y="5597211"/>
              <a:ext cx="185281" cy="18528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3" name="pt3362"/>
            <p:cNvSpPr/>
            <p:nvPr/>
          </p:nvSpPr>
          <p:spPr>
            <a:xfrm>
              <a:off x="5493810" y="5809520"/>
              <a:ext cx="91313" cy="91313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4" name="pt3363"/>
            <p:cNvSpPr/>
            <p:nvPr/>
          </p:nvSpPr>
          <p:spPr>
            <a:xfrm>
              <a:off x="5486586" y="5786766"/>
              <a:ext cx="105761" cy="10576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5" name="pt3364"/>
            <p:cNvSpPr/>
            <p:nvPr/>
          </p:nvSpPr>
          <p:spPr>
            <a:xfrm>
              <a:off x="5499380" y="5824610"/>
              <a:ext cx="80174" cy="80174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6" name="pt3365"/>
            <p:cNvSpPr/>
            <p:nvPr/>
          </p:nvSpPr>
          <p:spPr>
            <a:xfrm>
              <a:off x="5451169" y="5623213"/>
              <a:ext cx="176595" cy="176595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7" name="pt3366"/>
            <p:cNvSpPr/>
            <p:nvPr/>
          </p:nvSpPr>
          <p:spPr>
            <a:xfrm>
              <a:off x="5461563" y="5680166"/>
              <a:ext cx="155807" cy="155807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8" name="pt3367"/>
            <p:cNvSpPr/>
            <p:nvPr/>
          </p:nvSpPr>
          <p:spPr>
            <a:xfrm>
              <a:off x="5436843" y="5532516"/>
              <a:ext cx="205249" cy="205249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9" name="pt3368"/>
            <p:cNvSpPr/>
            <p:nvPr/>
          </p:nvSpPr>
          <p:spPr>
            <a:xfrm>
              <a:off x="5440114" y="5554471"/>
              <a:ext cx="198706" cy="198706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0" name="pt3369"/>
            <p:cNvSpPr/>
            <p:nvPr/>
          </p:nvSpPr>
          <p:spPr>
            <a:xfrm>
              <a:off x="5464760" y="5696185"/>
              <a:ext cx="149415" cy="149415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1" name="pt3370"/>
            <p:cNvSpPr/>
            <p:nvPr/>
          </p:nvSpPr>
          <p:spPr>
            <a:xfrm>
              <a:off x="5500693" y="5827857"/>
              <a:ext cx="77547" cy="77547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2" name="pt3371"/>
            <p:cNvSpPr/>
            <p:nvPr/>
          </p:nvSpPr>
          <p:spPr>
            <a:xfrm>
              <a:off x="5471740" y="5728721"/>
              <a:ext cx="135454" cy="135454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3" name="pt3372"/>
            <p:cNvSpPr/>
            <p:nvPr/>
          </p:nvSpPr>
          <p:spPr>
            <a:xfrm>
              <a:off x="5464638" y="5695588"/>
              <a:ext cx="149658" cy="149658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4" name="pt3373"/>
            <p:cNvSpPr/>
            <p:nvPr/>
          </p:nvSpPr>
          <p:spPr>
            <a:xfrm>
              <a:off x="5506086" y="5839943"/>
              <a:ext cx="66762" cy="66762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5" name="pt3374"/>
            <p:cNvSpPr/>
            <p:nvPr/>
          </p:nvSpPr>
          <p:spPr>
            <a:xfrm>
              <a:off x="5427178" y="5463350"/>
              <a:ext cx="224578" cy="224578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6" name="pt3375"/>
            <p:cNvSpPr/>
            <p:nvPr/>
          </p:nvSpPr>
          <p:spPr>
            <a:xfrm>
              <a:off x="5497608" y="5820042"/>
              <a:ext cx="83717" cy="83717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7" name="pt3376"/>
            <p:cNvSpPr/>
            <p:nvPr/>
          </p:nvSpPr>
          <p:spPr>
            <a:xfrm>
              <a:off x="5511191" y="5849541"/>
              <a:ext cx="56551" cy="56551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8" name="pt3377"/>
            <p:cNvSpPr/>
            <p:nvPr/>
          </p:nvSpPr>
          <p:spPr>
            <a:xfrm>
              <a:off x="5512028" y="5850944"/>
              <a:ext cx="54877" cy="54877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9" name="pt3378"/>
            <p:cNvSpPr/>
            <p:nvPr/>
          </p:nvSpPr>
          <p:spPr>
            <a:xfrm>
              <a:off x="5418517" y="5395902"/>
              <a:ext cx="241899" cy="241899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0" name="pt3379"/>
            <p:cNvSpPr/>
            <p:nvPr/>
          </p:nvSpPr>
          <p:spPr>
            <a:xfrm>
              <a:off x="5483899" y="5777385"/>
              <a:ext cx="111136" cy="111136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1" name="pt3380"/>
            <p:cNvSpPr/>
            <p:nvPr/>
          </p:nvSpPr>
          <p:spPr>
            <a:xfrm>
              <a:off x="5472388" y="5731571"/>
              <a:ext cx="134159" cy="134159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2" name="pt3381"/>
            <p:cNvSpPr/>
            <p:nvPr/>
          </p:nvSpPr>
          <p:spPr>
            <a:xfrm>
              <a:off x="5406392" y="5292799"/>
              <a:ext cx="266149" cy="266149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3" name="pt3382"/>
            <p:cNvSpPr/>
            <p:nvPr/>
          </p:nvSpPr>
          <p:spPr>
            <a:xfrm>
              <a:off x="5452705" y="5632097"/>
              <a:ext cx="173524" cy="173524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4" name="pt3383"/>
            <p:cNvSpPr/>
            <p:nvPr/>
          </p:nvSpPr>
          <p:spPr>
            <a:xfrm>
              <a:off x="5495339" y="5813875"/>
              <a:ext cx="88255" cy="88255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5" name="pt3384"/>
            <p:cNvSpPr/>
            <p:nvPr/>
          </p:nvSpPr>
          <p:spPr>
            <a:xfrm>
              <a:off x="5448206" y="5605612"/>
              <a:ext cx="182522" cy="182522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6" name="pt3385"/>
            <p:cNvSpPr/>
            <p:nvPr/>
          </p:nvSpPr>
          <p:spPr>
            <a:xfrm>
              <a:off x="5465004" y="5697382"/>
              <a:ext cx="148926" cy="148926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7" name="pt3386"/>
            <p:cNvSpPr/>
            <p:nvPr/>
          </p:nvSpPr>
          <p:spPr>
            <a:xfrm>
              <a:off x="5486948" y="5787990"/>
              <a:ext cx="105038" cy="105038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8" name="pt3387"/>
            <p:cNvSpPr/>
            <p:nvPr/>
          </p:nvSpPr>
          <p:spPr>
            <a:xfrm>
              <a:off x="5434485" y="5516235"/>
              <a:ext cx="209964" cy="209964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9" name="pt3388"/>
            <p:cNvSpPr/>
            <p:nvPr/>
          </p:nvSpPr>
          <p:spPr>
            <a:xfrm>
              <a:off x="5510185" y="5847791"/>
              <a:ext cx="58564" cy="58564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0" name="pt3389"/>
            <p:cNvSpPr/>
            <p:nvPr/>
          </p:nvSpPr>
          <p:spPr>
            <a:xfrm>
              <a:off x="5424931" y="5446347"/>
              <a:ext cx="229072" cy="229072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1" name="pt3390"/>
            <p:cNvSpPr/>
            <p:nvPr/>
          </p:nvSpPr>
          <p:spPr>
            <a:xfrm>
              <a:off x="5483841" y="5777178"/>
              <a:ext cx="111251" cy="11125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2" name="pt3391"/>
            <p:cNvSpPr/>
            <p:nvPr/>
          </p:nvSpPr>
          <p:spPr>
            <a:xfrm>
              <a:off x="5477589" y="5753403"/>
              <a:ext cx="123755" cy="123755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3" name="pt3392"/>
            <p:cNvSpPr/>
            <p:nvPr/>
          </p:nvSpPr>
          <p:spPr>
            <a:xfrm>
              <a:off x="5502942" y="5833140"/>
              <a:ext cx="73050" cy="73050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4" name="pt3393"/>
            <p:cNvSpPr/>
            <p:nvPr/>
          </p:nvSpPr>
          <p:spPr>
            <a:xfrm>
              <a:off x="5401439" y="5247772"/>
              <a:ext cx="276055" cy="276055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5" name="pt3394"/>
            <p:cNvSpPr/>
            <p:nvPr/>
          </p:nvSpPr>
          <p:spPr>
            <a:xfrm>
              <a:off x="5504505" y="5836607"/>
              <a:ext cx="69924" cy="69924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6" name="pt3395"/>
            <p:cNvSpPr/>
            <p:nvPr/>
          </p:nvSpPr>
          <p:spPr>
            <a:xfrm>
              <a:off x="5487991" y="5791473"/>
              <a:ext cx="102951" cy="10295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7" name="pt3396"/>
            <p:cNvSpPr/>
            <p:nvPr/>
          </p:nvSpPr>
          <p:spPr>
            <a:xfrm>
              <a:off x="5424971" y="5446655"/>
              <a:ext cx="228991" cy="22899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8" name="pt3397"/>
            <p:cNvSpPr/>
            <p:nvPr/>
          </p:nvSpPr>
          <p:spPr>
            <a:xfrm>
              <a:off x="5436349" y="5529136"/>
              <a:ext cx="206237" cy="206237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9" name="pt3398"/>
            <p:cNvSpPr/>
            <p:nvPr/>
          </p:nvSpPr>
          <p:spPr>
            <a:xfrm>
              <a:off x="5502640" y="5832452"/>
              <a:ext cx="73653" cy="73653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0" name="pt3399"/>
            <p:cNvSpPr/>
            <p:nvPr/>
          </p:nvSpPr>
          <p:spPr>
            <a:xfrm>
              <a:off x="5481478" y="5768508"/>
              <a:ext cx="115977" cy="115977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1" name="pt3400"/>
            <p:cNvSpPr/>
            <p:nvPr/>
          </p:nvSpPr>
          <p:spPr>
            <a:xfrm>
              <a:off x="5505505" y="5838738"/>
              <a:ext cx="67923" cy="67923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2" name="pt3401"/>
            <p:cNvSpPr/>
            <p:nvPr/>
          </p:nvSpPr>
          <p:spPr>
            <a:xfrm>
              <a:off x="5463814" y="5691521"/>
              <a:ext cx="151305" cy="151305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3" name="pt3402"/>
            <p:cNvSpPr/>
            <p:nvPr/>
          </p:nvSpPr>
          <p:spPr>
            <a:xfrm>
              <a:off x="5483316" y="5775285"/>
              <a:ext cx="112301" cy="11230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4" name="pt3403"/>
            <p:cNvSpPr/>
            <p:nvPr/>
          </p:nvSpPr>
          <p:spPr>
            <a:xfrm>
              <a:off x="5467759" y="5710580"/>
              <a:ext cx="143415" cy="143415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5" name="pt3404"/>
            <p:cNvSpPr/>
            <p:nvPr/>
          </p:nvSpPr>
          <p:spPr>
            <a:xfrm>
              <a:off x="5486008" y="5784789"/>
              <a:ext cx="106918" cy="106918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6" name="pt3405"/>
            <p:cNvSpPr/>
            <p:nvPr/>
          </p:nvSpPr>
          <p:spPr>
            <a:xfrm>
              <a:off x="5462774" y="5686316"/>
              <a:ext cx="153386" cy="153386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7" name="pt3406"/>
            <p:cNvSpPr/>
            <p:nvPr/>
          </p:nvSpPr>
          <p:spPr>
            <a:xfrm>
              <a:off x="5489757" y="5797196"/>
              <a:ext cx="99420" cy="99420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8" name="pt3407"/>
            <p:cNvSpPr/>
            <p:nvPr/>
          </p:nvSpPr>
          <p:spPr>
            <a:xfrm>
              <a:off x="5458426" y="5663761"/>
              <a:ext cx="162082" cy="162082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9" name="pt3408"/>
            <p:cNvSpPr/>
            <p:nvPr/>
          </p:nvSpPr>
          <p:spPr>
            <a:xfrm>
              <a:off x="5496911" y="5818184"/>
              <a:ext cx="85112" cy="85112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0" name="pt3409"/>
            <p:cNvSpPr/>
            <p:nvPr/>
          </p:nvSpPr>
          <p:spPr>
            <a:xfrm>
              <a:off x="5456854" y="5655287"/>
              <a:ext cx="165225" cy="165225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1" name="pt3410"/>
            <p:cNvSpPr/>
            <p:nvPr/>
          </p:nvSpPr>
          <p:spPr>
            <a:xfrm>
              <a:off x="5491846" y="5803688"/>
              <a:ext cx="95242" cy="95242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2" name="pt3411"/>
            <p:cNvSpPr/>
            <p:nvPr/>
          </p:nvSpPr>
          <p:spPr>
            <a:xfrm>
              <a:off x="5500260" y="5826799"/>
              <a:ext cx="78413" cy="78413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3" name="pt3412"/>
            <p:cNvSpPr/>
            <p:nvPr/>
          </p:nvSpPr>
          <p:spPr>
            <a:xfrm>
              <a:off x="5440257" y="5555418"/>
              <a:ext cx="198419" cy="198419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4" name="pt3413"/>
            <p:cNvSpPr/>
            <p:nvPr/>
          </p:nvSpPr>
          <p:spPr>
            <a:xfrm>
              <a:off x="5451261" y="5623751"/>
              <a:ext cx="176411" cy="176411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5" name="pt3414"/>
            <p:cNvSpPr/>
            <p:nvPr/>
          </p:nvSpPr>
          <p:spPr>
            <a:xfrm>
              <a:off x="5431317" y="5493759"/>
              <a:ext cx="216300" cy="216300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6" name="pt3415"/>
            <p:cNvSpPr/>
            <p:nvPr/>
          </p:nvSpPr>
          <p:spPr>
            <a:xfrm>
              <a:off x="5480856" y="5766160"/>
              <a:ext cx="117222" cy="117222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7" name="pt3416"/>
            <p:cNvSpPr/>
            <p:nvPr/>
          </p:nvSpPr>
          <p:spPr>
            <a:xfrm>
              <a:off x="5424075" y="5439779"/>
              <a:ext cx="230784" cy="230784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8" name="pt3417"/>
            <p:cNvSpPr/>
            <p:nvPr/>
          </p:nvSpPr>
          <p:spPr>
            <a:xfrm>
              <a:off x="5475340" y="5744193"/>
              <a:ext cx="128253" cy="128253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9" name="pt3418"/>
            <p:cNvSpPr/>
            <p:nvPr/>
          </p:nvSpPr>
          <p:spPr>
            <a:xfrm>
              <a:off x="5507167" y="5842125"/>
              <a:ext cx="64600" cy="64600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0" name="pt3419"/>
            <p:cNvSpPr/>
            <p:nvPr/>
          </p:nvSpPr>
          <p:spPr>
            <a:xfrm>
              <a:off x="5460370" y="5674005"/>
              <a:ext cx="158194" cy="158194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1" name="pt3420"/>
            <p:cNvSpPr/>
            <p:nvPr/>
          </p:nvSpPr>
          <p:spPr>
            <a:xfrm>
              <a:off x="5422774" y="5429701"/>
              <a:ext cx="233385" cy="233385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2" name="pt3421"/>
            <p:cNvSpPr/>
            <p:nvPr/>
          </p:nvSpPr>
          <p:spPr>
            <a:xfrm>
              <a:off x="5499518" y="5824956"/>
              <a:ext cx="79898" cy="79898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3" name="pt3422"/>
            <p:cNvSpPr/>
            <p:nvPr/>
          </p:nvSpPr>
          <p:spPr>
            <a:xfrm>
              <a:off x="5452429" y="5630512"/>
              <a:ext cx="174076" cy="174076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4" name="pt3423"/>
            <p:cNvSpPr/>
            <p:nvPr/>
          </p:nvSpPr>
          <p:spPr>
            <a:xfrm>
              <a:off x="5505505" y="5838738"/>
              <a:ext cx="67923" cy="67923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5" name="pt3424"/>
            <p:cNvSpPr/>
            <p:nvPr/>
          </p:nvSpPr>
          <p:spPr>
            <a:xfrm>
              <a:off x="5505834" y="5839424"/>
              <a:ext cx="67265" cy="67265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6" name="pt3425"/>
            <p:cNvSpPr/>
            <p:nvPr/>
          </p:nvSpPr>
          <p:spPr>
            <a:xfrm>
              <a:off x="5505024" y="5837721"/>
              <a:ext cx="68886" cy="68886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7" name="pt3426"/>
            <p:cNvSpPr/>
            <p:nvPr/>
          </p:nvSpPr>
          <p:spPr>
            <a:xfrm>
              <a:off x="5507723" y="5843217"/>
              <a:ext cx="63487" cy="63487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8" name="pt3427"/>
            <p:cNvSpPr/>
            <p:nvPr/>
          </p:nvSpPr>
          <p:spPr>
            <a:xfrm>
              <a:off x="5491656" y="5803112"/>
              <a:ext cx="95621" cy="95621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9" name="pt3428"/>
            <p:cNvSpPr/>
            <p:nvPr/>
          </p:nvSpPr>
          <p:spPr>
            <a:xfrm>
              <a:off x="5454180" y="5640474"/>
              <a:ext cx="170574" cy="170574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0" name="pt3429"/>
            <p:cNvSpPr/>
            <p:nvPr/>
          </p:nvSpPr>
          <p:spPr>
            <a:xfrm>
              <a:off x="5497284" y="5819182"/>
              <a:ext cx="84366" cy="84366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1" name="pt3430"/>
            <p:cNvSpPr/>
            <p:nvPr/>
          </p:nvSpPr>
          <p:spPr>
            <a:xfrm>
              <a:off x="5467897" y="5711223"/>
              <a:ext cx="143141" cy="143141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2" name="pt3431"/>
            <p:cNvSpPr/>
            <p:nvPr/>
          </p:nvSpPr>
          <p:spPr>
            <a:xfrm>
              <a:off x="5468277" y="5713002"/>
              <a:ext cx="142379" cy="142379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3" name="pt3432"/>
            <p:cNvSpPr/>
            <p:nvPr/>
          </p:nvSpPr>
          <p:spPr>
            <a:xfrm>
              <a:off x="5477344" y="5752414"/>
              <a:ext cx="124247" cy="124247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4" name="pt3433"/>
            <p:cNvSpPr/>
            <p:nvPr/>
          </p:nvSpPr>
          <p:spPr>
            <a:xfrm>
              <a:off x="5438228" y="5541904"/>
              <a:ext cx="202478" cy="202478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5" name="pt3434"/>
            <p:cNvSpPr/>
            <p:nvPr/>
          </p:nvSpPr>
          <p:spPr>
            <a:xfrm>
              <a:off x="5499936" y="5825999"/>
              <a:ext cx="79062" cy="79062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6" name="pt3435"/>
            <p:cNvSpPr/>
            <p:nvPr/>
          </p:nvSpPr>
          <p:spPr>
            <a:xfrm>
              <a:off x="5482832" y="5773521"/>
              <a:ext cx="113270" cy="113270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7" name="pt3436"/>
            <p:cNvSpPr/>
            <p:nvPr/>
          </p:nvSpPr>
          <p:spPr>
            <a:xfrm>
              <a:off x="5451830" y="5627057"/>
              <a:ext cx="175273" cy="175273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8" name="pt3437"/>
            <p:cNvSpPr/>
            <p:nvPr/>
          </p:nvSpPr>
          <p:spPr>
            <a:xfrm>
              <a:off x="5521416" y="5863366"/>
              <a:ext cx="36101" cy="3610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9" name="pt3438"/>
            <p:cNvSpPr/>
            <p:nvPr/>
          </p:nvSpPr>
          <p:spPr>
            <a:xfrm>
              <a:off x="5483681" y="5776601"/>
              <a:ext cx="111572" cy="111572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0" name="pt3439"/>
            <p:cNvSpPr/>
            <p:nvPr/>
          </p:nvSpPr>
          <p:spPr>
            <a:xfrm>
              <a:off x="5434247" y="5514569"/>
              <a:ext cx="210441" cy="21044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1" name="pt3440"/>
            <p:cNvSpPr/>
            <p:nvPr/>
          </p:nvSpPr>
          <p:spPr>
            <a:xfrm>
              <a:off x="5506660" y="5841113"/>
              <a:ext cx="65613" cy="65613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2" name="pt3441"/>
            <p:cNvSpPr/>
            <p:nvPr/>
          </p:nvSpPr>
          <p:spPr>
            <a:xfrm>
              <a:off x="5433673" y="5510544"/>
              <a:ext cx="211587" cy="211587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3" name="pt3442"/>
            <p:cNvSpPr/>
            <p:nvPr/>
          </p:nvSpPr>
          <p:spPr>
            <a:xfrm>
              <a:off x="5516586" y="5857733"/>
              <a:ext cx="45761" cy="4576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4" name="pt3443"/>
            <p:cNvSpPr/>
            <p:nvPr/>
          </p:nvSpPr>
          <p:spPr>
            <a:xfrm>
              <a:off x="5422503" y="5427586"/>
              <a:ext cx="233927" cy="233927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5" name="pt3444"/>
            <p:cNvSpPr/>
            <p:nvPr/>
          </p:nvSpPr>
          <p:spPr>
            <a:xfrm>
              <a:off x="5509261" y="5846123"/>
              <a:ext cx="60412" cy="60412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6" name="pt3445"/>
            <p:cNvSpPr/>
            <p:nvPr/>
          </p:nvSpPr>
          <p:spPr>
            <a:xfrm>
              <a:off x="5458405" y="5663651"/>
              <a:ext cx="162123" cy="162123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7" name="pt3446"/>
            <p:cNvSpPr/>
            <p:nvPr/>
          </p:nvSpPr>
          <p:spPr>
            <a:xfrm>
              <a:off x="5476364" y="5748430"/>
              <a:ext cx="126205" cy="126205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8" name="pt3447"/>
            <p:cNvSpPr/>
            <p:nvPr/>
          </p:nvSpPr>
          <p:spPr>
            <a:xfrm>
              <a:off x="5506778" y="5841349"/>
              <a:ext cx="65378" cy="65378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9" name="pt3448"/>
            <p:cNvSpPr/>
            <p:nvPr/>
          </p:nvSpPr>
          <p:spPr>
            <a:xfrm>
              <a:off x="5471748" y="5728760"/>
              <a:ext cx="135437" cy="135437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0" name="pt3449"/>
            <p:cNvSpPr/>
            <p:nvPr/>
          </p:nvSpPr>
          <p:spPr>
            <a:xfrm>
              <a:off x="5430093" y="5484889"/>
              <a:ext cx="218748" cy="218748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1" name="pt3450"/>
            <p:cNvSpPr/>
            <p:nvPr/>
          </p:nvSpPr>
          <p:spPr>
            <a:xfrm>
              <a:off x="5491904" y="5803865"/>
              <a:ext cx="95125" cy="95125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2" name="pt3451"/>
            <p:cNvSpPr/>
            <p:nvPr/>
          </p:nvSpPr>
          <p:spPr>
            <a:xfrm>
              <a:off x="5502051" y="5831089"/>
              <a:ext cx="74831" cy="7483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3" name="pt3452"/>
            <p:cNvSpPr/>
            <p:nvPr/>
          </p:nvSpPr>
          <p:spPr>
            <a:xfrm>
              <a:off x="5418270" y="5393899"/>
              <a:ext cx="242394" cy="242394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4" name="pt3453"/>
            <p:cNvSpPr/>
            <p:nvPr/>
          </p:nvSpPr>
          <p:spPr>
            <a:xfrm>
              <a:off x="5502321" y="5831716"/>
              <a:ext cx="74292" cy="74292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5" name="pt3454"/>
            <p:cNvSpPr/>
            <p:nvPr/>
          </p:nvSpPr>
          <p:spPr>
            <a:xfrm>
              <a:off x="5479846" y="5762294"/>
              <a:ext cx="119242" cy="119242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6" name="pt3455"/>
            <p:cNvSpPr/>
            <p:nvPr/>
          </p:nvSpPr>
          <p:spPr>
            <a:xfrm>
              <a:off x="5444578" y="5583241"/>
              <a:ext cx="189778" cy="189778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7" name="pt3456"/>
            <p:cNvSpPr/>
            <p:nvPr/>
          </p:nvSpPr>
          <p:spPr>
            <a:xfrm>
              <a:off x="5471195" y="5726302"/>
              <a:ext cx="136544" cy="136544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8" name="pt3457"/>
            <p:cNvSpPr/>
            <p:nvPr/>
          </p:nvSpPr>
          <p:spPr>
            <a:xfrm>
              <a:off x="5408305" y="5309736"/>
              <a:ext cx="262324" cy="262324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9" name="pt3458"/>
            <p:cNvSpPr/>
            <p:nvPr/>
          </p:nvSpPr>
          <p:spPr>
            <a:xfrm>
              <a:off x="5493779" y="5809429"/>
              <a:ext cx="91376" cy="91376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0" name="pt3459"/>
            <p:cNvSpPr/>
            <p:nvPr/>
          </p:nvSpPr>
          <p:spPr>
            <a:xfrm>
              <a:off x="5471592" y="5728068"/>
              <a:ext cx="135749" cy="135749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1" name="pt3460"/>
            <p:cNvSpPr/>
            <p:nvPr/>
          </p:nvSpPr>
          <p:spPr>
            <a:xfrm>
              <a:off x="5482287" y="5771518"/>
              <a:ext cx="114360" cy="114360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2" name="pt3461"/>
            <p:cNvSpPr/>
            <p:nvPr/>
          </p:nvSpPr>
          <p:spPr>
            <a:xfrm>
              <a:off x="5500610" y="5827655"/>
              <a:ext cx="77713" cy="77713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3" name="pt3462"/>
            <p:cNvSpPr/>
            <p:nvPr/>
          </p:nvSpPr>
          <p:spPr>
            <a:xfrm>
              <a:off x="5505289" y="5838284"/>
              <a:ext cx="68355" cy="68355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4" name="pt3463"/>
            <p:cNvSpPr/>
            <p:nvPr/>
          </p:nvSpPr>
          <p:spPr>
            <a:xfrm>
              <a:off x="5408538" y="5311784"/>
              <a:ext cx="261857" cy="261857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5" name="pt3464"/>
            <p:cNvSpPr/>
            <p:nvPr/>
          </p:nvSpPr>
          <p:spPr>
            <a:xfrm>
              <a:off x="5463069" y="5687801"/>
              <a:ext cx="152796" cy="152796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6" name="pt3465"/>
            <p:cNvSpPr/>
            <p:nvPr/>
          </p:nvSpPr>
          <p:spPr>
            <a:xfrm>
              <a:off x="5497882" y="5820762"/>
              <a:ext cx="83169" cy="83169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7" name="pt3466"/>
            <p:cNvSpPr/>
            <p:nvPr/>
          </p:nvSpPr>
          <p:spPr>
            <a:xfrm>
              <a:off x="5456056" y="5650919"/>
              <a:ext cx="166821" cy="16682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8" name="pt3467"/>
            <p:cNvSpPr/>
            <p:nvPr/>
          </p:nvSpPr>
          <p:spPr>
            <a:xfrm>
              <a:off x="5486327" y="5785882"/>
              <a:ext cx="106280" cy="106280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9" name="pt3468"/>
            <p:cNvSpPr/>
            <p:nvPr/>
          </p:nvSpPr>
          <p:spPr>
            <a:xfrm>
              <a:off x="5496474" y="5817003"/>
              <a:ext cx="85986" cy="85986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0" name="pt3469"/>
            <p:cNvSpPr/>
            <p:nvPr/>
          </p:nvSpPr>
          <p:spPr>
            <a:xfrm>
              <a:off x="5485391" y="5782655"/>
              <a:ext cx="108152" cy="108152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1" name="pt3470"/>
            <p:cNvSpPr/>
            <p:nvPr/>
          </p:nvSpPr>
          <p:spPr>
            <a:xfrm>
              <a:off x="5463232" y="5688619"/>
              <a:ext cx="152469" cy="152469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2" name="pt3471"/>
            <p:cNvSpPr/>
            <p:nvPr/>
          </p:nvSpPr>
          <p:spPr>
            <a:xfrm>
              <a:off x="5503512" y="5834424"/>
              <a:ext cx="71910" cy="71910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3" name="pt3472"/>
            <p:cNvSpPr/>
            <p:nvPr/>
          </p:nvSpPr>
          <p:spPr>
            <a:xfrm>
              <a:off x="5473205" y="5735125"/>
              <a:ext cx="132524" cy="132524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4" name="pt3473"/>
            <p:cNvSpPr/>
            <p:nvPr/>
          </p:nvSpPr>
          <p:spPr>
            <a:xfrm>
              <a:off x="5426561" y="5458717"/>
              <a:ext cx="225811" cy="22581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5" name="pt3474"/>
            <p:cNvSpPr/>
            <p:nvPr/>
          </p:nvSpPr>
          <p:spPr>
            <a:xfrm>
              <a:off x="5430501" y="5487855"/>
              <a:ext cx="217932" cy="217932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6" name="pt3475"/>
            <p:cNvSpPr/>
            <p:nvPr/>
          </p:nvSpPr>
          <p:spPr>
            <a:xfrm>
              <a:off x="5499069" y="5823822"/>
              <a:ext cx="80797" cy="80797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7" name="pt3476"/>
            <p:cNvSpPr/>
            <p:nvPr/>
          </p:nvSpPr>
          <p:spPr>
            <a:xfrm>
              <a:off x="5512452" y="5851635"/>
              <a:ext cx="54029" cy="54029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8" name="pt3477"/>
            <p:cNvSpPr/>
            <p:nvPr/>
          </p:nvSpPr>
          <p:spPr>
            <a:xfrm>
              <a:off x="5448200" y="5605576"/>
              <a:ext cx="182534" cy="182534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9" name="pt3478"/>
            <p:cNvSpPr/>
            <p:nvPr/>
          </p:nvSpPr>
          <p:spPr>
            <a:xfrm>
              <a:off x="5510777" y="5848830"/>
              <a:ext cx="57379" cy="57379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0" name="pt3479"/>
            <p:cNvSpPr/>
            <p:nvPr/>
          </p:nvSpPr>
          <p:spPr>
            <a:xfrm>
              <a:off x="5510859" y="5848971"/>
              <a:ext cx="57216" cy="57216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1" name="pt3480"/>
            <p:cNvSpPr/>
            <p:nvPr/>
          </p:nvSpPr>
          <p:spPr>
            <a:xfrm>
              <a:off x="5485777" y="5783993"/>
              <a:ext cx="107380" cy="107380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2" name="pt3481"/>
            <p:cNvSpPr/>
            <p:nvPr/>
          </p:nvSpPr>
          <p:spPr>
            <a:xfrm>
              <a:off x="5473304" y="5735551"/>
              <a:ext cx="132326" cy="132326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3" name="pt3482"/>
            <p:cNvSpPr/>
            <p:nvPr/>
          </p:nvSpPr>
          <p:spPr>
            <a:xfrm>
              <a:off x="5498876" y="5823332"/>
              <a:ext cx="81182" cy="81182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4" name="pt3483"/>
            <p:cNvSpPr/>
            <p:nvPr/>
          </p:nvSpPr>
          <p:spPr>
            <a:xfrm>
              <a:off x="5497052" y="5818563"/>
              <a:ext cx="84829" cy="84829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5" name="pt3484"/>
            <p:cNvSpPr/>
            <p:nvPr/>
          </p:nvSpPr>
          <p:spPr>
            <a:xfrm>
              <a:off x="5448141" y="5605220"/>
              <a:ext cx="182652" cy="182652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6" name="pt3485"/>
            <p:cNvSpPr/>
            <p:nvPr/>
          </p:nvSpPr>
          <p:spPr>
            <a:xfrm>
              <a:off x="5451348" y="5624254"/>
              <a:ext cx="176238" cy="176238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7" name="pt3486"/>
            <p:cNvSpPr/>
            <p:nvPr/>
          </p:nvSpPr>
          <p:spPr>
            <a:xfrm>
              <a:off x="5403950" y="5270811"/>
              <a:ext cx="271033" cy="271033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8" name="pt3487"/>
            <p:cNvSpPr/>
            <p:nvPr/>
          </p:nvSpPr>
          <p:spPr>
            <a:xfrm>
              <a:off x="5502872" y="5832981"/>
              <a:ext cx="73190" cy="73190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9" name="pt3488"/>
            <p:cNvSpPr/>
            <p:nvPr/>
          </p:nvSpPr>
          <p:spPr>
            <a:xfrm>
              <a:off x="5463694" y="5690925"/>
              <a:ext cx="151545" cy="151545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0" name="pt3489"/>
            <p:cNvSpPr/>
            <p:nvPr/>
          </p:nvSpPr>
          <p:spPr>
            <a:xfrm>
              <a:off x="5510737" y="5848759"/>
              <a:ext cx="57460" cy="57460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1" name="pt3490"/>
            <p:cNvSpPr/>
            <p:nvPr/>
          </p:nvSpPr>
          <p:spPr>
            <a:xfrm>
              <a:off x="5488316" y="5792542"/>
              <a:ext cx="102302" cy="102302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2" name="pt3491"/>
            <p:cNvSpPr/>
            <p:nvPr/>
          </p:nvSpPr>
          <p:spPr>
            <a:xfrm>
              <a:off x="5476846" y="5750399"/>
              <a:ext cx="125241" cy="12524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3" name="pt3492"/>
            <p:cNvSpPr/>
            <p:nvPr/>
          </p:nvSpPr>
          <p:spPr>
            <a:xfrm>
              <a:off x="5435294" y="5521863"/>
              <a:ext cx="208346" cy="208346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4" name="pt3493"/>
            <p:cNvSpPr/>
            <p:nvPr/>
          </p:nvSpPr>
          <p:spPr>
            <a:xfrm>
              <a:off x="5424810" y="5445422"/>
              <a:ext cx="229313" cy="229313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5" name="pt3494"/>
            <p:cNvSpPr/>
            <p:nvPr/>
          </p:nvSpPr>
          <p:spPr>
            <a:xfrm>
              <a:off x="5449835" y="5615363"/>
              <a:ext cx="179264" cy="179264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6" name="pt3495"/>
            <p:cNvSpPr/>
            <p:nvPr/>
          </p:nvSpPr>
          <p:spPr>
            <a:xfrm>
              <a:off x="5461686" y="5680795"/>
              <a:ext cx="155562" cy="155562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7" name="pt3496"/>
            <p:cNvSpPr/>
            <p:nvPr/>
          </p:nvSpPr>
          <p:spPr>
            <a:xfrm>
              <a:off x="5510185" y="5847791"/>
              <a:ext cx="58564" cy="58564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8" name="pt3497"/>
            <p:cNvSpPr/>
            <p:nvPr/>
          </p:nvSpPr>
          <p:spPr>
            <a:xfrm>
              <a:off x="5488342" y="5792628"/>
              <a:ext cx="102249" cy="102249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9" name="pt3498"/>
            <p:cNvSpPr/>
            <p:nvPr/>
          </p:nvSpPr>
          <p:spPr>
            <a:xfrm>
              <a:off x="5448769" y="5609001"/>
              <a:ext cx="181397" cy="181397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0" name="pt3499"/>
            <p:cNvSpPr/>
            <p:nvPr/>
          </p:nvSpPr>
          <p:spPr>
            <a:xfrm>
              <a:off x="5498780" y="5823088"/>
              <a:ext cx="81373" cy="81373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1" name="pt3500"/>
            <p:cNvSpPr/>
            <p:nvPr/>
          </p:nvSpPr>
          <p:spPr>
            <a:xfrm>
              <a:off x="5463522" y="5690069"/>
              <a:ext cx="151889" cy="151889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2" name="pt3501"/>
            <p:cNvSpPr/>
            <p:nvPr/>
          </p:nvSpPr>
          <p:spPr>
            <a:xfrm>
              <a:off x="5462056" y="5682682"/>
              <a:ext cx="154822" cy="154822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3" name="pt3502"/>
            <p:cNvSpPr/>
            <p:nvPr/>
          </p:nvSpPr>
          <p:spPr>
            <a:xfrm>
              <a:off x="5483464" y="5775819"/>
              <a:ext cx="112006" cy="112006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4" name="pt3503"/>
            <p:cNvSpPr/>
            <p:nvPr/>
          </p:nvSpPr>
          <p:spPr>
            <a:xfrm>
              <a:off x="5507850" y="5843463"/>
              <a:ext cx="63233" cy="63233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5" name="pt3504"/>
            <p:cNvSpPr/>
            <p:nvPr/>
          </p:nvSpPr>
          <p:spPr>
            <a:xfrm>
              <a:off x="5473403" y="5735977"/>
              <a:ext cx="132128" cy="132128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6" name="pt3505"/>
            <p:cNvSpPr/>
            <p:nvPr/>
          </p:nvSpPr>
          <p:spPr>
            <a:xfrm>
              <a:off x="5486339" y="5785924"/>
              <a:ext cx="106256" cy="106256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7" name="pt3506"/>
            <p:cNvSpPr/>
            <p:nvPr/>
          </p:nvSpPr>
          <p:spPr>
            <a:xfrm>
              <a:off x="5476875" y="5750518"/>
              <a:ext cx="125183" cy="125183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8" name="pt3507"/>
            <p:cNvSpPr/>
            <p:nvPr/>
          </p:nvSpPr>
          <p:spPr>
            <a:xfrm>
              <a:off x="5504997" y="5837665"/>
              <a:ext cx="68939" cy="68939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9" name="pt3508"/>
            <p:cNvSpPr/>
            <p:nvPr/>
          </p:nvSpPr>
          <p:spPr>
            <a:xfrm>
              <a:off x="5502074" y="5831141"/>
              <a:ext cx="74786" cy="74786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0" name="pt3509"/>
            <p:cNvSpPr/>
            <p:nvPr/>
          </p:nvSpPr>
          <p:spPr>
            <a:xfrm>
              <a:off x="5498496" y="5822357"/>
              <a:ext cx="81942" cy="81942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1" name="pt3510"/>
            <p:cNvSpPr/>
            <p:nvPr/>
          </p:nvSpPr>
          <p:spPr>
            <a:xfrm>
              <a:off x="5498178" y="5821533"/>
              <a:ext cx="82578" cy="82578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2" name="pt3511"/>
            <p:cNvSpPr/>
            <p:nvPr/>
          </p:nvSpPr>
          <p:spPr>
            <a:xfrm>
              <a:off x="5482742" y="5773193"/>
              <a:ext cx="113449" cy="113449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3" name="pt3512"/>
            <p:cNvSpPr/>
            <p:nvPr/>
          </p:nvSpPr>
          <p:spPr>
            <a:xfrm>
              <a:off x="5446474" y="5595044"/>
              <a:ext cx="185986" cy="185986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4" name="pt3513"/>
            <p:cNvSpPr/>
            <p:nvPr/>
          </p:nvSpPr>
          <p:spPr>
            <a:xfrm>
              <a:off x="5501962" y="5830881"/>
              <a:ext cx="75009" cy="75009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5" name="pt3514"/>
            <p:cNvSpPr/>
            <p:nvPr/>
          </p:nvSpPr>
          <p:spPr>
            <a:xfrm>
              <a:off x="5457602" y="5659336"/>
              <a:ext cx="163731" cy="16373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6" name="pt3515"/>
            <p:cNvSpPr/>
            <p:nvPr/>
          </p:nvSpPr>
          <p:spPr>
            <a:xfrm>
              <a:off x="5500945" y="5828466"/>
              <a:ext cx="77043" cy="77043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7" name="pt3516"/>
            <p:cNvSpPr/>
            <p:nvPr/>
          </p:nvSpPr>
          <p:spPr>
            <a:xfrm>
              <a:off x="5508304" y="5844333"/>
              <a:ext cx="62327" cy="62327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8" name="pt3517"/>
            <p:cNvSpPr/>
            <p:nvPr/>
          </p:nvSpPr>
          <p:spPr>
            <a:xfrm>
              <a:off x="5492887" y="5806811"/>
              <a:ext cx="93160" cy="93160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9" name="pt3518"/>
            <p:cNvSpPr/>
            <p:nvPr/>
          </p:nvSpPr>
          <p:spPr>
            <a:xfrm>
              <a:off x="5406017" y="5289449"/>
              <a:ext cx="266899" cy="266899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0" name="pt3519"/>
            <p:cNvSpPr/>
            <p:nvPr/>
          </p:nvSpPr>
          <p:spPr>
            <a:xfrm>
              <a:off x="5465985" y="5702141"/>
              <a:ext cx="146963" cy="146963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1" name="pt3520"/>
            <p:cNvSpPr/>
            <p:nvPr/>
          </p:nvSpPr>
          <p:spPr>
            <a:xfrm>
              <a:off x="5477589" y="5753403"/>
              <a:ext cx="123755" cy="123755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2" name="pt3521"/>
            <p:cNvSpPr/>
            <p:nvPr/>
          </p:nvSpPr>
          <p:spPr>
            <a:xfrm>
              <a:off x="5421560" y="5420187"/>
              <a:ext cx="235814" cy="235814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3" name="pt3522"/>
            <p:cNvSpPr/>
            <p:nvPr/>
          </p:nvSpPr>
          <p:spPr>
            <a:xfrm>
              <a:off x="5478961" y="5758851"/>
              <a:ext cx="121011" cy="12101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4" name="pt3523"/>
            <p:cNvSpPr/>
            <p:nvPr/>
          </p:nvSpPr>
          <p:spPr>
            <a:xfrm>
              <a:off x="5480527" y="5764909"/>
              <a:ext cx="117880" cy="117880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5" name="pt3524"/>
            <p:cNvSpPr/>
            <p:nvPr/>
          </p:nvSpPr>
          <p:spPr>
            <a:xfrm>
              <a:off x="5496665" y="5817522"/>
              <a:ext cx="85603" cy="85603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6" name="pt3525"/>
            <p:cNvSpPr/>
            <p:nvPr/>
          </p:nvSpPr>
          <p:spPr>
            <a:xfrm>
              <a:off x="5449270" y="5612001"/>
              <a:ext cx="180394" cy="180394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7" name="pt3526"/>
            <p:cNvSpPr/>
            <p:nvPr/>
          </p:nvSpPr>
          <p:spPr>
            <a:xfrm>
              <a:off x="5475125" y="5743293"/>
              <a:ext cx="128683" cy="128683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8" name="pt3527"/>
            <p:cNvSpPr/>
            <p:nvPr/>
          </p:nvSpPr>
          <p:spPr>
            <a:xfrm>
              <a:off x="5478738" y="5757973"/>
              <a:ext cx="121458" cy="121458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9" name="pt3528"/>
            <p:cNvSpPr/>
            <p:nvPr/>
          </p:nvSpPr>
          <p:spPr>
            <a:xfrm>
              <a:off x="5502389" y="5831873"/>
              <a:ext cx="74156" cy="74156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0" name="pt3529"/>
            <p:cNvSpPr/>
            <p:nvPr/>
          </p:nvSpPr>
          <p:spPr>
            <a:xfrm>
              <a:off x="5507288" y="5842366"/>
              <a:ext cx="64357" cy="64357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1" name="pt3530"/>
            <p:cNvSpPr/>
            <p:nvPr/>
          </p:nvSpPr>
          <p:spPr>
            <a:xfrm>
              <a:off x="5512214" y="5851249"/>
              <a:ext cx="54505" cy="54505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2" name="pt3531"/>
            <p:cNvSpPr/>
            <p:nvPr/>
          </p:nvSpPr>
          <p:spPr>
            <a:xfrm>
              <a:off x="5453949" y="5639172"/>
              <a:ext cx="171036" cy="171036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3" name="pt3532"/>
            <p:cNvSpPr/>
            <p:nvPr/>
          </p:nvSpPr>
          <p:spPr>
            <a:xfrm>
              <a:off x="5499478" y="5824857"/>
              <a:ext cx="79977" cy="79977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4" name="pt3533"/>
            <p:cNvSpPr/>
            <p:nvPr/>
          </p:nvSpPr>
          <p:spPr>
            <a:xfrm>
              <a:off x="5458749" y="5665482"/>
              <a:ext cx="161435" cy="161435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5" name="pt3534"/>
            <p:cNvSpPr/>
            <p:nvPr/>
          </p:nvSpPr>
          <p:spPr>
            <a:xfrm>
              <a:off x="5440439" y="5556610"/>
              <a:ext cx="198056" cy="198056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6" name="pt3535"/>
            <p:cNvSpPr/>
            <p:nvPr/>
          </p:nvSpPr>
          <p:spPr>
            <a:xfrm>
              <a:off x="5503902" y="5835291"/>
              <a:ext cx="71129" cy="71129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7" name="pt3536"/>
            <p:cNvSpPr/>
            <p:nvPr/>
          </p:nvSpPr>
          <p:spPr>
            <a:xfrm>
              <a:off x="5408672" y="5312959"/>
              <a:ext cx="261589" cy="261589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8" name="pt3537"/>
            <p:cNvSpPr/>
            <p:nvPr/>
          </p:nvSpPr>
          <p:spPr>
            <a:xfrm>
              <a:off x="5448590" y="5607930"/>
              <a:ext cx="181753" cy="181753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9" name="pt3538"/>
            <p:cNvSpPr/>
            <p:nvPr/>
          </p:nvSpPr>
          <p:spPr>
            <a:xfrm>
              <a:off x="5465977" y="5702104"/>
              <a:ext cx="146979" cy="146979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0" name="pt3539"/>
            <p:cNvSpPr/>
            <p:nvPr/>
          </p:nvSpPr>
          <p:spPr>
            <a:xfrm>
              <a:off x="5480411" y="5764466"/>
              <a:ext cx="118112" cy="118112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1" name="pt3540"/>
            <p:cNvSpPr/>
            <p:nvPr/>
          </p:nvSpPr>
          <p:spPr>
            <a:xfrm>
              <a:off x="5514713" y="5855116"/>
              <a:ext cx="49507" cy="49507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2" name="pt3541"/>
            <p:cNvSpPr/>
            <p:nvPr/>
          </p:nvSpPr>
          <p:spPr>
            <a:xfrm>
              <a:off x="5484596" y="5779867"/>
              <a:ext cx="109741" cy="109741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3" name="pt3542"/>
            <p:cNvSpPr/>
            <p:nvPr/>
          </p:nvSpPr>
          <p:spPr>
            <a:xfrm>
              <a:off x="5507442" y="5842668"/>
              <a:ext cx="64049" cy="64049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4" name="pt3543"/>
            <p:cNvSpPr/>
            <p:nvPr/>
          </p:nvSpPr>
          <p:spPr>
            <a:xfrm>
              <a:off x="5458749" y="5665482"/>
              <a:ext cx="161435" cy="161435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5" name="pt3544"/>
            <p:cNvSpPr/>
            <p:nvPr/>
          </p:nvSpPr>
          <p:spPr>
            <a:xfrm>
              <a:off x="5448259" y="5605933"/>
              <a:ext cx="182416" cy="182416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6" name="pt3545"/>
            <p:cNvSpPr/>
            <p:nvPr/>
          </p:nvSpPr>
          <p:spPr>
            <a:xfrm>
              <a:off x="5443251" y="5574834"/>
              <a:ext cx="192431" cy="19243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7" name="pt3546"/>
            <p:cNvSpPr/>
            <p:nvPr/>
          </p:nvSpPr>
          <p:spPr>
            <a:xfrm>
              <a:off x="5427192" y="5463453"/>
              <a:ext cx="224550" cy="224550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8" name="pt3547"/>
            <p:cNvSpPr/>
            <p:nvPr/>
          </p:nvSpPr>
          <p:spPr>
            <a:xfrm>
              <a:off x="5441205" y="5561631"/>
              <a:ext cx="196523" cy="196523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9" name="pt3548"/>
            <p:cNvSpPr/>
            <p:nvPr/>
          </p:nvSpPr>
          <p:spPr>
            <a:xfrm>
              <a:off x="5459968" y="5671907"/>
              <a:ext cx="158999" cy="158999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0" name="pt3549"/>
            <p:cNvSpPr/>
            <p:nvPr/>
          </p:nvSpPr>
          <p:spPr>
            <a:xfrm>
              <a:off x="5413881" y="5357677"/>
              <a:ext cx="251171" cy="25117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1" name="pt3550"/>
            <p:cNvSpPr/>
            <p:nvPr/>
          </p:nvSpPr>
          <p:spPr>
            <a:xfrm>
              <a:off x="5469929" y="5720604"/>
              <a:ext cx="139076" cy="139076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2" name="pt3551"/>
            <p:cNvSpPr/>
            <p:nvPr/>
          </p:nvSpPr>
          <p:spPr>
            <a:xfrm>
              <a:off x="5471092" y="5725842"/>
              <a:ext cx="136750" cy="136750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3" name="pt3552"/>
            <p:cNvSpPr/>
            <p:nvPr/>
          </p:nvSpPr>
          <p:spPr>
            <a:xfrm>
              <a:off x="5496665" y="5817522"/>
              <a:ext cx="85603" cy="85603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4" name="pt3553"/>
            <p:cNvSpPr/>
            <p:nvPr/>
          </p:nvSpPr>
          <p:spPr>
            <a:xfrm>
              <a:off x="5497070" y="5818611"/>
              <a:ext cx="84794" cy="84794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5" name="pt3554"/>
            <p:cNvSpPr/>
            <p:nvPr/>
          </p:nvSpPr>
          <p:spPr>
            <a:xfrm>
              <a:off x="5500798" y="5828110"/>
              <a:ext cx="77338" cy="77338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6" name="pt3555"/>
            <p:cNvSpPr/>
            <p:nvPr/>
          </p:nvSpPr>
          <p:spPr>
            <a:xfrm>
              <a:off x="5504556" y="5836718"/>
              <a:ext cx="69822" cy="69822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7" name="pt3556"/>
            <p:cNvSpPr/>
            <p:nvPr/>
          </p:nvSpPr>
          <p:spPr>
            <a:xfrm>
              <a:off x="5479835" y="5762254"/>
              <a:ext cx="119263" cy="119263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8" name="pt3557"/>
            <p:cNvSpPr/>
            <p:nvPr/>
          </p:nvSpPr>
          <p:spPr>
            <a:xfrm>
              <a:off x="5461737" y="5681054"/>
              <a:ext cx="155460" cy="155460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9" name="pt3558"/>
            <p:cNvSpPr/>
            <p:nvPr/>
          </p:nvSpPr>
          <p:spPr>
            <a:xfrm>
              <a:off x="5467695" y="5710277"/>
              <a:ext cx="143543" cy="143543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0" name="pt3559"/>
            <p:cNvSpPr/>
            <p:nvPr/>
          </p:nvSpPr>
          <p:spPr>
            <a:xfrm>
              <a:off x="5500158" y="5826548"/>
              <a:ext cx="78617" cy="78617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1" name="pt3560"/>
            <p:cNvSpPr/>
            <p:nvPr/>
          </p:nvSpPr>
          <p:spPr>
            <a:xfrm>
              <a:off x="5489499" y="5796372"/>
              <a:ext cx="99936" cy="99936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2" name="pt3561"/>
            <p:cNvSpPr/>
            <p:nvPr/>
          </p:nvSpPr>
          <p:spPr>
            <a:xfrm>
              <a:off x="5487708" y="5790536"/>
              <a:ext cx="103517" cy="103517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3" name="pt3562"/>
            <p:cNvSpPr/>
            <p:nvPr/>
          </p:nvSpPr>
          <p:spPr>
            <a:xfrm>
              <a:off x="5465566" y="5700116"/>
              <a:ext cx="147802" cy="147802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4" name="pt3563"/>
            <p:cNvSpPr/>
            <p:nvPr/>
          </p:nvSpPr>
          <p:spPr>
            <a:xfrm>
              <a:off x="5419874" y="5406808"/>
              <a:ext cx="239186" cy="239186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5" name="pt3564"/>
            <p:cNvSpPr/>
            <p:nvPr/>
          </p:nvSpPr>
          <p:spPr>
            <a:xfrm>
              <a:off x="5430060" y="5484648"/>
              <a:ext cx="218814" cy="218814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6" name="pt3565"/>
            <p:cNvSpPr/>
            <p:nvPr/>
          </p:nvSpPr>
          <p:spPr>
            <a:xfrm>
              <a:off x="5455602" y="5648411"/>
              <a:ext cx="167730" cy="167730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7" name="pt3566"/>
            <p:cNvSpPr/>
            <p:nvPr/>
          </p:nvSpPr>
          <p:spPr>
            <a:xfrm>
              <a:off x="5426266" y="5456487"/>
              <a:ext cx="226402" cy="226402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8" name="pt3567"/>
            <p:cNvSpPr/>
            <p:nvPr/>
          </p:nvSpPr>
          <p:spPr>
            <a:xfrm>
              <a:off x="5463702" y="5690963"/>
              <a:ext cx="151530" cy="151530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9" name="pt3568"/>
            <p:cNvSpPr/>
            <p:nvPr/>
          </p:nvSpPr>
          <p:spPr>
            <a:xfrm>
              <a:off x="5469370" y="5718051"/>
              <a:ext cx="140194" cy="140194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0" name="pt3569"/>
            <p:cNvSpPr/>
            <p:nvPr/>
          </p:nvSpPr>
          <p:spPr>
            <a:xfrm>
              <a:off x="5472653" y="5732728"/>
              <a:ext cx="133628" cy="133628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1" name="pt3570"/>
            <p:cNvSpPr/>
            <p:nvPr/>
          </p:nvSpPr>
          <p:spPr>
            <a:xfrm>
              <a:off x="5499243" y="5824265"/>
              <a:ext cx="80447" cy="80447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2" name="pt3571"/>
            <p:cNvSpPr/>
            <p:nvPr/>
          </p:nvSpPr>
          <p:spPr>
            <a:xfrm>
              <a:off x="5477207" y="5751860"/>
              <a:ext cx="124521" cy="124521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3" name="pt3572"/>
            <p:cNvSpPr/>
            <p:nvPr/>
          </p:nvSpPr>
          <p:spPr>
            <a:xfrm>
              <a:off x="5502989" y="5833247"/>
              <a:ext cx="72956" cy="72956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4" name="pt3573"/>
            <p:cNvSpPr/>
            <p:nvPr/>
          </p:nvSpPr>
          <p:spPr>
            <a:xfrm>
              <a:off x="5485692" y="5783700"/>
              <a:ext cx="107549" cy="107549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5" name="pt3574"/>
            <p:cNvSpPr/>
            <p:nvPr/>
          </p:nvSpPr>
          <p:spPr>
            <a:xfrm>
              <a:off x="5510576" y="5848480"/>
              <a:ext cx="57781" cy="5778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6" name="pt3575"/>
            <p:cNvSpPr/>
            <p:nvPr/>
          </p:nvSpPr>
          <p:spPr>
            <a:xfrm>
              <a:off x="5509769" y="5847048"/>
              <a:ext cx="59395" cy="59395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7" name="pt3576"/>
            <p:cNvSpPr/>
            <p:nvPr/>
          </p:nvSpPr>
          <p:spPr>
            <a:xfrm>
              <a:off x="5453280" y="5635379"/>
              <a:ext cx="172374" cy="172374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8" name="pt3577"/>
            <p:cNvSpPr/>
            <p:nvPr/>
          </p:nvSpPr>
          <p:spPr>
            <a:xfrm>
              <a:off x="5501742" y="5830363"/>
              <a:ext cx="75451" cy="754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9" name="pt3578"/>
            <p:cNvSpPr/>
            <p:nvPr/>
          </p:nvSpPr>
          <p:spPr>
            <a:xfrm>
              <a:off x="5492095" y="5804443"/>
              <a:ext cx="94744" cy="94744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0" name="pt3579"/>
            <p:cNvSpPr/>
            <p:nvPr/>
          </p:nvSpPr>
          <p:spPr>
            <a:xfrm>
              <a:off x="5512261" y="5851325"/>
              <a:ext cx="54411" cy="54411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1" name="pt3580"/>
            <p:cNvSpPr/>
            <p:nvPr/>
          </p:nvSpPr>
          <p:spPr>
            <a:xfrm>
              <a:off x="5497320" y="5819277"/>
              <a:ext cx="84294" cy="84294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2" name="pt3581"/>
            <p:cNvSpPr/>
            <p:nvPr/>
          </p:nvSpPr>
          <p:spPr>
            <a:xfrm>
              <a:off x="5502710" y="5832610"/>
              <a:ext cx="73514" cy="73514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3" name="pt3582"/>
            <p:cNvSpPr/>
            <p:nvPr/>
          </p:nvSpPr>
          <p:spPr>
            <a:xfrm>
              <a:off x="5405055" y="5280811"/>
              <a:ext cx="268823" cy="268823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4" name="pt3583"/>
            <p:cNvSpPr/>
            <p:nvPr/>
          </p:nvSpPr>
          <p:spPr>
            <a:xfrm>
              <a:off x="5422076" y="5424243"/>
              <a:ext cx="234781" cy="234781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5" name="pt3584"/>
            <p:cNvSpPr/>
            <p:nvPr/>
          </p:nvSpPr>
          <p:spPr>
            <a:xfrm>
              <a:off x="5497052" y="5818563"/>
              <a:ext cx="84829" cy="84829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6" name="pt3585"/>
            <p:cNvSpPr/>
            <p:nvPr/>
          </p:nvSpPr>
          <p:spPr>
            <a:xfrm>
              <a:off x="5511623" y="5850270"/>
              <a:ext cx="55688" cy="55688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7" name="pt3586"/>
            <p:cNvSpPr/>
            <p:nvPr/>
          </p:nvSpPr>
          <p:spPr>
            <a:xfrm>
              <a:off x="5446728" y="5596607"/>
              <a:ext cx="185478" cy="185478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8" name="pt3587"/>
            <p:cNvSpPr/>
            <p:nvPr/>
          </p:nvSpPr>
          <p:spPr>
            <a:xfrm>
              <a:off x="5488618" y="5793528"/>
              <a:ext cx="101698" cy="101698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9" name="pt3588"/>
            <p:cNvSpPr/>
            <p:nvPr/>
          </p:nvSpPr>
          <p:spPr>
            <a:xfrm>
              <a:off x="5458467" y="5663980"/>
              <a:ext cx="161999" cy="161999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0" name="pt3589"/>
            <p:cNvSpPr/>
            <p:nvPr/>
          </p:nvSpPr>
          <p:spPr>
            <a:xfrm>
              <a:off x="5482188" y="5771151"/>
              <a:ext cx="114558" cy="114558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1" name="pt3590"/>
            <p:cNvSpPr/>
            <p:nvPr/>
          </p:nvSpPr>
          <p:spPr>
            <a:xfrm>
              <a:off x="5423191" y="5432945"/>
              <a:ext cx="232551" cy="232551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2" name="pt3591"/>
            <p:cNvSpPr/>
            <p:nvPr/>
          </p:nvSpPr>
          <p:spPr>
            <a:xfrm>
              <a:off x="5442689" y="5571237"/>
              <a:ext cx="193555" cy="193555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3" name="pt3592"/>
            <p:cNvSpPr/>
            <p:nvPr/>
          </p:nvSpPr>
          <p:spPr>
            <a:xfrm>
              <a:off x="5481848" y="5769889"/>
              <a:ext cx="115238" cy="115238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4" name="pt3593"/>
            <p:cNvSpPr/>
            <p:nvPr/>
          </p:nvSpPr>
          <p:spPr>
            <a:xfrm>
              <a:off x="5434385" y="5515540"/>
              <a:ext cx="210163" cy="210163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5" name="tx3594"/>
            <p:cNvSpPr/>
            <p:nvPr/>
          </p:nvSpPr>
          <p:spPr>
            <a:xfrm>
              <a:off x="5414681" y="585144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596" name="tx3595"/>
            <p:cNvSpPr/>
            <p:nvPr/>
          </p:nvSpPr>
          <p:spPr>
            <a:xfrm>
              <a:off x="5358801" y="5703021"/>
              <a:ext cx="118035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5k</a:t>
              </a:r>
            </a:p>
          </p:txBody>
        </p:sp>
        <p:sp>
          <p:nvSpPr>
            <p:cNvPr id="3597" name="tx3596"/>
            <p:cNvSpPr/>
            <p:nvPr/>
          </p:nvSpPr>
          <p:spPr>
            <a:xfrm>
              <a:off x="5296646" y="5553940"/>
              <a:ext cx="18019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10k</a:t>
              </a:r>
            </a:p>
          </p:txBody>
        </p:sp>
        <p:sp>
          <p:nvSpPr>
            <p:cNvPr id="3598" name="tx3597"/>
            <p:cNvSpPr/>
            <p:nvPr/>
          </p:nvSpPr>
          <p:spPr>
            <a:xfrm>
              <a:off x="5296646" y="5405186"/>
              <a:ext cx="18019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15k</a:t>
              </a:r>
            </a:p>
          </p:txBody>
        </p:sp>
        <p:sp>
          <p:nvSpPr>
            <p:cNvPr id="3599" name="tx3598"/>
            <p:cNvSpPr/>
            <p:nvPr/>
          </p:nvSpPr>
          <p:spPr>
            <a:xfrm>
              <a:off x="5508389" y="5969324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600" name="tx3599"/>
            <p:cNvSpPr/>
            <p:nvPr/>
          </p:nvSpPr>
          <p:spPr>
            <a:xfrm>
              <a:off x="5508389" y="5969324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601" name="tx3600"/>
            <p:cNvSpPr/>
            <p:nvPr/>
          </p:nvSpPr>
          <p:spPr>
            <a:xfrm>
              <a:off x="5508389" y="5967906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3602" name="tx3601"/>
            <p:cNvSpPr/>
            <p:nvPr/>
          </p:nvSpPr>
          <p:spPr>
            <a:xfrm>
              <a:off x="4821117" y="6094791"/>
              <a:ext cx="1436699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weight of the diamands</a:t>
              </a:r>
            </a:p>
          </p:txBody>
        </p:sp>
        <p:sp>
          <p:nvSpPr>
            <p:cNvPr id="3603" name="tx3602"/>
            <p:cNvSpPr/>
            <p:nvPr/>
          </p:nvSpPr>
          <p:spPr>
            <a:xfrm rot="-5400000">
              <a:off x="3924571" y="5560633"/>
              <a:ext cx="2251912" cy="1294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the US dollars price of the diamands</a:t>
              </a:r>
            </a:p>
          </p:txBody>
        </p:sp>
        <p:sp>
          <p:nvSpPr>
            <p:cNvPr id="3604" name="tx3603"/>
            <p:cNvSpPr/>
            <p:nvPr/>
          </p:nvSpPr>
          <p:spPr>
            <a:xfrm>
              <a:off x="5888053" y="4627468"/>
              <a:ext cx="11337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quality of the color</a:t>
              </a:r>
            </a:p>
          </p:txBody>
        </p:sp>
        <p:sp>
          <p:nvSpPr>
            <p:cNvPr id="3605" name="pt3604"/>
            <p:cNvSpPr/>
            <p:nvPr/>
          </p:nvSpPr>
          <p:spPr>
            <a:xfrm>
              <a:off x="5914698" y="4876245"/>
              <a:ext cx="198708" cy="198708"/>
            </a:xfrm>
            <a:prstGeom prst="ellipse">
              <a:avLst/>
            </a:prstGeom>
            <a:solidFill>
              <a:srgbClr val="44015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6" name="pt3605"/>
            <p:cNvSpPr/>
            <p:nvPr/>
          </p:nvSpPr>
          <p:spPr>
            <a:xfrm>
              <a:off x="5914698" y="5128245"/>
              <a:ext cx="198708" cy="198708"/>
            </a:xfrm>
            <a:prstGeom prst="ellipse">
              <a:avLst/>
            </a:prstGeom>
            <a:solidFill>
              <a:srgbClr val="443A8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7" name="pt3606"/>
            <p:cNvSpPr/>
            <p:nvPr/>
          </p:nvSpPr>
          <p:spPr>
            <a:xfrm>
              <a:off x="5914698" y="5380245"/>
              <a:ext cx="198708" cy="198708"/>
            </a:xfrm>
            <a:prstGeom prst="ellipse">
              <a:avLst/>
            </a:prstGeom>
            <a:solidFill>
              <a:srgbClr val="31688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8" name="pt3607"/>
            <p:cNvSpPr/>
            <p:nvPr/>
          </p:nvSpPr>
          <p:spPr>
            <a:xfrm>
              <a:off x="5914698" y="5632245"/>
              <a:ext cx="198708" cy="198708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9" name="pt3608"/>
            <p:cNvSpPr/>
            <p:nvPr/>
          </p:nvSpPr>
          <p:spPr>
            <a:xfrm>
              <a:off x="5914698" y="5884245"/>
              <a:ext cx="198708" cy="198708"/>
            </a:xfrm>
            <a:prstGeom prst="ellipse">
              <a:avLst/>
            </a:prstGeom>
            <a:solidFill>
              <a:srgbClr val="35B779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0" name="pt3609"/>
            <p:cNvSpPr/>
            <p:nvPr/>
          </p:nvSpPr>
          <p:spPr>
            <a:xfrm>
              <a:off x="5914698" y="6136245"/>
              <a:ext cx="198708" cy="198708"/>
            </a:xfrm>
            <a:prstGeom prst="ellipse">
              <a:avLst/>
            </a:prstGeom>
            <a:solidFill>
              <a:srgbClr val="8FD74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1" name="pt3610"/>
            <p:cNvSpPr/>
            <p:nvPr/>
          </p:nvSpPr>
          <p:spPr>
            <a:xfrm>
              <a:off x="5914698" y="6388245"/>
              <a:ext cx="198708" cy="198708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2" name="tx3611"/>
            <p:cNvSpPr/>
            <p:nvPr/>
          </p:nvSpPr>
          <p:spPr>
            <a:xfrm>
              <a:off x="6209642" y="4935599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3613" name="tx3612"/>
            <p:cNvSpPr/>
            <p:nvPr/>
          </p:nvSpPr>
          <p:spPr>
            <a:xfrm>
              <a:off x="6209642" y="5187599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614" name="tx3613"/>
            <p:cNvSpPr/>
            <p:nvPr/>
          </p:nvSpPr>
          <p:spPr>
            <a:xfrm>
              <a:off x="6209642" y="5439599"/>
              <a:ext cx="68267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3615" name="tx3614"/>
            <p:cNvSpPr/>
            <p:nvPr/>
          </p:nvSpPr>
          <p:spPr>
            <a:xfrm>
              <a:off x="6209642" y="5688871"/>
              <a:ext cx="869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</a:t>
              </a:r>
            </a:p>
          </p:txBody>
        </p:sp>
        <p:sp>
          <p:nvSpPr>
            <p:cNvPr id="3616" name="tx3615"/>
            <p:cNvSpPr/>
            <p:nvPr/>
          </p:nvSpPr>
          <p:spPr>
            <a:xfrm>
              <a:off x="6209642" y="5943599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3617" name="tx3616"/>
            <p:cNvSpPr/>
            <p:nvPr/>
          </p:nvSpPr>
          <p:spPr>
            <a:xfrm>
              <a:off x="6209642" y="6195599"/>
              <a:ext cx="3105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</a:t>
              </a:r>
            </a:p>
          </p:txBody>
        </p:sp>
        <p:sp>
          <p:nvSpPr>
            <p:cNvPr id="3618" name="tx3617"/>
            <p:cNvSpPr/>
            <p:nvPr/>
          </p:nvSpPr>
          <p:spPr>
            <a:xfrm>
              <a:off x="5539467" y="5107294"/>
              <a:ext cx="1172579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process of beautify</a:t>
              </a:r>
            </a:p>
          </p:txBody>
        </p:sp>
        <p:sp>
          <p:nvSpPr>
            <p:cNvPr id="3619" name="tx3618"/>
            <p:cNvSpPr/>
            <p:nvPr/>
          </p:nvSpPr>
          <p:spPr>
            <a:xfrm>
              <a:off x="5539467" y="4894920"/>
              <a:ext cx="2404176" cy="121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data visualization with diamands</a:t>
              </a:r>
            </a:p>
          </p:txBody>
        </p:sp>
        <p:sp>
          <p:nvSpPr>
            <p:cNvPr id="3620" name="tx3619"/>
            <p:cNvSpPr/>
            <p:nvPr/>
          </p:nvSpPr>
          <p:spPr>
            <a:xfrm>
              <a:off x="4899116" y="4744485"/>
              <a:ext cx="46575" cy="12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2021-02-16T23:38:50Z</dcterms:modified>
  <cp:category/>
</cp:coreProperties>
</file>