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3"/>
    <p:sldId id="267" r:id="rId4"/>
    <p:sldId id="266" r:id="rId5"/>
    <p:sldId id="257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53715" y="127000"/>
            <a:ext cx="60839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使用conda管理python环境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641350" y="772160"/>
            <a:ext cx="11504930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下载</a:t>
            </a:r>
            <a:r>
              <a:rPr lang="en-US" altLang="zh-CN"/>
              <a:t>conda </a:t>
            </a:r>
            <a:endParaRPr lang="en-US" altLang="zh-CN"/>
          </a:p>
          <a:p>
            <a:r>
              <a:rPr lang="zh-CN" altLang="en-US"/>
              <a:t>wget https://repo.continuum.io/miniconda/Miniconda3-4.5.11-Linux-x86_64.sh -O miniconda.sh</a:t>
            </a:r>
            <a:endParaRPr lang="en-US" altLang="zh-CN"/>
          </a:p>
          <a:p>
            <a:r>
              <a:rPr lang="zh-CN" altLang="en-US"/>
              <a:t>安装：</a:t>
            </a:r>
            <a:endParaRPr lang="zh-CN" altLang="en-US"/>
          </a:p>
          <a:p>
            <a:r>
              <a:rPr lang="zh-CN" altLang="en-US"/>
              <a:t>sh miniconda.sh -b -p /mnt/sdb/zengl/lib/miniconda</a:t>
            </a:r>
            <a:endParaRPr lang="zh-CN" altLang="en-US"/>
          </a:p>
          <a:p>
            <a:r>
              <a:rPr lang="zh-CN" altLang="en-US"/>
              <a:t>设置环境变量</a:t>
            </a:r>
            <a:endParaRPr lang="zh-CN" altLang="en-US"/>
          </a:p>
          <a:p>
            <a:r>
              <a:rPr lang="zh-CN" altLang="en-US"/>
              <a:t>export PATH="$HOME/miniconda/bin:$PATH";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添加</a:t>
            </a:r>
            <a:r>
              <a:rPr lang="en-US" altLang="zh-CN"/>
              <a:t>conda</a:t>
            </a:r>
            <a:r>
              <a:rPr lang="zh-CN" altLang="en-US"/>
              <a:t>搜索路径：</a:t>
            </a:r>
            <a:endParaRPr lang="zh-CN" altLang="en-US"/>
          </a:p>
          <a:p>
            <a:r>
              <a:rPr lang="zh-CN" altLang="en-US"/>
              <a:t>conda config --set always_yes yes --set changeps1 no;</a:t>
            </a:r>
            <a:endParaRPr lang="zh-CN" altLang="en-US"/>
          </a:p>
          <a:p>
            <a:r>
              <a:rPr lang="zh-CN" altLang="en-US"/>
              <a:t>conda config --add channels conda-forge</a:t>
            </a:r>
            <a:endParaRPr lang="zh-CN" altLang="en-US"/>
          </a:p>
          <a:p>
            <a:r>
              <a:rPr lang="zh-CN" altLang="en-US"/>
              <a:t>conda config --add channels r</a:t>
            </a:r>
            <a:endParaRPr lang="zh-CN" altLang="en-US"/>
          </a:p>
          <a:p>
            <a:r>
              <a:rPr lang="zh-CN" altLang="en-US"/>
              <a:t>conda config --add channels bioconda</a:t>
            </a:r>
            <a:endParaRPr lang="zh-CN" altLang="en-US"/>
          </a:p>
          <a:p>
            <a:r>
              <a:rPr lang="zh-CN" altLang="en-US"/>
              <a:t>conda config --add channels default</a:t>
            </a:r>
            <a:endParaRPr lang="zh-CN" altLang="en-US"/>
          </a:p>
          <a:p>
            <a:r>
              <a:rPr lang="zh-CN" altLang="en-US"/>
              <a:t>安装</a:t>
            </a:r>
            <a:r>
              <a:rPr lang="en-US" altLang="zh-CN"/>
              <a:t>conda</a:t>
            </a:r>
            <a:r>
              <a:rPr lang="zh-CN" altLang="en-US"/>
              <a:t>配套的</a:t>
            </a:r>
            <a:r>
              <a:rPr lang="en-US" altLang="zh-CN"/>
              <a:t>r</a:t>
            </a:r>
            <a:r>
              <a:rPr lang="zh-CN" altLang="en-US"/>
              <a:t>语言  </a:t>
            </a:r>
            <a:r>
              <a:rPr lang="en-US" altLang="zh-CN"/>
              <a:t>-c  </a:t>
            </a:r>
            <a:r>
              <a:rPr lang="zh-CN" altLang="en-US"/>
              <a:t>指定频道</a:t>
            </a:r>
            <a:endParaRPr lang="zh-CN" altLang="en-US"/>
          </a:p>
          <a:p>
            <a:r>
              <a:rPr lang="zh-CN" altLang="en-US"/>
              <a:t>conda install r-base</a:t>
            </a:r>
            <a:endParaRPr lang="zh-CN" altLang="en-US"/>
          </a:p>
          <a:p>
            <a:r>
              <a:rPr lang="zh-CN" altLang="en-US"/>
              <a:t>conda install -c r rpy2</a:t>
            </a:r>
            <a:endParaRPr lang="zh-CN" altLang="en-US"/>
          </a:p>
          <a:p>
            <a:r>
              <a:rPr lang="zh-CN" altLang="en-US"/>
              <a:t>conda install -c r r-essentials</a:t>
            </a:r>
            <a:endParaRPr lang="zh-CN" altLang="en-US"/>
          </a:p>
          <a:p>
            <a:r>
              <a:rPr lang="zh-CN" altLang="en-US"/>
              <a:t>conda install r-units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conda install -c r r=3.3.2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安装指定版本</a:t>
            </a:r>
            <a:r>
              <a:rPr lang="en-US" altLang="zh-CN">
                <a:sym typeface="+mn-ea"/>
              </a:rPr>
              <a:t>r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conda update r r=3.5.3             </a:t>
            </a:r>
            <a:r>
              <a:rPr lang="zh-CN" altLang="en-US">
                <a:sym typeface="+mn-ea"/>
              </a:rPr>
              <a:t>更新到指定版本</a:t>
            </a:r>
            <a:r>
              <a:rPr lang="en-US" altLang="zh-CN">
                <a:sym typeface="+mn-ea"/>
              </a:rPr>
              <a:t>r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1440" y="182245"/>
            <a:ext cx="10879455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conda info -e        </a:t>
            </a:r>
            <a:r>
              <a:rPr lang="en-US" altLang="zh-CN">
                <a:sym typeface="+mn-ea"/>
              </a:rPr>
              <a:t>#</a:t>
            </a:r>
            <a:r>
              <a:rPr lang="zh-CN" altLang="en-US">
                <a:sym typeface="+mn-ea"/>
              </a:rPr>
              <a:t>查看当前系统下的环境</a:t>
            </a:r>
            <a:endParaRPr lang="zh-CN" altLang="en-US"/>
          </a:p>
          <a:p>
            <a:r>
              <a:rPr lang="zh-CN" altLang="en-US">
                <a:sym typeface="+mn-ea"/>
              </a:rPr>
              <a:t>conda info -a        # 查看所有信息</a:t>
            </a:r>
            <a:endParaRPr lang="zh-CN" altLang="en-US"/>
          </a:p>
          <a:p>
            <a:r>
              <a:rPr lang="zh-CN" altLang="en-US">
                <a:sym typeface="+mn-ea"/>
              </a:rPr>
              <a:t>conda info --envs # 查看环境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创建新的环境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指定python版本为2.7，注意至少需要指定python版本或者要安装的包# 后一种情况下，自动安装最新python版本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conda create -n env_name python=2.7</a:t>
            </a:r>
            <a:endParaRPr lang="zh-CN" altLang="en-US"/>
          </a:p>
          <a:p>
            <a:r>
              <a:rPr lang="zh-CN" altLang="en-US">
                <a:sym typeface="+mn-ea"/>
              </a:rPr>
              <a:t>conda create -n env_name numpy matplotlib python=2.7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切换</a:t>
            </a:r>
            <a:r>
              <a:rPr lang="en-US" altLang="zh-CN">
                <a:sym typeface="+mn-ea"/>
              </a:rPr>
              <a:t>conda</a:t>
            </a:r>
            <a:r>
              <a:rPr lang="zh-CN" altLang="en-US">
                <a:sym typeface="+mn-ea"/>
              </a:rPr>
              <a:t>环境</a:t>
            </a:r>
            <a:endParaRPr lang="zh-CN" altLang="en-US"/>
          </a:p>
          <a:p>
            <a:r>
              <a:rPr lang="zh-CN" altLang="en-US">
                <a:sym typeface="+mn-ea"/>
              </a:rPr>
              <a:t>source activate </a:t>
            </a:r>
            <a:r>
              <a:rPr lang="zh-CN" altLang="en-US">
                <a:sym typeface="+mn-ea"/>
              </a:rPr>
              <a:t>env_name</a:t>
            </a:r>
            <a:endParaRPr lang="zh-CN" altLang="en-US"/>
          </a:p>
          <a:p>
            <a:r>
              <a:rPr lang="en-US" altLang="zh-CN">
                <a:sym typeface="+mn-ea"/>
              </a:rPr>
              <a:t>./</a:t>
            </a:r>
            <a:r>
              <a:rPr lang="zh-CN" altLang="en-US">
                <a:sym typeface="+mn-ea"/>
              </a:rPr>
              <a:t>kobas-2.1.1/scripts/identify.py -f J_vs_F.DEG.Ko -n BH -b pathway.txt -o J_vs_F.DEG.Ko.enrich.xls</a:t>
            </a:r>
            <a:endParaRPr lang="zh-CN" altLang="en-US"/>
          </a:p>
          <a:p>
            <a:r>
              <a:rPr lang="zh-CN" altLang="en-US">
                <a:sym typeface="+mn-ea"/>
              </a:rPr>
              <a:t>conda deactivate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/>
              <a:t>pip</a:t>
            </a:r>
            <a:r>
              <a:rPr lang="zh-CN" altLang="en-US"/>
              <a:t>安装程序包</a:t>
            </a:r>
            <a:endParaRPr lang="zh-CN" altLang="en-US"/>
          </a:p>
          <a:p>
            <a:r>
              <a:rPr lang="en-US" altLang="zh-CN"/>
              <a:t>pip install pysqlite</a:t>
            </a:r>
            <a:endParaRPr lang="en-US" altLang="zh-CN"/>
          </a:p>
          <a:p>
            <a:r>
              <a:rPr lang="en-US" altLang="zh-CN"/>
              <a:t>pip install biopython</a:t>
            </a:r>
            <a:endParaRPr lang="en-US" altLang="zh-CN"/>
          </a:p>
          <a:p>
            <a:r>
              <a:rPr lang="en-US" altLang="zh-CN"/>
              <a:t>pip install rpy2 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6680" y="1822450"/>
            <a:ext cx="1098613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下载</a:t>
            </a:r>
            <a:endParaRPr lang="zh-CN" altLang="en-US" sz="2400"/>
          </a:p>
          <a:p>
            <a:r>
              <a:rPr lang="zh-CN" altLang="en-US" sz="2400"/>
              <a:t>https://cloud.r-project.org/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编译：</a:t>
            </a:r>
            <a:endParaRPr lang="zh-CN" altLang="en-US" sz="2400"/>
          </a:p>
          <a:p>
            <a:r>
              <a:rPr lang="zh-CN" altLang="en-US" sz="2400"/>
              <a:t>./configure   --enable-R-shlib       --with-x=yes --with-readline=yes</a:t>
            </a:r>
            <a:endParaRPr lang="zh-CN" altLang="en-US" sz="2400"/>
          </a:p>
          <a:p>
            <a:r>
              <a:rPr lang="zh-CN" altLang="en-US" sz="2400"/>
              <a:t>安装：</a:t>
            </a:r>
            <a:endParaRPr lang="zh-CN" altLang="en-US" sz="2400"/>
          </a:p>
          <a:p>
            <a:r>
              <a:rPr lang="en-US" altLang="zh-CN" sz="2400"/>
              <a:t>make</a:t>
            </a:r>
            <a:endParaRPr lang="en-US" altLang="zh-CN" sz="2400"/>
          </a:p>
          <a:p>
            <a:r>
              <a:rPr lang="zh-CN" altLang="en-US" sz="2400"/>
              <a:t>安装到系统环境</a:t>
            </a:r>
            <a:endParaRPr lang="zh-CN" altLang="en-US" sz="2400"/>
          </a:p>
          <a:p>
            <a:r>
              <a:rPr lang="en-US" altLang="zh-CN" sz="2400"/>
              <a:t>make install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4239260" y="320675"/>
            <a:ext cx="4231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R</a:t>
            </a:r>
            <a:r>
              <a:rPr lang="zh-CN" altLang="zh-CN" sz="3600"/>
              <a:t>下载和安装</a:t>
            </a:r>
            <a:endParaRPr lang="zh-CN" altLang="zh-CN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39260" y="320675"/>
            <a:ext cx="4231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/>
              <a:t>软件包下载和安装</a:t>
            </a:r>
            <a:endParaRPr lang="zh-CN" altLang="zh-CN" sz="3600"/>
          </a:p>
        </p:txBody>
      </p:sp>
      <p:sp>
        <p:nvSpPr>
          <p:cNvPr id="3" name="文本框 2"/>
          <p:cNvSpPr txBox="1"/>
          <p:nvPr/>
        </p:nvSpPr>
        <p:spPr>
          <a:xfrm>
            <a:off x="732790" y="1411605"/>
            <a:ext cx="10924540" cy="5323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 sz="2000"/>
              <a:t>方法一</a:t>
            </a:r>
            <a:endParaRPr lang="zh-CN" altLang="zh-CN" sz="2000"/>
          </a:p>
          <a:p>
            <a:r>
              <a:rPr lang="zh-CN" altLang="zh-CN" sz="2000"/>
              <a:t>install.packages(</a:t>
            </a:r>
            <a:r>
              <a:rPr lang="en-US" altLang="zh-CN" sz="2000"/>
              <a:t>“</a:t>
            </a:r>
            <a:r>
              <a:rPr lang="zh-CN" altLang="en-US" sz="2000">
                <a:sym typeface="+mn-ea"/>
              </a:rPr>
              <a:t>Hmisc</a:t>
            </a:r>
            <a:r>
              <a:rPr lang="en-US" altLang="zh-CN" sz="2000"/>
              <a:t>”</a:t>
            </a:r>
            <a:r>
              <a:rPr lang="zh-CN" altLang="zh-CN" sz="2000"/>
              <a:t>,repos = "http://cran.r-project.org")</a:t>
            </a:r>
            <a:endParaRPr lang="zh-CN" altLang="zh-CN" sz="2000"/>
          </a:p>
          <a:p>
            <a:endParaRPr lang="zh-CN" altLang="en-US" sz="2000"/>
          </a:p>
          <a:p>
            <a:r>
              <a:rPr lang="zh-CN" altLang="en-US" sz="2000"/>
              <a:t>同时安装多个软件包</a:t>
            </a:r>
            <a:endParaRPr lang="zh-CN" altLang="en-US" sz="2000"/>
          </a:p>
          <a:p>
            <a:r>
              <a:rPr lang="zh-CN" altLang="zh-CN" sz="2000">
                <a:sym typeface="+mn-ea"/>
              </a:rPr>
              <a:t>install.packages(c("bold","rentrez","XML","seqinr"),dependencies=T,repos = "http://cran.r-project.org")</a:t>
            </a:r>
            <a:endParaRPr lang="zh-CN" altLang="zh-CN" sz="2000">
              <a:sym typeface="+mn-ea"/>
            </a:endParaRPr>
          </a:p>
          <a:p>
            <a:endParaRPr lang="zh-CN" altLang="zh-CN" sz="2000">
              <a:sym typeface="+mn-ea"/>
            </a:endParaRPr>
          </a:p>
          <a:p>
            <a:r>
              <a:rPr lang="zh-CN" altLang="en-US" sz="2000"/>
              <a:t>方法二：</a:t>
            </a:r>
            <a:endParaRPr lang="zh-CN" altLang="en-US" sz="2000"/>
          </a:p>
          <a:p>
            <a:r>
              <a:rPr lang="zh-CN" altLang="en-US" sz="2000"/>
              <a:t>下载软件并安装到指定路径</a:t>
            </a:r>
            <a:endParaRPr lang="zh-CN" altLang="en-US" sz="2000"/>
          </a:p>
          <a:p>
            <a:r>
              <a:rPr lang="zh-CN" altLang="en-US" sz="2000"/>
              <a:t>install.packages("</a:t>
            </a:r>
            <a:r>
              <a:rPr lang="zh-CN" altLang="en-US" sz="2000">
                <a:sym typeface="+mn-ea"/>
              </a:rPr>
              <a:t>Hmisc</a:t>
            </a:r>
            <a:r>
              <a:rPr lang="en-US" altLang="zh-CN" sz="2000">
                <a:sym typeface="+mn-ea"/>
              </a:rPr>
              <a:t>.tar.gz</a:t>
            </a:r>
            <a:r>
              <a:rPr lang="zh-CN" altLang="en-US" sz="2000"/>
              <a:t>",lib="/mnt/sdb/zengl/lib")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加载软件包</a:t>
            </a:r>
            <a:endParaRPr lang="zh-CN" altLang="en-US" sz="2000"/>
          </a:p>
          <a:p>
            <a:r>
              <a:rPr lang="zh-CN" altLang="en-US" sz="2000"/>
              <a:t>library(Hmisc)</a:t>
            </a:r>
            <a:endParaRPr lang="zh-CN" altLang="en-US" sz="2000"/>
          </a:p>
          <a:p>
            <a:r>
              <a:rPr lang="zh-CN" altLang="en-US" sz="2000"/>
              <a:t>library(</a:t>
            </a:r>
            <a:r>
              <a:rPr lang="zh-CN" altLang="en-US" sz="2000">
                <a:sym typeface="+mn-ea"/>
              </a:rPr>
              <a:t>Hmisc</a:t>
            </a:r>
            <a:r>
              <a:rPr lang="zh-CN" altLang="en-US" sz="2000"/>
              <a:t>,lib="</a:t>
            </a:r>
            <a:r>
              <a:rPr lang="zh-CN" altLang="en-US" sz="2000">
                <a:sym typeface="+mn-ea"/>
              </a:rPr>
              <a:t>/mnt/sdb/zengl/lib</a:t>
            </a:r>
            <a:r>
              <a:rPr lang="zh-CN" altLang="en-US" sz="2000"/>
              <a:t>")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注意：</a:t>
            </a:r>
            <a:endParaRPr lang="zh-CN" altLang="en-US" sz="2000"/>
          </a:p>
          <a:p>
            <a:r>
              <a:rPr lang="zh-CN" altLang="en-US" sz="2000"/>
              <a:t>安装R包的时候，如果是Github上直接下载的zip，需要在服务器上unzip后重新tar -czf xxx.tar.gz xxxx。否则会报错Error in rawToChar(block[seq_len(ns)]).</a:t>
            </a:r>
            <a:endParaRPr lang="zh-CN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52730" y="869950"/>
            <a:ext cx="1189799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library("reticulate")</a:t>
            </a:r>
            <a:endParaRPr lang="zh-CN" altLang="en-US"/>
          </a:p>
          <a:p>
            <a:r>
              <a:rPr lang="zh-CN" altLang="en-US"/>
              <a:t>virtualenv_list()	 </a:t>
            </a:r>
            <a:endParaRPr lang="zh-CN" altLang="en-US"/>
          </a:p>
          <a:p>
            <a:r>
              <a:rPr lang="zh-CN" altLang="en-US"/>
              <a:t>virtualenv_create(envname ="abc",python ="/lustre/sdb/taoye/miniconda3/bin/python3.6")</a:t>
            </a:r>
            <a:endParaRPr lang="zh-CN" altLang="en-US"/>
          </a:p>
          <a:p>
            <a:r>
              <a:rPr lang="zh-CN" altLang="en-US"/>
              <a:t>virtualenv_install("abc","numpy")</a:t>
            </a:r>
            <a:endParaRPr lang="zh-CN" altLang="en-US"/>
          </a:p>
          <a:p>
            <a:r>
              <a:rPr lang="zh-CN" altLang="en-US"/>
              <a:t>virtualenv_install("abc","scipy")</a:t>
            </a:r>
            <a:endParaRPr lang="zh-CN" altLang="en-US"/>
          </a:p>
          <a:p>
            <a:r>
              <a:rPr lang="zh-CN" altLang="en-US"/>
              <a:t>virtualenv_install("abc","scikit-learn")</a:t>
            </a:r>
            <a:endParaRPr lang="zh-CN" altLang="en-US"/>
          </a:p>
          <a:p>
            <a:r>
              <a:rPr lang="zh-CN" altLang="en-US"/>
              <a:t>virtualenv_install("abc","numba")</a:t>
            </a:r>
            <a:endParaRPr lang="zh-CN" altLang="en-US"/>
          </a:p>
          <a:p>
            <a:r>
              <a:rPr lang="zh-CN" altLang="en-US"/>
              <a:t>virtualenv_install("abc","umap-learn")</a:t>
            </a:r>
            <a:endParaRPr lang="zh-CN" altLang="en-US"/>
          </a:p>
          <a:p>
            <a:r>
              <a:rPr lang="zh-CN" altLang="en-US"/>
              <a:t>use_virtualenv("abc")	 </a:t>
            </a:r>
            <a:endParaRPr lang="zh-CN" altLang="en-US"/>
          </a:p>
          <a:p>
            <a:r>
              <a:rPr lang="zh-CN" altLang="en-US"/>
              <a:t>py_install("umap-learn")</a:t>
            </a:r>
            <a:endParaRPr lang="zh-CN" altLang="en-US"/>
          </a:p>
          <a:p>
            <a:r>
              <a:rPr lang="zh-CN" altLang="en-US"/>
              <a:t>py_config()   #如果输入这个命令，一定要在use_virtualenv后面，不然是默认环境变量</a:t>
            </a:r>
            <a:endParaRPr lang="zh-CN" altLang="en-US"/>
          </a:p>
          <a:p>
            <a:r>
              <a:rPr lang="zh-CN" altLang="en-US"/>
              <a:t>use_python("/lustre/sdb/taoye/miniconda3/lib/python3.6",required = TRUE)	#如果输入这个命令，一定要在use_virtualenv后面，不然是默认环境变量</a:t>
            </a:r>
            <a:endParaRPr lang="zh-CN" altLang="en-US"/>
          </a:p>
          <a:p>
            <a:r>
              <a:rPr lang="zh-CN" altLang="en-US"/>
              <a:t>use_python("/lustre/sdb/taoye/miniconda3/bin/python3.6",required = TRUE)	#如果输入这个命令，一定要在use_virtualenv后面，不然是默认环境变量</a:t>
            </a:r>
            <a:endParaRPr lang="zh-CN" altLang="en-US"/>
          </a:p>
          <a:p>
            <a:r>
              <a:rPr lang="zh-CN" altLang="en-US"/>
              <a:t>source_python("/lustre/sdb/taoye/miniconda3/lib/python3.6/site-packages/umap/umap_.py")	#如果输入这个命令，一定要在use_virtualenv后面，不然是默认环境变量</a:t>
            </a:r>
            <a:endParaRPr lang="zh-CN" altLang="en-US"/>
          </a:p>
          <a:p>
            <a:r>
              <a:rPr lang="zh-CN" altLang="en-US"/>
              <a:t>py_module_available("pandas")	可以使用函数：source_python()获取任何Python脚本，就像使用R脚本一样。如果你有以下Python脚本：flights.py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86610" y="92710"/>
            <a:ext cx="8399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R</a:t>
            </a:r>
            <a:r>
              <a:rPr lang="zh-CN" altLang="en-US" sz="3600"/>
              <a:t>内创建本地</a:t>
            </a:r>
            <a:r>
              <a:rPr lang="en-US" altLang="zh-CN" sz="3600"/>
              <a:t>python</a:t>
            </a:r>
            <a:r>
              <a:rPr lang="zh-CN" altLang="en-US" sz="3600"/>
              <a:t>环境和安装</a:t>
            </a:r>
            <a:r>
              <a:rPr lang="en-US" altLang="zh-CN" sz="3600"/>
              <a:t>python</a:t>
            </a:r>
            <a:r>
              <a:rPr lang="zh-CN" altLang="en-US" sz="3600"/>
              <a:t>包</a:t>
            </a:r>
            <a:endParaRPr lang="zh-CN" altLang="zh-CN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2511</Words>
  <Application>WPS 演示</Application>
  <PresentationFormat>宽屏</PresentationFormat>
  <Paragraphs>95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26</cp:revision>
  <dcterms:created xsi:type="dcterms:W3CDTF">2019-08-05T12:47:00Z</dcterms:created>
  <dcterms:modified xsi:type="dcterms:W3CDTF">2019-08-06T00:19:56Z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2052-11.1.0.8907</vt:lpwstr>
  </property>
</Properties>
</file>