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3" r:id="rId2"/>
    <p:sldId id="266" r:id="rId3"/>
    <p:sldId id="257" r:id="rId4"/>
    <p:sldId id="279" r:id="rId5"/>
    <p:sldId id="258" r:id="rId6"/>
    <p:sldId id="296" r:id="rId7"/>
    <p:sldId id="280" r:id="rId8"/>
    <p:sldId id="263" r:id="rId9"/>
    <p:sldId id="281" r:id="rId10"/>
    <p:sldId id="297" r:id="rId11"/>
    <p:sldId id="298" r:id="rId12"/>
    <p:sldId id="299" r:id="rId13"/>
    <p:sldId id="302" r:id="rId14"/>
    <p:sldId id="301" r:id="rId15"/>
    <p:sldId id="300" r:id="rId16"/>
    <p:sldId id="29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20" y="-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5B96-0528-4EB3-BD49-1B7E7EBAB96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148F-9A36-414E-A051-93CFF099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9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1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9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1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7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3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8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9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7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4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0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2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screen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jpe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>
            <p:custDataLst>
              <p:tags r:id="rId1"/>
            </p:custDataLst>
          </p:nvPr>
        </p:nvSpPr>
        <p:spPr>
          <a:xfrm>
            <a:off x="5632265" y="1144311"/>
            <a:ext cx="6077689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6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The</a:t>
            </a:r>
            <a:r>
              <a:rPr kumimoji="1" lang="zh-CN" altLang="en-US" sz="6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6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Kite</a:t>
            </a:r>
            <a:r>
              <a:rPr kumimoji="1" lang="zh-CN" altLang="en-US" sz="6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6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Runner</a:t>
            </a:r>
            <a:endParaRPr kumimoji="1" lang="zh-CN" altLang="en-US" sz="66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117" name="PA_组合 98"/>
          <p:cNvGrpSpPr/>
          <p:nvPr>
            <p:custDataLst>
              <p:tags r:id="rId2"/>
            </p:custDataLst>
          </p:nvPr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>
            <p:custDataLst>
              <p:tags r:id="rId3"/>
            </p:custDataLst>
          </p:nvPr>
        </p:nvGrpSpPr>
        <p:grpSpPr>
          <a:xfrm rot="8548729">
            <a:off x="2524280" y="3854146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>
            <p:custDataLst>
              <p:tags r:id="rId4"/>
            </p:custDataLst>
          </p:nvPr>
        </p:nvGrpSpPr>
        <p:grpSpPr>
          <a:xfrm rot="14095664" flipV="1">
            <a:off x="4603130" y="2167949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>
            <p:custDataLst>
              <p:tags r:id="rId5"/>
            </p:custDataLst>
          </p:nvPr>
        </p:nvGrpSpPr>
        <p:grpSpPr>
          <a:xfrm rot="1234529">
            <a:off x="599048" y="1792139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PA_chenying0907 148"/>
          <p:cNvSpPr/>
          <p:nvPr>
            <p:custDataLst>
              <p:tags r:id="rId6"/>
            </p:custDataLst>
          </p:nvPr>
        </p:nvSpPr>
        <p:spPr>
          <a:xfrm>
            <a:off x="8516839" y="2414384"/>
            <a:ext cx="3193115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kumimoji="1"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Khaled</a:t>
            </a:r>
            <a:r>
              <a:rPr kumimoji="1"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3200" dirty="0">
                <a:solidFill>
                  <a:schemeClr val="accent2">
                    <a:lumMod val="75000"/>
                  </a:schemeClr>
                </a:solidFill>
              </a:rPr>
              <a:t>Hosseini</a:t>
            </a:r>
            <a:endParaRPr sz="32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35" name="PA_组合 22"/>
          <p:cNvGrpSpPr/>
          <p:nvPr>
            <p:custDataLst>
              <p:tags r:id="rId7"/>
            </p:custDataLst>
          </p:nvPr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19046" r="35492" b="10378"/>
          <a:stretch/>
        </p:blipFill>
        <p:spPr>
          <a:xfrm rot="1001429">
            <a:off x="1916223" y="3581791"/>
            <a:ext cx="1115302" cy="1476080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16532" r="25212" b="23171"/>
          <a:stretch/>
        </p:blipFill>
        <p:spPr>
          <a:xfrm rot="357273">
            <a:off x="-75034" y="2914451"/>
            <a:ext cx="2247077" cy="1783407"/>
          </a:xfrm>
          <a:prstGeom prst="rect">
            <a:avLst/>
          </a:prstGeom>
        </p:spPr>
      </p:pic>
      <p:grpSp>
        <p:nvGrpSpPr>
          <p:cNvPr id="33" name="PA_组合 22"/>
          <p:cNvGrpSpPr/>
          <p:nvPr>
            <p:custDataLst>
              <p:tags r:id="rId8"/>
            </p:custDataLst>
          </p:nvPr>
        </p:nvGrpSpPr>
        <p:grpSpPr>
          <a:xfrm rot="995684">
            <a:off x="11194790" y="1167229"/>
            <a:ext cx="588962" cy="268982"/>
            <a:chOff x="0" y="-1"/>
            <a:chExt cx="1887191" cy="861891"/>
          </a:xfrm>
        </p:grpSpPr>
        <p:sp>
          <p:nvSpPr>
            <p:cNvPr id="38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366000" y="5067301"/>
            <a:ext cx="231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Shen</a:t>
            </a:r>
            <a:r>
              <a:rPr kumimoji="1" lang="zh-CN" altLang="en-US" sz="32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2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Tao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</p:spTree>
    <p:extLst>
      <p:ext uri="{BB962C8B-B14F-4D97-AF65-F5344CB8AC3E}">
        <p14:creationId xmlns:p14="http://schemas.microsoft.com/office/powerpoint/2010/main" val="18851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3562945" y="3112485"/>
            <a:ext cx="6584355" cy="741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“ </a:t>
            </a:r>
            <a:r>
              <a:rPr kumimoji="1" lang="en-US" altLang="zh-CN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For</a:t>
            </a: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you,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a</a:t>
            </a: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thousand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times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over</a:t>
            </a:r>
            <a:r>
              <a:rPr kumimoji="1" lang="en-US" altLang="zh-CN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!</a:t>
            </a: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”</a:t>
            </a:r>
            <a:endParaRPr kumimoji="1" sz="36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6686" y="215632"/>
            <a:ext cx="240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excerpts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59798" y="298282"/>
            <a:ext cx="791644" cy="81838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10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2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0143 -0.095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3751401" y="3112485"/>
            <a:ext cx="6584355" cy="686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"There is a way to be good again".</a:t>
            </a:r>
            <a:endParaRPr kumimoji="1" sz="36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6686" y="215632"/>
            <a:ext cx="240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excerpts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59798" y="298282"/>
            <a:ext cx="791644" cy="81838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10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1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0143 -0.095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3659588" y="2018378"/>
            <a:ext cx="6584355" cy="317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4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“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only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sin that mattered was theft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.”</a:t>
            </a: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Baba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said.</a:t>
            </a: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“</a:t>
            </a: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When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you kill a man, you steal a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life,</a:t>
            </a: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You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steal his wife's right to a husband, rob </a:t>
            </a:r>
            <a:r>
              <a:rPr kumimoji="1"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his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children of a father. When you tell a lie, you steal someone's right to the truth. When you cheat, you steal the right to fairness. ”</a:t>
            </a:r>
            <a:endParaRPr kumimoji="1" sz="24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6686" y="215632"/>
            <a:ext cx="240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excerpts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59798" y="298282"/>
            <a:ext cx="791644" cy="81838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10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00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0143 -0.095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3659588" y="2697026"/>
            <a:ext cx="6584355" cy="1822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4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“ 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My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body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was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broken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-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just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how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badly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I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wouldn’t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find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out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until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later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–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but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I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felt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healed.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Healed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at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last.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I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laughed.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”</a:t>
            </a:r>
            <a:endParaRPr kumimoji="1" sz="28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6686" y="215632"/>
            <a:ext cx="240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excerpts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59798" y="298282"/>
            <a:ext cx="791644" cy="81838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10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23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0143 -0.095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92502" y="3992283"/>
            <a:ext cx="255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My</a:t>
            </a:r>
            <a:r>
              <a:rPr kumimoji="1" lang="zh-CN" altLang="en-US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thoughts</a:t>
            </a:r>
            <a:endParaRPr kumimoji="1" lang="zh-CN" altLang="en-US" sz="36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1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6381" y="1833012"/>
              <a:ext cx="697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 dirty="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4</a:t>
              </a:r>
              <a:endParaRPr kumimoji="1" lang="zh-CN" altLang="en-US" sz="8000" dirty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7134265" y="882392"/>
            <a:ext cx="4093561" cy="4684969"/>
            <a:chOff x="6435765" y="1088769"/>
            <a:chExt cx="4093561" cy="4684969"/>
          </a:xfrm>
        </p:grpSpPr>
        <p:sp>
          <p:nvSpPr>
            <p:cNvPr id="71" name="chenying0907 115"/>
            <p:cNvSpPr/>
            <p:nvPr/>
          </p:nvSpPr>
          <p:spPr>
            <a:xfrm>
              <a:off x="7567348" y="1088769"/>
              <a:ext cx="1775717" cy="46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11" h="21530" extrusionOk="0">
                  <a:moveTo>
                    <a:pt x="8172" y="21530"/>
                  </a:moveTo>
                  <a:cubicBezTo>
                    <a:pt x="17621" y="21583"/>
                    <a:pt x="19236" y="17"/>
                    <a:pt x="8422" y="0"/>
                  </a:cubicBezTo>
                  <a:cubicBezTo>
                    <a:pt x="-2191" y="-17"/>
                    <a:pt x="-2364" y="17802"/>
                    <a:pt x="5608" y="20986"/>
                  </a:cubicBezTo>
                  <a:cubicBezTo>
                    <a:pt x="6530" y="21354"/>
                    <a:pt x="7385" y="21526"/>
                    <a:pt x="8172" y="215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chenying0907 116"/>
            <p:cNvSpPr/>
            <p:nvPr/>
          </p:nvSpPr>
          <p:spPr>
            <a:xfrm>
              <a:off x="6477672" y="1926978"/>
              <a:ext cx="4051654" cy="301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9" h="14657" extrusionOk="0">
                  <a:moveTo>
                    <a:pt x="290" y="13739"/>
                  </a:moveTo>
                  <a:cubicBezTo>
                    <a:pt x="2960" y="18035"/>
                    <a:pt x="21566" y="6126"/>
                    <a:pt x="18474" y="1235"/>
                  </a:cubicBezTo>
                  <a:cubicBezTo>
                    <a:pt x="15439" y="-3565"/>
                    <a:pt x="399" y="6799"/>
                    <a:pt x="11" y="12263"/>
                  </a:cubicBezTo>
                  <a:cubicBezTo>
                    <a:pt x="-34" y="12895"/>
                    <a:pt x="67" y="13381"/>
                    <a:pt x="290" y="1373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chenying0907 117"/>
            <p:cNvSpPr/>
            <p:nvPr/>
          </p:nvSpPr>
          <p:spPr>
            <a:xfrm>
              <a:off x="6435765" y="1926974"/>
              <a:ext cx="4083572" cy="297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1" h="14577" extrusionOk="0">
                  <a:moveTo>
                    <a:pt x="18610" y="13616"/>
                  </a:moveTo>
                  <a:cubicBezTo>
                    <a:pt x="16016" y="17996"/>
                    <a:pt x="-2680" y="6280"/>
                    <a:pt x="326" y="1291"/>
                  </a:cubicBezTo>
                  <a:cubicBezTo>
                    <a:pt x="3276" y="-3604"/>
                    <a:pt x="18399" y="6612"/>
                    <a:pt x="18866" y="12121"/>
                  </a:cubicBezTo>
                  <a:cubicBezTo>
                    <a:pt x="18920" y="12758"/>
                    <a:pt x="18826" y="13251"/>
                    <a:pt x="18610" y="1361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119"/>
            <p:cNvSpPr/>
            <p:nvPr/>
          </p:nvSpPr>
          <p:spPr>
            <a:xfrm>
              <a:off x="8112182" y="3058555"/>
              <a:ext cx="742549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5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4" y="3054"/>
                  </a:cubicBezTo>
                  <a:cubicBezTo>
                    <a:pt x="11228" y="-380"/>
                    <a:pt x="5949" y="-1113"/>
                    <a:pt x="2533" y="185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8433484" y="756655"/>
            <a:ext cx="742558" cy="742822"/>
            <a:chOff x="7734984" y="963032"/>
            <a:chExt cx="742558" cy="742822"/>
          </a:xfrm>
        </p:grpSpPr>
        <p:sp>
          <p:nvSpPr>
            <p:cNvPr id="68" name="chenying0907 120"/>
            <p:cNvSpPr/>
            <p:nvPr/>
          </p:nvSpPr>
          <p:spPr>
            <a:xfrm>
              <a:off x="7734984" y="963032"/>
              <a:ext cx="742558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6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5" y="3054"/>
                  </a:cubicBezTo>
                  <a:cubicBezTo>
                    <a:pt x="11228" y="-380"/>
                    <a:pt x="5949" y="-1113"/>
                    <a:pt x="2533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21569" y="96303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798975" y="3603504"/>
            <a:ext cx="742578" cy="787795"/>
            <a:chOff x="6100475" y="3809881"/>
            <a:chExt cx="742578" cy="787795"/>
          </a:xfrm>
        </p:grpSpPr>
        <p:sp>
          <p:nvSpPr>
            <p:cNvPr id="70" name="chenying0907 122"/>
            <p:cNvSpPr/>
            <p:nvPr/>
          </p:nvSpPr>
          <p:spPr>
            <a:xfrm>
              <a:off x="6100475" y="3854854"/>
              <a:ext cx="742578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6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5" y="3054"/>
                  </a:cubicBezTo>
                  <a:cubicBezTo>
                    <a:pt x="11228" y="-380"/>
                    <a:pt x="5948" y="-1113"/>
                    <a:pt x="2533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187070" y="380988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0570923" y="4277137"/>
            <a:ext cx="742575" cy="742822"/>
            <a:chOff x="9872423" y="4483514"/>
            <a:chExt cx="742575" cy="742822"/>
          </a:xfrm>
        </p:grpSpPr>
        <p:sp>
          <p:nvSpPr>
            <p:cNvPr id="69" name="chenying0907 121"/>
            <p:cNvSpPr/>
            <p:nvPr/>
          </p:nvSpPr>
          <p:spPr>
            <a:xfrm>
              <a:off x="9872423" y="4483514"/>
              <a:ext cx="742575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2" y="1855"/>
                  </a:moveTo>
                  <a:cubicBezTo>
                    <a:pt x="435" y="3678"/>
                    <a:pt x="-1127" y="9085"/>
                    <a:pt x="1048" y="11828"/>
                  </a:cubicBezTo>
                  <a:cubicBezTo>
                    <a:pt x="7916" y="20487"/>
                    <a:pt x="20473" y="10972"/>
                    <a:pt x="14024" y="3054"/>
                  </a:cubicBezTo>
                  <a:cubicBezTo>
                    <a:pt x="11228" y="-379"/>
                    <a:pt x="5948" y="-1113"/>
                    <a:pt x="2532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937153" y="4483514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76" name="chenying0907 232"/>
          <p:cNvSpPr/>
          <p:nvPr/>
        </p:nvSpPr>
        <p:spPr>
          <a:xfrm>
            <a:off x="1094180" y="2148823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henying0907 148"/>
          <p:cNvSpPr/>
          <p:nvPr/>
        </p:nvSpPr>
        <p:spPr>
          <a:xfrm>
            <a:off x="1776138" y="2190309"/>
            <a:ext cx="441093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The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Search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For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Redemption</a:t>
            </a:r>
            <a:endParaRPr kumimoji="1" sz="20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78" name="chenying0907 232"/>
          <p:cNvSpPr/>
          <p:nvPr/>
        </p:nvSpPr>
        <p:spPr>
          <a:xfrm>
            <a:off x="1094180" y="322487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chenying0907 148"/>
          <p:cNvSpPr/>
          <p:nvPr/>
        </p:nvSpPr>
        <p:spPr>
          <a:xfrm>
            <a:off x="1776138" y="3266363"/>
            <a:ext cx="441093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War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destroyed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everything</a:t>
            </a:r>
            <a:endParaRPr kumimoji="1" lang="en-US" altLang="zh-CN" sz="20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80" name="chenying0907 232"/>
          <p:cNvSpPr/>
          <p:nvPr/>
        </p:nvSpPr>
        <p:spPr>
          <a:xfrm>
            <a:off x="1094180" y="430093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1" name="chenying0907 148"/>
          <p:cNvSpPr/>
          <p:nvPr/>
        </p:nvSpPr>
        <p:spPr>
          <a:xfrm>
            <a:off x="1776138" y="4157751"/>
            <a:ext cx="4410932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Everyone has his kite and everyone is a kite runner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462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4 -0.04282 C 0.03593 -0.04213 0.03763 -0.0412 0.03932 -0.04074 C 0.0539 -0.03588 0.0427 -0.04074 0.05455 -0.03611 C 0.05625 -0.03541 0.05794 -0.03472 0.05963 -0.03379 C 0.06224 -0.03264 0.06731 -0.02939 0.06731 -0.02916 C 0.07604 -0.01898 0.072 -0.02199 0.07877 -0.01805 C 0.08333 0.00672 0.07591 -0.03078 0.08255 -0.00463 C 0.08359 -0.00023 0.08424 0.0044 0.08502 0.00903 C 0.08554 0.01135 0.08554 0.01389 0.08632 0.01574 L 0.08893 0.02269 C 0.08932 0.0257 0.08971 0.02871 0.0901 0.03172 C 0.09088 0.03611 0.09179 0.04074 0.0927 0.04514 L 0.09401 0.05186 C 0.09518 0.05834 0.0957 0.06065 0.09648 0.06783 C 0.097 0.07223 0.09726 0.07686 0.09778 0.08125 C 0.09804 0.08357 0.09869 0.08588 0.09908 0.0882 C 0.09947 0.09098 0.1 0.09398 0.10026 0.09723 C 0.10078 0.10162 0.10104 0.10625 0.10156 0.11065 C 0.10325 0.125 0.10351 0.12523 0.10533 0.13565 C 0.10585 0.14074 0.10612 0.14607 0.10664 0.15139 C 0.10703 0.1551 0.10768 0.1588 0.10794 0.16273 C 0.10859 0.17246 0.10872 0.18218 0.10924 0.19213 C 0.10963 0.24861 0.11054 0.30486 0.11054 0.36158 C 0.11054 0.39306 0.10989 0.42477 0.10924 0.45625 C 0.10911 0.4632 0.10833 0.47223 0.10664 0.47894 C 0.10599 0.48195 0.10494 0.48496 0.10416 0.48797 C 0.10364 0.49167 0.10338 0.49561 0.10286 0.49931 C 0.10208 0.5051 0.10143 0.50973 0.10026 0.51505 C 0.09947 0.51898 0.09882 0.52269 0.09778 0.52639 C 0.09661 0.53033 0.09505 0.5338 0.09401 0.53773 C 0.09244 0.54306 0.0927 0.54769 0.0914 0.55348 C 0.08932 0.56343 0.08906 0.56088 0.08632 0.56922 C 0.08541 0.57223 0.08463 0.57523 0.08385 0.57824 C 0.0819 0.59491 0.08372 0.58635 0.07747 0.60324 C 0.07747 0.60348 0.07239 0.61667 0.07239 0.6169 C 0.06849 0.6213 0.06796 0.62246 0.06354 0.6257 C 0.05963 0.62871 0.05247 0.63079 0.04947 0.63264 L 0.0457 0.63496 C 0.03932 0.63403 0.03281 0.63519 0.02669 0.63264 C 0.02369 0.63125 0.01901 0.62361 0.01901 0.62385 C 0.01653 0.61042 0.01966 0.62246 0.01393 0.61227 C 0.00546 0.59723 0.0177 0.61297 0.00755 0.60093 C 0.00677 0.59792 0.00572 0.59491 0.00507 0.5919 C 0.00377 0.58658 0.00338 0.58172 0.00247 0.57616 C 0.00208 0.57385 0.00182 0.57153 0.00117 0.56922 C 0.00052 0.5669 -0.00053 0.56482 -0.00131 0.5625 C -0.00157 0.56042 -0.003 0.54931 -0.00391 0.54676 C -0.00534 0.5419 -0.00899 0.53311 -0.00899 0.53334 C -0.01016 0.52223 -0.00964 0.52223 -0.01276 0.51273 C -0.01433 0.50811 -0.0168 0.5044 -0.01784 0.49931 C -0.02084 0.48311 -0.01888 0.48959 -0.02292 0.47894 C -0.02331 0.47593 -0.0237 0.47292 -0.02422 0.46991 C -0.02461 0.4676 -0.02526 0.46551 -0.0254 0.4632 C -0.02618 0.45047 -0.02631 0.4375 -0.0267 0.42477 C -0.02709 0.41412 -0.02761 0.40371 -0.028 0.39306 C -0.02956 0.34838 -0.02579 0.36482 -0.03178 0.34329 C -0.03217 0.33959 -0.03256 0.33588 -0.03308 0.33218 C -0.03347 0.32917 -0.03399 0.32616 -0.03438 0.32315 C -0.0349 0.31852 -0.03516 0.31412 -0.03555 0.30949 C -0.03516 0.26667 -0.03503 0.22361 -0.03438 0.18079 C -0.03386 0.1544 -0.03269 0.17061 -0.03047 0.14468 C -0.02839 0.11713 -0.03034 0.13889 -0.028 0.11968 C -0.02748 0.11598 -0.02722 0.11227 -0.0267 0.10834 C -0.02644 0.10602 -0.02579 0.10394 -0.0254 0.10162 C -0.025 0.09861 -0.02461 0.09561 -0.02422 0.0926 C -0.02383 0.09028 -0.02331 0.0882 -0.02292 0.08588 C -0.0224 0.08287 -0.02214 0.07986 -0.02162 0.07686 C -0.02084 0.07223 -0.02058 0.06713 -0.01915 0.0632 L -0.01654 0.05648 C -0.01615 0.05417 -0.01589 0.05186 -0.01524 0.04977 C -0.01459 0.04723 -0.01329 0.04537 -0.01276 0.04283 C -0.00808 0.02061 -0.01485 0.04074 -0.00899 0.02477 C -0.00769 0.01806 -0.00782 0.01713 -0.00508 0.01135 C 0.00052 -0.00069 -0.00274 0.00949 4.58333E-6 -3.33333E-6 " pathEditMode="relative" rAng="0" ptsTypes="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3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-0.07222 C 0.02266 -0.08565 0.01471 -0.07593 0.03177 -0.10625 C 0.03464 -0.11134 0.03802 -0.1162 0.04063 -0.12199 C 0.04232 -0.12569 0.04375 -0.13009 0.0457 -0.13333 C 0.04805 -0.1375 0.05091 -0.14028 0.05326 -0.14444 C 0.05521 -0.14792 0.05651 -0.15231 0.05833 -0.15579 C 0.0612 -0.16134 0.06432 -0.16643 0.06732 -0.17176 L 0.07487 -0.18518 C 0.07617 -0.1875 0.07761 -0.18958 0.07878 -0.1919 C 0.08229 -0.19977 0.08581 -0.20787 0.09011 -0.21458 C 0.09128 -0.21643 0.09284 -0.21736 0.09401 -0.21898 C 0.09714 -0.22407 0.09961 -0.23032 0.10287 -0.23495 C 0.10495 -0.23796 0.10703 -0.24097 0.10925 -0.24398 C 0.11042 -0.2456 0.11185 -0.24653 0.11302 -0.24838 C 0.11654 -0.25417 0.1194 -0.26134 0.12318 -0.26643 C 0.12487 -0.26875 0.12656 -0.2713 0.12826 -0.27338 C 0.13034 -0.27569 0.13268 -0.27731 0.13464 -0.28009 C 0.13854 -0.28542 0.13919 -0.29028 0.14349 -0.29375 C 0.14518 -0.29491 0.14688 -0.29514 0.14857 -0.29583 L 0.16263 -0.3162 C 0.16432 -0.31852 0.16589 -0.32106 0.16771 -0.32292 C 0.16979 -0.32523 0.17188 -0.32778 0.17409 -0.32986 C 0.17565 -0.33148 0.17761 -0.33218 0.17917 -0.33426 C 0.18568 -0.34375 0.18542 -0.34815 0.1918 -0.35463 C 0.19297 -0.35579 0.1944 -0.35625 0.1957 -0.35694 C 0.2069 -0.37199 0.19466 -0.35741 0.20586 -0.36597 C 0.20716 -0.36713 0.2082 -0.36921 0.20964 -0.37037 C 0.21146 -0.37199 0.21693 -0.37431 0.21849 -0.375 C 0.22018 -0.37639 0.22188 -0.37824 0.22357 -0.3794 C 0.22526 -0.38056 0.22695 -0.38125 0.22865 -0.38171 C 0.23373 -0.38356 0.23893 -0.38449 0.24388 -0.38634 L 0.25026 -0.38843 L 0.29609 -0.38634 C 0.30534 -0.38542 0.30573 -0.38426 0.3138 -0.3794 L 0.31771 -0.37731 C 0.32669 -0.35556 0.31524 -0.37963 0.32787 -0.36366 C 0.32904 -0.36204 0.32943 -0.35903 0.33034 -0.35694 C 0.33164 -0.35393 0.33307 -0.35116 0.33412 -0.34792 C 0.33607 -0.34213 0.33932 -0.32986 0.33932 -0.32963 C 0.3388 -0.31319 0.33867 -0.29653 0.33802 -0.28009 C 0.33789 -0.27616 0.33737 -0.27245 0.33672 -0.26875 C 0.33607 -0.26551 0.33516 -0.26273 0.33412 -0.25972 C 0.33177 -0.25208 0.32904 -0.24468 0.32656 -0.23727 C 0.32526 -0.23333 0.32435 -0.22917 0.32279 -0.22593 C 0.32057 -0.2213 0.31862 -0.21667 0.31641 -0.21227 C 0.31524 -0.20995 0.3138 -0.20787 0.31263 -0.20556 C 0.3112 -0.20278 0.31029 -0.19907 0.30873 -0.19653 C 0.30729 -0.19375 0.30521 -0.19236 0.30365 -0.18981 C 0.30221 -0.18704 0.3013 -0.18356 0.29987 -0.18079 C 0.2987 -0.17824 0.29727 -0.17639 0.29609 -0.17384 C 0.29427 -0.17037 0.2931 -0.16551 0.29102 -0.1625 C 0.2888 -0.15949 0.28581 -0.15833 0.28333 -0.15579 C 0.28151 -0.15393 0.27982 -0.15162 0.27826 -0.14907 C 0.26094 -0.12268 0.29219 -0.16667 0.2681 -0.13542 C 0.26537 -0.13194 0.26315 -0.12778 0.26042 -0.12431 C 0.25534 -0.11759 0.25508 -0.11806 0.25026 -0.11528 C 0.23724 -0.0919 0.25651 -0.12477 0.24141 -0.10393 C 0.23047 -0.08866 0.23958 -0.09514 0.23125 -0.09028 C 0.22734 -0.08472 0.22162 -0.07616 0.21732 -0.07222 C 0.21576 -0.07083 0.2138 -0.07106 0.21211 -0.06991 C 0.20873 -0.06736 0.20534 -0.06389 0.20195 -0.06088 C 0.20026 -0.05949 0.19857 -0.0581 0.19688 -0.05648 C 0.19479 -0.05417 0.19271 -0.05208 0.19063 -0.04954 C 0.18932 -0.04815 0.18815 -0.0463 0.18672 -0.04514 C 0.18555 -0.04398 0.18412 -0.04398 0.18294 -0.04282 C 0.17331 -0.03426 0.17982 -0.03866 0.17279 -0.03148 C 0.17109 -0.02986 0.1694 -0.0287 0.16771 -0.02708 C 0.1655 -0.025 0.16354 -0.02245 0.16133 -0.02037 C 0.15964 -0.01875 0.15794 -0.01736 0.15625 -0.01574 C 0.15495 -0.01435 0.15391 -0.01227 0.15248 -0.01134 C 0.1487 -0.00856 0.1444 -0.00833 0.14102 -0.0044 C 0.12982 0.0088 0.14766 -0.01157 0.12956 0.00463 C 0.12787 0.00602 0.12617 0.00787 0.12448 0.00903 C 0.12331 0.00995 0.12188 0.01019 0.1207 0.01134 C 0.10794 0.02269 0.12734 0.00857 0.11172 0.02037 C 0.10768 0.02338 0.10638 0.02269 0.10156 0.025 C 0.10026 0.02546 0.09909 0.02662 0.09779 0.02708 C 0.09609 0.02801 0.0944 0.02847 0.09271 0.0294 C 0.09011 0.03079 0.08763 0.03241 0.08503 0.03403 C 0.08386 0.03472 0.08255 0.03565 0.08125 0.03611 C 0.07956 0.03704 0.07787 0.0375 0.07617 0.03843 C 0.07357 0.03982 0.07123 0.0419 0.06862 0.04306 L 0.05833 0.04745 C 0.05833 0.04769 0.04818 0.05208 0.04818 0.05232 L 0.0444 0.0544 C 0.03516 0.05347 0.02578 0.05394 0.01641 0.05208 C 0.01498 0.05162 0.01406 0.04861 0.01263 0.04745 C 0.01146 0.04653 0.01016 0.04607 0.00886 0.04514 C 0.00846 0.04306 0.0082 0.04051 0.00755 0.03843 C 0.0069 0.03611 0.0056 0.03426 0.00508 0.03171 C 0.00391 0.02732 0.00339 0.02269 0.00248 0.01806 L 0.00117 0.01134 C 0.00078 0.00903 -1.04167E-6 0.00694 -1.04167E-6 0.00463 L -1.04167E-6 -3.7037E-7 " pathEditMode="relative" rAng="0" ptsTypes="AAAAAAAAAAAAAAAAAAAAAAAAAAAAAAAAAAAAAAAAAAAAAAAA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94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C -0.0017 0.00069 -0.00339 0.00231 -0.00508 0.00231 C -0.0069 0.00231 -0.00847 0.00046 -0.01016 2.22222E-6 C -0.01276 -0.00093 -0.01524 -0.00162 -0.01784 -0.00232 L -0.03568 -0.00695 L -0.04584 -0.00903 C -0.04831 -0.00972 -0.05092 -0.01065 -0.05339 -0.01134 C -0.05638 -0.01227 -0.05938 -0.01297 -0.06237 -0.01366 C -0.06485 -0.01505 -0.06732 -0.01713 -0.06993 -0.01806 C -0.075 -0.01991 -0.0819 -0.02222 -0.08646 -0.025 C -0.08776 -0.0257 -0.08907 -0.02616 -0.09037 -0.02709 C -0.09375 -0.02986 -0.0974 -0.03241 -0.10052 -0.03611 C -0.10183 -0.03773 -0.103 -0.03959 -0.1043 -0.04074 C -0.10912 -0.04491 -0.11094 -0.04537 -0.11576 -0.04746 C -0.11745 -0.05047 -0.11888 -0.05417 -0.12084 -0.05648 C -0.12188 -0.05787 -0.12344 -0.05764 -0.12461 -0.0588 C -0.12605 -0.05996 -0.12722 -0.06181 -0.12852 -0.06343 C -0.1306 -0.06574 -0.13282 -0.06759 -0.13477 -0.07014 C -0.13698 -0.07292 -0.1392 -0.07593 -0.14115 -0.07917 C -0.14297 -0.08195 -0.1444 -0.08565 -0.14623 -0.0882 C -0.14961 -0.09259 -0.15417 -0.09375 -0.15769 -0.09722 C -0.15951 -0.09908 -0.16107 -0.10185 -0.16276 -0.10394 C -0.16758 -0.10996 -0.17045 -0.11366 -0.17552 -0.11759 C -0.1767 -0.11852 -0.178 -0.11898 -0.1793 -0.11991 L -0.18946 -0.13334 C -0.19115 -0.13565 -0.19284 -0.13797 -0.19454 -0.14005 C -0.19584 -0.14167 -0.19727 -0.14283 -0.19844 -0.14468 C -0.20026 -0.14746 -0.20157 -0.15093 -0.20352 -0.15371 C -0.20586 -0.15718 -0.20873 -0.15949 -0.21107 -0.16273 C -0.21276 -0.16505 -0.21446 -0.16736 -0.21615 -0.16945 C -0.21875 -0.17269 -0.22136 -0.17523 -0.22383 -0.17847 C -0.22552 -0.18079 -0.22722 -0.1831 -0.22891 -0.18542 C -0.23021 -0.18681 -0.23151 -0.1882 -0.23269 -0.18982 C -0.23412 -0.1919 -0.23516 -0.19468 -0.23659 -0.19653 C -0.2431 -0.20648 -0.23972 -0.19514 -0.24792 -0.21459 C -0.25274 -0.22593 -0.25 -0.22176 -0.2556 -0.22824 C -0.25808 -0.23496 -0.25834 -0.23634 -0.26198 -0.2419 C -0.26315 -0.24352 -0.26459 -0.24468 -0.26576 -0.2463 C -0.27552 -0.26088 -0.26394 -0.2463 -0.27344 -0.25764 C -0.27474 -0.26134 -0.27605 -0.26505 -0.27722 -0.26898 C -0.27813 -0.27176 -0.27878 -0.275 -0.27982 -0.27801 C -0.28125 -0.28195 -0.28477 -0.28889 -0.28607 -0.29375 C -0.28907 -0.30417 -0.28829 -0.30394 -0.28998 -0.31412 C -0.29037 -0.31644 -0.29076 -0.31852 -0.29115 -0.32084 C -0.29076 -0.35023 -0.29076 -0.37963 -0.28998 -0.40903 C -0.28985 -0.41134 -0.28933 -0.41366 -0.28868 -0.41574 C -0.28711 -0.4213 -0.28555 -0.42454 -0.2823 -0.42709 C -0.27982 -0.42894 -0.27474 -0.43148 -0.27474 -0.43125 C -0.27461 -0.43148 -0.23555 -0.42917 -0.22891 -0.42709 C -0.22709 -0.42639 -0.22565 -0.42361 -0.22383 -0.42246 C -0.22136 -0.4213 -0.21875 -0.42107 -0.21615 -0.42037 C -0.21368 -0.41875 -0.2112 -0.41667 -0.2086 -0.41574 C -0.20417 -0.41412 -0.20131 -0.41343 -0.19714 -0.41134 C -0.18542 -0.40533 -0.20443 -0.41412 -0.18698 -0.4044 C -0.1836 -0.40255 -0.17683 -0.4 -0.17683 -0.39977 C -0.16719 -0.38866 -0.17943 -0.40185 -0.16784 -0.39329 C -0.16654 -0.39213 -0.1655 -0.38982 -0.16407 -0.38866 C -0.16407 -0.38843 -0.15456 -0.3831 -0.15261 -0.38195 C -0.15131 -0.38125 -0.15013 -0.38033 -0.14883 -0.37963 L -0.13868 -0.375 C -0.13698 -0.37361 -0.13516 -0.37222 -0.1336 -0.3706 C -0.12891 -0.36574 -0.13021 -0.36528 -0.12461 -0.36158 C -0.12305 -0.36042 -0.12123 -0.35996 -0.11954 -0.35926 C -0.10469 -0.33959 -0.12839 -0.37037 -0.1043 -0.34352 L -0.09414 -0.33218 C -0.09206 -0.32986 -0.08985 -0.32778 -0.08776 -0.32547 C -0.08646 -0.32384 -0.08529 -0.32199 -0.08399 -0.32084 C -0.08177 -0.31898 -0.07474 -0.31505 -0.07253 -0.31181 C -0.06967 -0.30787 -0.06784 -0.30185 -0.06485 -0.29838 C -0.0625 -0.29537 -0.05482 -0.28681 -0.05222 -0.28241 C -0.04948 -0.27824 -0.0474 -0.27292 -0.04454 -0.26898 C -0.04245 -0.26597 -0.04024 -0.26297 -0.03815 -0.25996 C -0.03685 -0.25787 -0.03581 -0.25509 -0.03438 -0.25301 C -0.03321 -0.25139 -0.03177 -0.25023 -0.0306 -0.24861 C -0.02123 -0.23681 -0.02982 -0.24653 -0.01914 -0.23496 C -0.0155 -0.22523 -0.01433 -0.2213 -0.00769 -0.2125 C -0.00599 -0.21019 -0.00417 -0.2081 -0.00261 -0.20556 C 0.00247 -0.19792 0.00039 -0.19954 0.00507 -0.18982 C 0.00625 -0.1875 0.00781 -0.18565 0.00885 -0.1831 C 0.01067 -0.17871 0.01393 -0.16945 0.01393 -0.16922 C 0.01432 -0.16736 0.01484 -0.16505 0.01523 -0.16273 C 0.01679 -0.15278 0.01614 -0.15278 0.01901 -0.14236 C 0.01966 -0.14005 0.0207 -0.13797 0.02161 -0.13565 C 0.022 -0.13334 0.02252 -0.13125 0.02278 -0.12894 C 0.02382 -0.12292 0.02421 -0.11667 0.02539 -0.11088 C 0.02721 -0.10116 0.0263 -0.10625 0.02799 -0.09491 C 0.02747 -0.07755 0.02734 -0.06019 0.02669 -0.04306 C 0.02656 -0.04051 0.02604 -0.03843 0.02539 -0.03611 C 0.02474 -0.0338 0.02369 -0.03172 0.02278 -0.0294 C 0.02239 -0.02709 0.02226 -0.02477 0.02161 -0.02269 C 0.01796 -0.01111 0.01783 -0.01134 0.01393 -0.00463 " pathEditMode="relative" rAng="0" ptsTypes="AAAAAAAAAAAAAAAAAAAAAAAAAAA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-214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7058" y="2858551"/>
            <a:ext cx="3388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Thank </a:t>
            </a:r>
            <a:r>
              <a:rPr kumimoji="1" lang="en-US" altLang="zh-CN" sz="4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you</a:t>
            </a:r>
            <a:r>
              <a:rPr kumimoji="1" lang="zh-CN" altLang="en-US" sz="4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4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! 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5" name="Group 24"/>
          <p:cNvGrpSpPr/>
          <p:nvPr/>
        </p:nvGrpSpPr>
        <p:grpSpPr>
          <a:xfrm rot="2186241">
            <a:off x="7834953" y="1807473"/>
            <a:ext cx="595560" cy="3022528"/>
            <a:chOff x="0" y="0"/>
            <a:chExt cx="221332" cy="1123292"/>
          </a:xfrm>
        </p:grpSpPr>
        <p:sp>
          <p:nvSpPr>
            <p:cNvPr id="6" name="Shape 20"/>
            <p:cNvSpPr/>
            <p:nvPr/>
          </p:nvSpPr>
          <p:spPr>
            <a:xfrm>
              <a:off x="12699" y="165100"/>
              <a:ext cx="208634" cy="74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21"/>
            <p:cNvSpPr/>
            <p:nvPr/>
          </p:nvSpPr>
          <p:spPr>
            <a:xfrm>
              <a:off x="12700" y="889000"/>
              <a:ext cx="199716" cy="1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22"/>
            <p:cNvSpPr/>
            <p:nvPr/>
          </p:nvSpPr>
          <p:spPr>
            <a:xfrm>
              <a:off x="0" y="-1"/>
              <a:ext cx="169627" cy="15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12700" y="889000"/>
              <a:ext cx="200707" cy="23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0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03 -0.14699 C -0.30612 -0.1456 -0.3 -0.14352 -0.2961 -0.14259 C -0.26927 -0.13704 -0.29545 -0.14468 -0.25925 -0.13588 C -0.25157 -0.1338 -0.24401 -0.13102 -0.23633 -0.12894 C -0.22878 -0.12709 -0.2211 -0.12616 -0.21354 -0.12454 C -0.20495 -0.12246 -0.19662 -0.11968 -0.18802 -0.11759 C -0.17331 -0.11435 -0.15847 -0.10926 -0.14362 -0.10857 L -0.08516 -0.10648 L -0.00886 -0.10857 C -0.00378 -0.10857 -0.01901 -0.10787 -0.02409 -0.10648 C -0.02709 -0.10556 -0.03008 -0.10371 -0.03295 -0.10185 C -0.03815 -0.09838 -0.04297 -0.09375 -0.04818 -0.09051 C -0.05404 -0.08704 -0.06016 -0.08496 -0.06602 -0.08148 C -0.07865 -0.07408 -0.10768 -0.05116 -0.11563 -0.04537 C -0.12018 -0.04213 -0.125 -0.03935 -0.12956 -0.03634 C -0.13295 -0.03403 -0.1362 -0.03079 -0.13972 -0.0294 C -0.1487 -0.02593 -0.15261 -0.02454 -0.16133 -0.02037 C -0.17839 -0.01227 -0.1625 -0.01968 -0.17787 -0.01134 C -0.17956 -0.01042 -0.18125 -0.00996 -0.18295 -0.00926 C -0.19076 -0.00232 -0.19688 0.00069 -0.17149 0.00208 C -0.14909 0.00347 -0.1267 0.00023 -0.10417 2.22222E-6 L 2.70833E-6 2.22222E-6 " pathEditMode="relative" rAng="0" ptsTypes="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3867745" y="3112485"/>
            <a:ext cx="6584355" cy="741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For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you,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a</a:t>
            </a:r>
            <a:r>
              <a:rPr kumimoji="1"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thousand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times</a:t>
            </a:r>
            <a:r>
              <a:rPr kumimoji="1" lang="zh-CN" altLang="en-US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  <a:latin typeface="Noteworthy Bold"/>
                <a:ea typeface="Noteworthy Bold"/>
                <a:cs typeface="Noteworthy Bold"/>
              </a:rPr>
              <a:t>over!</a:t>
            </a:r>
            <a:endParaRPr kumimoji="1" sz="3600" dirty="0">
              <a:solidFill>
                <a:schemeClr val="accent2">
                  <a:lumMod val="75000"/>
                </a:schemeClr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6686" y="215632"/>
            <a:ext cx="240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excerpts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59798" y="298282"/>
            <a:ext cx="791644" cy="81838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10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20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0143 -0.095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10136" y="1704055"/>
            <a:ext cx="3658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Author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&amp;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Character</a:t>
            </a:r>
            <a:endParaRPr kumimoji="1" lang="zh-CN" altLang="en-US" sz="32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4746" y="1355250"/>
            <a:ext cx="253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Contents</a:t>
            </a:r>
            <a:endParaRPr kumimoji="1" lang="zh-CN" altLang="en-US" sz="4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528664" y="1618363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55" name="Group 98"/>
          <p:cNvGrpSpPr/>
          <p:nvPr/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56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2" name="Group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3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5" name="Group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7137729" y="2738504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24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6613523" y="3859048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24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7222588" y="497918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4</a:t>
              </a:r>
              <a:endParaRPr kumimoji="1" lang="zh-CN" altLang="en-US" sz="24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19046" r="35492" b="10378"/>
          <a:stretch/>
        </p:blipFill>
        <p:spPr>
          <a:xfrm rot="1001429">
            <a:off x="1976564" y="4052347"/>
            <a:ext cx="825576" cy="1092633"/>
          </a:xfrm>
          <a:prstGeom prst="rect">
            <a:avLst/>
          </a:prstGeom>
          <a:noFill/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16532" r="25212" b="23171"/>
          <a:stretch/>
        </p:blipFill>
        <p:spPr>
          <a:xfrm rot="357273">
            <a:off x="314875" y="3460344"/>
            <a:ext cx="1663345" cy="1320124"/>
          </a:xfrm>
          <a:prstGeom prst="rect">
            <a:avLst/>
          </a:prstGeom>
        </p:spPr>
      </p:pic>
      <p:grpSp>
        <p:nvGrpSpPr>
          <p:cNvPr id="35" name="PA_组合 139"/>
          <p:cNvGrpSpPr/>
          <p:nvPr>
            <p:custDataLst>
              <p:tags r:id="rId1"/>
            </p:custDataLst>
          </p:nvPr>
        </p:nvGrpSpPr>
        <p:grpSpPr>
          <a:xfrm rot="8548729">
            <a:off x="3634178" y="4132181"/>
            <a:ext cx="1944034" cy="252895"/>
            <a:chOff x="12700" y="-1"/>
            <a:chExt cx="1395068" cy="386881"/>
          </a:xfrm>
        </p:grpSpPr>
        <p:sp>
          <p:nvSpPr>
            <p:cNvPr id="36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8" name="PA_组合 131"/>
          <p:cNvGrpSpPr/>
          <p:nvPr>
            <p:custDataLst>
              <p:tags r:id="rId2"/>
            </p:custDataLst>
          </p:nvPr>
        </p:nvGrpSpPr>
        <p:grpSpPr>
          <a:xfrm rot="13074066" flipV="1">
            <a:off x="4976999" y="3314688"/>
            <a:ext cx="1151575" cy="480106"/>
            <a:chOff x="0" y="0"/>
            <a:chExt cx="1270000" cy="1091425"/>
          </a:xfrm>
        </p:grpSpPr>
        <p:sp>
          <p:nvSpPr>
            <p:cNvPr id="39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40" name="Group 130"/>
            <p:cNvGrpSpPr/>
            <p:nvPr/>
          </p:nvGrpSpPr>
          <p:grpSpPr>
            <a:xfrm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41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2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4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8046192" y="2897884"/>
            <a:ext cx="2753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Story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synopsis</a:t>
            </a:r>
            <a:endParaRPr kumimoji="1" lang="zh-CN" altLang="en-US" sz="32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25099" y="4013888"/>
            <a:ext cx="360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Well-Known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2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Saying</a:t>
            </a:r>
            <a:endParaRPr kumimoji="1" lang="zh-CN" altLang="en-US" sz="32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31051" y="5190650"/>
            <a:ext cx="229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My</a:t>
            </a:r>
            <a:r>
              <a:rPr kumimoji="1" lang="zh-CN" altLang="en-US" sz="32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2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thoughts</a:t>
            </a:r>
            <a:endParaRPr kumimoji="1" lang="zh-CN" altLang="en-US" sz="32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88900" y="-124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96751" y="3919884"/>
            <a:ext cx="409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Author</a:t>
            </a:r>
            <a:r>
              <a:rPr kumimoji="1" lang="zh-CN" altLang="en-US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&amp;</a:t>
            </a:r>
            <a:r>
              <a:rPr kumimoji="1" lang="zh-CN" altLang="en-US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Character</a:t>
            </a:r>
            <a:endParaRPr kumimoji="1" lang="zh-CN" altLang="en-US" sz="36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80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0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5671090" y="2152022"/>
            <a:ext cx="4946109" cy="2015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Born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in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Kabul,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Afghanistan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in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1965</a:t>
            </a:r>
          </a:p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Fist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novel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&lt;&lt;The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Kite</a:t>
            </a:r>
            <a:r>
              <a:rPr kumimoji="1" lang="zh-CN" altLang="en-US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Runner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&gt;&gt;</a:t>
            </a:r>
            <a:endParaRPr kumimoji="1" lang="en-US" altLang="zh-CN" sz="28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4550" y="623129"/>
            <a:ext cx="1539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Author</a:t>
            </a:r>
            <a:endParaRPr kumimoji="1" lang="zh-CN" altLang="en-US" sz="36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18" name="Group 137"/>
          <p:cNvGrpSpPr/>
          <p:nvPr/>
        </p:nvGrpSpPr>
        <p:grpSpPr>
          <a:xfrm>
            <a:off x="4772758" y="623129"/>
            <a:ext cx="551792" cy="673551"/>
            <a:chOff x="0" y="0"/>
            <a:chExt cx="1272855" cy="1784573"/>
          </a:xfrm>
        </p:grpSpPr>
        <p:grpSp>
          <p:nvGrpSpPr>
            <p:cNvPr id="19" name="Group 135"/>
            <p:cNvGrpSpPr/>
            <p:nvPr/>
          </p:nvGrpSpPr>
          <p:grpSpPr>
            <a:xfrm>
              <a:off x="-1" y="0"/>
              <a:ext cx="1272857" cy="1567495"/>
              <a:chOff x="0" y="0"/>
              <a:chExt cx="1272855" cy="1567494"/>
            </a:xfrm>
          </p:grpSpPr>
          <p:sp>
            <p:nvSpPr>
              <p:cNvPr id="21" name="chenying0907 132"/>
              <p:cNvSpPr/>
              <p:nvPr/>
            </p:nvSpPr>
            <p:spPr>
              <a:xfrm>
                <a:off x="-1" y="0"/>
                <a:ext cx="1272857" cy="1567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1" h="19790" extrusionOk="0">
                    <a:moveTo>
                      <a:pt x="21431" y="19557"/>
                    </a:moveTo>
                    <a:cubicBezTo>
                      <a:pt x="20636" y="19533"/>
                      <a:pt x="20717" y="2655"/>
                      <a:pt x="21045" y="636"/>
                    </a:cubicBezTo>
                    <a:cubicBezTo>
                      <a:pt x="21023" y="770"/>
                      <a:pt x="703" y="-1712"/>
                      <a:pt x="391" y="2308"/>
                    </a:cubicBezTo>
                    <a:cubicBezTo>
                      <a:pt x="49" y="6703"/>
                      <a:pt x="-169" y="12841"/>
                      <a:pt x="171" y="16907"/>
                    </a:cubicBezTo>
                    <a:cubicBezTo>
                      <a:pt x="401" y="19654"/>
                      <a:pt x="1701" y="19523"/>
                      <a:pt x="5476" y="19671"/>
                    </a:cubicBezTo>
                    <a:cubicBezTo>
                      <a:pt x="10998" y="19888"/>
                      <a:pt x="15793" y="19782"/>
                      <a:pt x="21431" y="1955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chenying0907 133"/>
              <p:cNvSpPr/>
              <p:nvPr/>
            </p:nvSpPr>
            <p:spPr>
              <a:xfrm>
                <a:off x="12700" y="1244600"/>
                <a:ext cx="1226065" cy="10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988" extrusionOk="0">
                    <a:moveTo>
                      <a:pt x="0" y="12988"/>
                    </a:moveTo>
                    <a:cubicBezTo>
                      <a:pt x="0" y="-8612"/>
                      <a:pt x="15811" y="3525"/>
                      <a:pt x="21600" y="235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chenying0907 134"/>
              <p:cNvSpPr/>
              <p:nvPr/>
            </p:nvSpPr>
            <p:spPr>
              <a:xfrm>
                <a:off x="165099" y="38100"/>
                <a:ext cx="28820" cy="121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1184" h="21600" extrusionOk="0">
                    <a:moveTo>
                      <a:pt x="11183" y="0"/>
                    </a:moveTo>
                    <a:cubicBezTo>
                      <a:pt x="11246" y="6836"/>
                      <a:pt x="-10354" y="14463"/>
                      <a:pt x="632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0" name="chenying0907 136"/>
            <p:cNvSpPr/>
            <p:nvPr/>
          </p:nvSpPr>
          <p:spPr>
            <a:xfrm>
              <a:off x="254000" y="1371600"/>
              <a:ext cx="276430" cy="41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21600" y="0"/>
                  </a:moveTo>
                  <a:cubicBezTo>
                    <a:pt x="19632" y="6773"/>
                    <a:pt x="21021" y="13465"/>
                    <a:pt x="21310" y="20111"/>
                  </a:cubicBezTo>
                  <a:cubicBezTo>
                    <a:pt x="17996" y="17597"/>
                    <a:pt x="13864" y="16307"/>
                    <a:pt x="11555" y="14030"/>
                  </a:cubicBezTo>
                  <a:cubicBezTo>
                    <a:pt x="7039" y="15998"/>
                    <a:pt x="4377" y="18033"/>
                    <a:pt x="0" y="21254"/>
                  </a:cubicBezTo>
                  <a:cubicBezTo>
                    <a:pt x="1028" y="13703"/>
                    <a:pt x="980" y="4593"/>
                    <a:pt x="398" y="1082"/>
                  </a:cubicBezTo>
                  <a:cubicBezTo>
                    <a:pt x="7015" y="-346"/>
                    <a:pt x="14510" y="658"/>
                    <a:pt x="21600" y="0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574800" y="4826057"/>
            <a:ext cx="29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1" lang="en-US" altLang="zh-CN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  <a:sym typeface="Noteworthy Bold"/>
              </a:rPr>
              <a:t>Khaled Hosseini</a:t>
            </a:r>
          </a:p>
          <a:p>
            <a:endParaRPr kumimoji="1" lang="zh-CN" altLang="en-US" dirty="0"/>
          </a:p>
        </p:txBody>
      </p:sp>
      <p:sp>
        <p:nvSpPr>
          <p:cNvPr id="28" name="chenying0907 29"/>
          <p:cNvSpPr/>
          <p:nvPr/>
        </p:nvSpPr>
        <p:spPr>
          <a:xfrm rot="900000">
            <a:off x="891944" y="1389373"/>
            <a:ext cx="4248611" cy="4659001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8" h="23663" extrusionOk="0">
                <a:moveTo>
                  <a:pt x="14407" y="0"/>
                </a:moveTo>
                <a:cubicBezTo>
                  <a:pt x="14512" y="360"/>
                  <a:pt x="1413" y="4434"/>
                  <a:pt x="0" y="4384"/>
                </a:cubicBezTo>
                <a:cubicBezTo>
                  <a:pt x="1189" y="10717"/>
                  <a:pt x="3037" y="17355"/>
                  <a:pt x="4512" y="23663"/>
                </a:cubicBezTo>
                <a:cubicBezTo>
                  <a:pt x="10020" y="22736"/>
                  <a:pt x="13419" y="20102"/>
                  <a:pt x="19078" y="19424"/>
                </a:cubicBezTo>
                <a:cubicBezTo>
                  <a:pt x="18047" y="16297"/>
                  <a:pt x="18049" y="12773"/>
                  <a:pt x="16878" y="9602"/>
                </a:cubicBezTo>
                <a:cubicBezTo>
                  <a:pt x="15825" y="6749"/>
                  <a:pt x="15248" y="2887"/>
                  <a:pt x="14407" y="0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t="16249" r="8500" b="13126"/>
          <a:stretch/>
        </p:blipFill>
        <p:spPr>
          <a:xfrm>
            <a:off x="1409700" y="1955857"/>
            <a:ext cx="3213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7" grpId="0"/>
          <p:bldP spid="27" grpId="0"/>
          <p:bldP spid="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7" grpId="0"/>
          <p:bldP spid="27" grpId="0"/>
          <p:bldP spid="28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8668" y="675147"/>
            <a:ext cx="214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36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Character</a:t>
            </a:r>
          </a:p>
        </p:txBody>
      </p:sp>
      <p:grpSp>
        <p:nvGrpSpPr>
          <p:cNvPr id="11" name="Group 146"/>
          <p:cNvGrpSpPr/>
          <p:nvPr/>
        </p:nvGrpSpPr>
        <p:grpSpPr>
          <a:xfrm>
            <a:off x="4241618" y="731012"/>
            <a:ext cx="1082932" cy="538448"/>
            <a:chOff x="0" y="0"/>
            <a:chExt cx="1579773" cy="761675"/>
          </a:xfrm>
        </p:grpSpPr>
        <p:sp>
          <p:nvSpPr>
            <p:cNvPr id="12" name="chenying0907 141"/>
            <p:cNvSpPr/>
            <p:nvPr/>
          </p:nvSpPr>
          <p:spPr>
            <a:xfrm>
              <a:off x="634999" y="368300"/>
              <a:ext cx="364143" cy="26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022" extrusionOk="0">
                  <a:moveTo>
                    <a:pt x="14159" y="1798"/>
                  </a:moveTo>
                  <a:cubicBezTo>
                    <a:pt x="16681" y="3577"/>
                    <a:pt x="18515" y="6261"/>
                    <a:pt x="19377" y="9996"/>
                  </a:cubicBezTo>
                  <a:cubicBezTo>
                    <a:pt x="20066" y="12984"/>
                    <a:pt x="21421" y="17931"/>
                    <a:pt x="21270" y="21022"/>
                  </a:cubicBezTo>
                  <a:cubicBezTo>
                    <a:pt x="15103" y="14127"/>
                    <a:pt x="8404" y="5305"/>
                    <a:pt x="5" y="6602"/>
                  </a:cubicBezTo>
                  <a:cubicBezTo>
                    <a:pt x="-179" y="4102"/>
                    <a:pt x="4665" y="1206"/>
                    <a:pt x="5911" y="648"/>
                  </a:cubicBezTo>
                  <a:cubicBezTo>
                    <a:pt x="8643" y="-578"/>
                    <a:pt x="11623" y="9"/>
                    <a:pt x="14159" y="179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142"/>
            <p:cNvSpPr/>
            <p:nvPr/>
          </p:nvSpPr>
          <p:spPr>
            <a:xfrm>
              <a:off x="685800" y="203200"/>
              <a:ext cx="166823" cy="16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3" h="17631" extrusionOk="0">
                  <a:moveTo>
                    <a:pt x="14621" y="16680"/>
                  </a:moveTo>
                  <a:cubicBezTo>
                    <a:pt x="18649" y="14507"/>
                    <a:pt x="20733" y="9487"/>
                    <a:pt x="18734" y="5635"/>
                  </a:cubicBezTo>
                  <a:cubicBezTo>
                    <a:pt x="14464" y="-2596"/>
                    <a:pt x="1633" y="-1708"/>
                    <a:pt x="70" y="7634"/>
                  </a:cubicBezTo>
                  <a:cubicBezTo>
                    <a:pt x="-867" y="13225"/>
                    <a:pt x="7831" y="19004"/>
                    <a:pt x="13069" y="17340"/>
                  </a:cubicBezTo>
                  <a:cubicBezTo>
                    <a:pt x="13613" y="17167"/>
                    <a:pt x="14131" y="16945"/>
                    <a:pt x="14621" y="16680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143"/>
            <p:cNvSpPr/>
            <p:nvPr/>
          </p:nvSpPr>
          <p:spPr>
            <a:xfrm>
              <a:off x="558800" y="368299"/>
              <a:ext cx="436905" cy="23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17222" extrusionOk="0">
                  <a:moveTo>
                    <a:pt x="5" y="17222"/>
                  </a:moveTo>
                  <a:cubicBezTo>
                    <a:pt x="-221" y="5664"/>
                    <a:pt x="7024" y="-4378"/>
                    <a:pt x="15310" y="1969"/>
                  </a:cubicBezTo>
                  <a:cubicBezTo>
                    <a:pt x="21361" y="6605"/>
                    <a:pt x="20595" y="12732"/>
                    <a:pt x="21379" y="1644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144"/>
            <p:cNvSpPr/>
            <p:nvPr/>
          </p:nvSpPr>
          <p:spPr>
            <a:xfrm>
              <a:off x="0" y="0"/>
              <a:ext cx="1579774" cy="76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32" extrusionOk="0">
                  <a:moveTo>
                    <a:pt x="0" y="10842"/>
                  </a:moveTo>
                  <a:cubicBezTo>
                    <a:pt x="1862" y="13656"/>
                    <a:pt x="4658" y="17739"/>
                    <a:pt x="7824" y="18794"/>
                  </a:cubicBezTo>
                  <a:cubicBezTo>
                    <a:pt x="12458" y="20338"/>
                    <a:pt x="17930" y="17735"/>
                    <a:pt x="21600" y="11959"/>
                  </a:cubicBezTo>
                  <a:cubicBezTo>
                    <a:pt x="19404" y="6504"/>
                    <a:pt x="16309" y="1551"/>
                    <a:pt x="12383" y="267"/>
                  </a:cubicBezTo>
                  <a:cubicBezTo>
                    <a:pt x="7707" y="-1262"/>
                    <a:pt x="3134" y="3993"/>
                    <a:pt x="260" y="10362"/>
                  </a:cubicBezTo>
                  <a:cubicBezTo>
                    <a:pt x="260" y="10362"/>
                    <a:pt x="0" y="10842"/>
                    <a:pt x="0" y="1084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chenying0907 145"/>
            <p:cNvSpPr/>
            <p:nvPr/>
          </p:nvSpPr>
          <p:spPr>
            <a:xfrm>
              <a:off x="431799" y="76200"/>
              <a:ext cx="654399" cy="60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86" h="13090" extrusionOk="0">
                  <a:moveTo>
                    <a:pt x="12295" y="11065"/>
                  </a:moveTo>
                  <a:cubicBezTo>
                    <a:pt x="18131" y="5313"/>
                    <a:pt x="6423" y="-5059"/>
                    <a:pt x="1181" y="2885"/>
                  </a:cubicBezTo>
                  <a:cubicBezTo>
                    <a:pt x="-3469" y="9932"/>
                    <a:pt x="6740" y="16541"/>
                    <a:pt x="12295" y="1106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5" t="29854" r="22402" b="18580"/>
          <a:stretch/>
        </p:blipFill>
        <p:spPr>
          <a:xfrm>
            <a:off x="4188406" y="2640441"/>
            <a:ext cx="1595600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830" r="28055" b="25037"/>
          <a:stretch/>
        </p:blipFill>
        <p:spPr>
          <a:xfrm>
            <a:off x="7352101" y="3678377"/>
            <a:ext cx="1530744" cy="1352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r="6481" b="65370"/>
          <a:stretch/>
        </p:blipFill>
        <p:spPr>
          <a:xfrm>
            <a:off x="9159103" y="1158139"/>
            <a:ext cx="1663503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8" t="10676" r="18490" b="16432"/>
          <a:stretch/>
        </p:blipFill>
        <p:spPr>
          <a:xfrm>
            <a:off x="4241618" y="5073825"/>
            <a:ext cx="1601877" cy="1281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12419" r="40379" b="37402"/>
          <a:stretch/>
        </p:blipFill>
        <p:spPr>
          <a:xfrm>
            <a:off x="1144984" y="1071047"/>
            <a:ext cx="1455199" cy="13189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3942" r="41162" b="42773"/>
          <a:stretch/>
        </p:blipFill>
        <p:spPr>
          <a:xfrm>
            <a:off x="734733" y="3907334"/>
            <a:ext cx="1695907" cy="1388566"/>
          </a:xfrm>
          <a:prstGeom prst="rect">
            <a:avLst/>
          </a:prstGeom>
        </p:spPr>
      </p:pic>
      <p:cxnSp>
        <p:nvCxnSpPr>
          <p:cNvPr id="40" name="直线箭头连接符 39"/>
          <p:cNvCxnSpPr/>
          <p:nvPr/>
        </p:nvCxnSpPr>
        <p:spPr>
          <a:xfrm flipH="1" flipV="1">
            <a:off x="2765675" y="2054654"/>
            <a:ext cx="1256602" cy="6467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V="1">
            <a:off x="8772939" y="2756085"/>
            <a:ext cx="264672" cy="646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V="1">
            <a:off x="5010006" y="4531668"/>
            <a:ext cx="20506" cy="482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93438" y="3977563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Hassan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28815" y="2501385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Baba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48694" y="5295900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Assef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40968" y="5030927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Amir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616018" y="6355765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sohrab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39254" y="2416157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Ali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58" name="任意形状 57"/>
          <p:cNvSpPr/>
          <p:nvPr/>
        </p:nvSpPr>
        <p:spPr>
          <a:xfrm rot="900000">
            <a:off x="899905" y="827203"/>
            <a:ext cx="1952960" cy="218104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任意形状 59"/>
          <p:cNvSpPr/>
          <p:nvPr/>
        </p:nvSpPr>
        <p:spPr>
          <a:xfrm rot="900000">
            <a:off x="466994" y="3671903"/>
            <a:ext cx="2283829" cy="2255881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任意形状 60"/>
          <p:cNvSpPr/>
          <p:nvPr/>
        </p:nvSpPr>
        <p:spPr>
          <a:xfrm rot="900000">
            <a:off x="3983996" y="2358502"/>
            <a:ext cx="1975149" cy="2351924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任意形状 61"/>
          <p:cNvSpPr/>
          <p:nvPr/>
        </p:nvSpPr>
        <p:spPr>
          <a:xfrm rot="900000">
            <a:off x="8900501" y="930585"/>
            <a:ext cx="2244055" cy="219240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任意形状 62"/>
          <p:cNvSpPr/>
          <p:nvPr/>
        </p:nvSpPr>
        <p:spPr>
          <a:xfrm rot="900000">
            <a:off x="7148115" y="3439290"/>
            <a:ext cx="1952610" cy="2184755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任意形状 63"/>
          <p:cNvSpPr/>
          <p:nvPr/>
        </p:nvSpPr>
        <p:spPr>
          <a:xfrm rot="900000">
            <a:off x="4052374" y="4874602"/>
            <a:ext cx="1990554" cy="2067292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66" name="直线箭头连接符 65"/>
          <p:cNvCxnSpPr/>
          <p:nvPr/>
        </p:nvCxnSpPr>
        <p:spPr>
          <a:xfrm>
            <a:off x="5950136" y="3534464"/>
            <a:ext cx="1245884" cy="6450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84" b="6551"/>
          <a:stretch/>
        </p:blipFill>
        <p:spPr>
          <a:xfrm>
            <a:off x="9975867" y="4135556"/>
            <a:ext cx="1661051" cy="156518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0360124" y="5651524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Rahim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34" name="任意形状 33"/>
          <p:cNvSpPr/>
          <p:nvPr/>
        </p:nvSpPr>
        <p:spPr>
          <a:xfrm rot="900000">
            <a:off x="9700578" y="3856251"/>
            <a:ext cx="2244055" cy="2435147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882845" y="5030927"/>
            <a:ext cx="980313" cy="1904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10049972" y="3049105"/>
            <a:ext cx="707159" cy="8223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1388253">
            <a:off x="2671586" y="1895118"/>
            <a:ext cx="1833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Father</a:t>
            </a:r>
            <a:r>
              <a:rPr kumimoji="1" lang="zh-CN" altLang="en-US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and</a:t>
            </a:r>
            <a:r>
              <a:rPr kumimoji="1" lang="zh-CN" altLang="en-US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son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46" name="文本框 45"/>
          <p:cNvSpPr txBox="1"/>
          <p:nvPr/>
        </p:nvSpPr>
        <p:spPr>
          <a:xfrm rot="18449551">
            <a:off x="7612947" y="2650880"/>
            <a:ext cx="1833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Father</a:t>
            </a:r>
            <a:r>
              <a:rPr kumimoji="1" lang="zh-CN" altLang="en-US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and</a:t>
            </a:r>
            <a:r>
              <a:rPr kumimoji="1" lang="zh-CN" altLang="en-US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son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47" name="文本框 46"/>
          <p:cNvSpPr txBox="1"/>
          <p:nvPr/>
        </p:nvSpPr>
        <p:spPr>
          <a:xfrm rot="21413488">
            <a:off x="3282454" y="4597094"/>
            <a:ext cx="1833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Father</a:t>
            </a:r>
            <a:r>
              <a:rPr kumimoji="1" lang="zh-CN" altLang="en-US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and</a:t>
            </a:r>
            <a:r>
              <a:rPr kumimoji="1" lang="zh-CN" altLang="en-US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son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48" name="文本框 47"/>
          <p:cNvSpPr txBox="1"/>
          <p:nvPr/>
        </p:nvSpPr>
        <p:spPr>
          <a:xfrm rot="375141">
            <a:off x="9011673" y="4566264"/>
            <a:ext cx="90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Friend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sp>
        <p:nvSpPr>
          <p:cNvPr id="49" name="文本框 48"/>
          <p:cNvSpPr txBox="1"/>
          <p:nvPr/>
        </p:nvSpPr>
        <p:spPr>
          <a:xfrm rot="3084317">
            <a:off x="10271850" y="3202449"/>
            <a:ext cx="102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partner</a:t>
            </a:r>
            <a:endParaRPr kumimoji="1" lang="zh-CN" altLang="en-US" sz="20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</p:spTree>
    <p:extLst>
      <p:ext uri="{BB962C8B-B14F-4D97-AF65-F5344CB8AC3E}">
        <p14:creationId xmlns:p14="http://schemas.microsoft.com/office/powerpoint/2010/main" val="20317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0" grpId="0"/>
      <p:bldP spid="51" grpId="0"/>
      <p:bldP spid="52" grpId="0"/>
      <p:bldP spid="53" grpId="0"/>
      <p:bldP spid="54" grpId="0"/>
      <p:bldP spid="55" grpId="0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33" grpId="1"/>
      <p:bldP spid="34" grpId="1" animBg="1"/>
      <p:bldP spid="19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96751" y="3919884"/>
            <a:ext cx="307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Story</a:t>
            </a:r>
            <a:r>
              <a:rPr kumimoji="1" lang="zh-CN" altLang="en-US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synopsis</a:t>
            </a:r>
            <a:endParaRPr kumimoji="1" lang="zh-CN" altLang="en-US" sz="36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1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6382" y="1833012"/>
              <a:ext cx="6976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80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0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/>
          <p:nvPr/>
        </p:nvCxnSpPr>
        <p:spPr>
          <a:xfrm flipH="1">
            <a:off x="7225499" y="3133575"/>
            <a:ext cx="2051166" cy="4284878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/>
          <p:nvPr/>
        </p:nvCxnSpPr>
        <p:spPr>
          <a:xfrm flipH="1" flipV="1">
            <a:off x="-721545" y="135125"/>
            <a:ext cx="8933378" cy="1099869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8012351" y="1936096"/>
            <a:ext cx="775336" cy="938951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126031" y="1026643"/>
            <a:ext cx="3586589" cy="5083192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07516" y="919155"/>
            <a:ext cx="846040" cy="1016941"/>
            <a:chOff x="3443614" y="2355399"/>
            <a:chExt cx="1148926" cy="1353942"/>
          </a:xfrm>
        </p:grpSpPr>
        <p:sp>
          <p:nvSpPr>
            <p:cNvPr id="26" name="chenying0907 232"/>
            <p:cNvSpPr/>
            <p:nvPr/>
          </p:nvSpPr>
          <p:spPr>
            <a:xfrm>
              <a:off x="3443614" y="2355399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47214" y="2598574"/>
              <a:ext cx="566186" cy="86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36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39149" y="1211382"/>
            <a:ext cx="358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Kabul</a:t>
            </a:r>
            <a:r>
              <a:rPr kumimoji="1" lang="zh-CN" altLang="en-US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  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489333" y="2875047"/>
            <a:ext cx="846040" cy="1016941"/>
            <a:chOff x="3443614" y="2355399"/>
            <a:chExt cx="1148926" cy="1353942"/>
          </a:xfrm>
        </p:grpSpPr>
        <p:sp>
          <p:nvSpPr>
            <p:cNvPr id="30" name="chenying0907 232"/>
            <p:cNvSpPr/>
            <p:nvPr/>
          </p:nvSpPr>
          <p:spPr>
            <a:xfrm>
              <a:off x="3443614" y="2355399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47214" y="2598574"/>
              <a:ext cx="566186" cy="86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36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22196" y="3119250"/>
            <a:ext cx="358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California</a:t>
            </a:r>
            <a:endParaRPr kumimoji="1" lang="zh-CN" altLang="en-US" sz="2800" dirty="0">
              <a:solidFill>
                <a:srgbClr val="ED7D31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507516" y="4830939"/>
            <a:ext cx="846040" cy="1016941"/>
            <a:chOff x="3443614" y="2355399"/>
            <a:chExt cx="1148926" cy="1353942"/>
          </a:xfrm>
        </p:grpSpPr>
        <p:sp>
          <p:nvSpPr>
            <p:cNvPr id="34" name="chenying0907 232"/>
            <p:cNvSpPr/>
            <p:nvPr/>
          </p:nvSpPr>
          <p:spPr>
            <a:xfrm>
              <a:off x="3443614" y="2355399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47214" y="2598574"/>
              <a:ext cx="566186" cy="86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36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739149" y="5075142"/>
            <a:ext cx="358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Kabul</a:t>
            </a:r>
            <a:r>
              <a:rPr kumimoji="1" lang="zh-CN" altLang="en-US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-&gt;</a:t>
            </a:r>
            <a:r>
              <a:rPr kumimoji="1" lang="zh-CN" altLang="en-US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California</a:t>
            </a:r>
            <a:r>
              <a:rPr kumimoji="1" lang="zh-CN" altLang="en-US" sz="2800" dirty="0">
                <a:solidFill>
                  <a:srgbClr val="ED7D31"/>
                </a:solidFill>
                <a:latin typeface="Noteworthy Bold"/>
                <a:ea typeface="Noteworthy Bold"/>
                <a:cs typeface="Noteworthy 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2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47655" y="3992283"/>
            <a:ext cx="4032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Well-Known</a:t>
            </a:r>
            <a:r>
              <a:rPr kumimoji="1" lang="zh-CN" altLang="en-US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latin typeface="Noteworthy Bold"/>
                <a:ea typeface="Noteworthy Bold"/>
                <a:cs typeface="Noteworthy Bold"/>
              </a:rPr>
              <a:t>Saying</a:t>
            </a:r>
            <a:endParaRPr kumimoji="1" lang="zh-CN" altLang="en-US" sz="3600" dirty="0">
              <a:solidFill>
                <a:schemeClr val="tx2"/>
              </a:solidFill>
              <a:latin typeface="Noteworthy Bold"/>
              <a:ea typeface="Noteworthy Bold"/>
              <a:cs typeface="Noteworthy Bold"/>
            </a:endParaRPr>
          </a:p>
        </p:txBody>
      </p:sp>
      <p:grpSp>
        <p:nvGrpSpPr>
          <p:cNvPr id="1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80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4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9662C1C-F846-4778-A890-1AF178AAD3C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INzh0lEcWpARkUAAIaqAAAXAAAAdW5pdmVyc2FsL3VuaXZlcnNhbC5wbmftvQk4FGr7P45KsoQjhWzlpEWF7MsgKuckS0hKSFP2sUS2MTMptFimTovdNHVE2RKGLDMay7QwMyVZBiNThjKGhhnMDL9R5/2+hzTvef/X/3td/0XXlZZ55n6e534+931/7me95mBnLSGqICogICDx+28HHAUE1lgJCKyKEhHm/c/Iixks7w/BMEdrS4ESvOII7x+rffbb7hcQKIOLcbzW8P69LuS3E2ECAusbF34L4oILzgoIPN78+4H9zlEetD46IfD4ibWcOVuO4JygOuTBNf0Wg6E6naHxw5tvTK8KuHjA6LT/7ceCvzhyDj5JtxDpyLy3EXi5R2oDaMshkat5BXsSXEKUS9nRLoi+vozuMBq4LTvg/Vzvy5wwPCCA3s3OJLReGKOfBA/F9X38stZ8+vlYZacHqX72c6EBmcwdi4QUCq4S12oQ+OHHqZS4u6BDePlo6uSXOCa8+uj0Ts65i4LCcqeX/oi7KX5grBsdhCXSYfPsSw4jZstLFPdT/UqYjhmAzbNgV0yf33wbQD2jn7isRJL8VcVJwTQcueSq1GOVZcVNSRxYP9vAQrMAGlZ7YN7Ltwy5UOjiuxqoP037q5z2Mo3SCgGvwhIvXZsvLEXXsAsxs4XIW1H2/Y32HvB5mmfXtKPVD3K7fCzkdonL1mzUURWfOlPspbNUbEO0ePg6KxXI5Ju+SXY7Yq7iTkqVSNde6UTulOf8VNActy0YGtZ1Whc/9Y4BHsrwCfJnfNKEzaDfUX6Bw0w9zZllcBoAMz2DJN31uArE1H/ZiNsHS/Gb9wBn00zxoXU2eufZ0ZkZNY81ltS7U7gmHhkc/dotwnyeYT4fc3rifRX6QiQVn5NFd1qPTTc4U39AjpmFmcmqFSlWm0wyN599Ax8b9CGYsQMzcKONKnMhVaf34Gm3b4wVenI/2yodkrSiGG0mMy4azimZe7J7U0BgTHOjrjj3g8rchyzgF9nEXEpUfa4feqla3+kR94jnrFWVfszpgnO7bInCFusb8rDEaEO5/b6rbxxTLnVa1eqUynoHOWi7Vc7sHIKqEHYNZ27ZEAXFH3dpwbgNVA9x8Ep7UarhbWU00lAvjvTFkLadpfDY43PzkgF80dCNJVY3iridWXOcA7B8ozKLVKk5cWEjWbq64vJ10iCZhvKzYCAlIcNTiCrZAlBt9I03LknNNOnMOnYfHd2tP2YAfX8pl1m+caAEgAoDlPFGiia2Vk0kGYGLrpR9gGGYYMIY5SJVFJ8JFhMgUUNB6evPJcveLTY7yhqJAE35Bcp8CHC7Y+yeYdz3MAGFY8rg9gHezwB1AORpNmJuBIGGHgmdn59BzM88ZCRBmiBV3JaINJEkzYlpXJhqrhtD9h4tWocbbVraE6aTa0MzUiIg5DYRGCjMSNg+5VI5sjJdjsSUgaGoM2iuYkyQkqgVUG8WDcFB7SASGWNq+JF3VccMO79c5Pr3Lh2ISYOFgfBQV/H6fbWYdHyFqgYW7xelL3GYgtqYXPE6XE31GkhtwPeDTe9GduCWIUe5npYW6MmB7lTkmgdx/m1lOTKUbdgnIszBeu0H+jQTISzTsGJA51JRNcBfBXk6PjF0bMJHTI4nLL0FND9pPz8ZU6BAsj9+sgUEMqeZDfqUuSva9773N5HQsu+2N3kPgbehtXRTTfBqQvhq+kaoXeN09Z7Pb/EmQUkUNBOHAUQ+JLyJyqY8I2JfGuKmwabHSTOHUoCkCDcOQF1piPCywCnQQOJpPtuPgIsSP0Oage7z8hVzJ4WZMDdRZdlmU3pnZ2OkWErUCmaxEN6vEc022K93zGmRDZ92E65JREqrHhCRJpcpFBYX+Qsejt9Aq00BeZ1dLcmwoamtTgl1uj1BFzlJ8bHx8t3ciU2ZQQ/OvVcmGSF2pIla5RfqUejSJ1GyOaA8HxOCiBiF6RelIOgoJkoC38Afb+dBy9G2KqmhHPLbG92oQMEvaK1wP/N2qanbWuGzGwXtAVPvvgj6cOqU2tE2Q27pYBocBh5r+vWQ6XFK7CBhYyD+csPGk6iB8wqJdmQfVHF/kNfZQifTTRT0w1JB2oX7NMZtVmFf1T5dqD7MJFXEgxLLg4FfnH9y1dZwN9vxbMI5tve1RR6rwOeem5yxxD61yfQSoQAva7ZD3ggibqtlftdD90MqMLjFmZhucKOMecD+Nh4AXG63oK7sLXUHB1KbYh9pTXatFT3I+/YuN8MeM786rvz+M++2Wr6LGIkWM6FQtfe6HMdXJQ0EQFW00e4PyXNm7ifSuwmciYxS8ZxcsKK1G81I0opKf2QE0YgLk69uopBzTaS3oqj+HHn46/BzvqaSpE8UmpGup7xxsRVY8+2IP53JCaAfNIbMWUPyBb842komIBnXbo9c2W3rufbM/BUPqx7/90x95X56tUfjya8fIuDyS9zgH3Hl8cjQfOmiijvpoKlP4c3H3Pw2At1uvIG+d0luflUicih/uzQ70Px1PFJ6uPV44qEdv8RZj24HB9ok1LfR0kQa75o5+Co7o+4g2xnXMw+KKGgYu1XLmSfhat31VQT9xI6QUGW2YMm30V1RO8TbxvKt5RRwRjA40VU+ZowlUd9EMYeMNZFJbCaKCswKSS9pSiX1kFwrQvfIgaaC2KC0xwab2LkwGkgiaHNiC5qa2nPFKmdW4a3LXlx0U6jt8RLy0LNAN9v0pcHspDB+YyKK9TmgsPDMsS7druxENWmo3eVXqMdFtAdrlKQdj5B1dJlvXCCVpB4MVePFkMrQPhiBOMqz4a88Gw6U6+nfVOH+SlHQt0ggJUTLsrHLE0wn6Ou3NE2PrN3V3DXN2unl6+ZV420OwBK7rFcj2kIUreuONfxGl1egdvWTq9z3mrvL9+wNDp5Kpv6eZdq16Yyd1fsuVMJjBtUTjG4J46C8htFUJgdgJVmfWEFJCUOgYZ85gAOEmdgq+knbN5QPE4tDaYs+cZt4SgOQzOYebCD2V+kEBSOM+8x25324TnqIUDeXUKciJs3cBd8L3Yk4EdDrWQvAdsz4l43kn8FxK4EePIDGnD+1VTyl54j5BAS69+itmet4JjRDOtZOMwEOIl1RqWRtyYlJh4pC4pNoUFYfjvOWMx0pdkKHnYEgTMZSqcq4N6kGqaCY/gn6SH4fIeD8+lVpUZx8QndUajOGtAuP2ve0+I9AQhvqjEluO40bwYIoQArPre5vZzFMmRyTqcbrTEApxVCSZhJkwlTYV2w1WgvZCsn+spPuFZOKI5vhgmqUPeGai+MVTILHDgBXISpNNvFeyuVo+AlCTAzni5k+QMWH/dVwKZ0IieYRlHk3IxeJXK2ifuD539WU50Hmc2kVQ2hX4BJmkinoVaBVcUqurnL7B05sAlLhzXvEKjw5bAkxGjglHI/EOnj5aq/COmhOU2OeV3miltAcVJCF3MndIiTj36j0gxnLsKu/hGhYyZ9ehnx1xQt67RjOuggt6V7N1nNqXoZgwhca6yz3ahlS1tCgLi5itZ+8OlxHt1PHilL21fUH8tbwjFckgdeCZYifoLC+l4Wc6Kz6PUSA/nNom/My1K8TOBCnGftBzITsvxwv5P14sFkqUfRywodl2Wwg9qLWhklbCxWIS+NMxjPgj024K/EP2pclfyJX/qia3pkfuOubf/J1uFnhB05r7zLde/19iHcs27MsLVXxNRAZYlvybkJywU2FH5U7/E++bo3oCIF6jy1DvM/xgMUb3dvLsnJbOanES+h1w96H7vocevdbyt8/vXc/jpoLDmINJmmOeUBnPuVoyjoIyl7tvBRle7UzUa/0BE/u8C7DgCfdLbCiJbL3CaOnm3lfg0wdG4GLFlwUrXskNNEjVSqd0XlbTkNcNvHhm7M35enmJku6EyDO6YRx00R+W+NssWa9i6qH2tPSPQvmoWC7MWNirr1xsQKetFwU/1b07q4bEJB0oihvmJZq6bbukw2Xqt0XSsUjFVxfCt9N8Ks7AVyiDe1vrdx9TJWkUSQumytqv9SUdvid3rk6tHahlIiV3pM/JHaLtUfpNCyp7Yzygo5cH1ugjrvK7zKVzd23ZMgc3jY4igxGLJSSSvQ/vW2z68aHE94Xl9TWZLrrntCuJ85xgaVP9jlH7TJdmu7d+zMuT6qJtlBKVbyj4bD+k91HKG0CSxzW1Whep51PPxLq9vA6VzDuHLXUwC1+X2Wz5SrpGK+UhdzjuDuBp0+kt2QJLknhpBi8Thc0OK55Wo995fDh0fhSLMX9IXzXUqqqkFfqopbzKo3uhqdaKQarWhfXpjp0VFDWIS5P9Cw44Q4S6/Rh51Iwb5PYnaAadJxXiuePhF2exp3zUggWXhJ9LVofCPH6bSP7gimqYZWQj3VaCuzDCq6i+3tLFkphHSSKzq56jdXtF9daXNvFdOu/gEOTdUkUtU/I/0fAkT+9ApwV4PzfAhzCBeeBvDSPHsBEk0xtVT0NZECWBEwSx56vVdk9pYR7l6qZqpfa3SnHr71yao/l2bu3OteBWUGPBhi3VfVTT6gaJ9r+XAunkwu8R8urI+n9HWuQe3anAFkXuPxqqJ5L9+boFET9ztmpYQU8osjOLN2OiD3f5o0ycuLTvTidc9sjSGVC+cLwY7hzNtL7fbOTSo35VVQgU2X4h5VsgcL53JhTGdaoNUgs8UgH3tzl5/gyhCUPKge5xVkhgbFn2OUEMzCpjxzDpiJgc0O3xiSVqI8itSQsE5D5LrR9FD4Y3CuTV51Gch5AbaGAxkzKaaDUMOV4USudO+bzrj/X5ABH+zq4GrQmSGZfPxOtQyoF4CH7C7R0nWYY8Laf9/Nfja7kVUY3qOVmUkw38Cor7zCnR/GprE76ej2roCHzRhmO6826CcADF+py4zJSCXzqCo4/QwfsuiEhD+6lZkLOpobtFJFNLIleja9K+bm9haCnm3LBx1Rl9jFrCHpsoylD+3U8LQYoxzFAt34O+r++NvDuRlknt7iPsBMX7S+1S9ydvSPbx4RPz0zfXKtnFjXs3AIksN1qS/Morat5Q18Jx0ajXvPpmn34mVKAxpMN+5h1paTRL12h3pd5fASkfG2OJPpzP8sFyoBH3eMCJK06F2rpvx5UheHjK0kHf0WhD6wpAYgDwjk25pgDoD6cHz8HbJdkmVyD4JXoJ3yupRf85c5tH7zcqtMPO72kF+/lpKbelV7UqpgD6s5Ke3u6LU/0tkkkKw8mh0CxRGnl5i9ma/+ty/dLdVmjlglSrNcK3wwP+1TeysfYFBsMUfNVQp3Kif21kfQBI0W21DY4LIdfiLowuNH6fMHCV1qii9cduFbgxC/KGIcmqckbibvLXP3laD4fd2qRU918M1k50XvV0a2fnflE0Xt2vYO/oaQSvYUWCvKJOt8cSXE8Ml/4/oF3j/gE1G9VB+4UB2yT2nbfjp8zW+hM90m5mg3fOsMnKC7o6Gmz1qSr6uED/1GZTzu0Jh2+FeQT2N5dc1P8XV8cMnht+6sNtJfbEb2A6YHLYIw94AWYNVbvxXaq0hnj8IMkXuVB9RWSy4DDi6g95oTseV2ptkCf0WgNPvErpF+kuR/sPHDSkkAqEQdV+sf5wnu6rRH8egS5/wvYyGfNWH89ePyXyc/7/RZChcgBSMd/HALFxw0UuDm00stXsbb0SykfJhDC1W6b9hl/a6NJG+t9FnYhzlcx7Nt3+NGmKZwuyfCyiKxK9MebhesOUFzXICldG36ur5ZrAdnXeLTlGb8IH1Iy3gTl0Z+WR3yaq2V3inKExwLwx/hZSljCdmah0C4tvggMHVTwuS+0K6SEH1ayNUzLPHlMKZQft0uW6TSU4RUK40dZB059uMZ9fFE02YkPoTqdXd2SwWN42YX8TIIqaj96nEcms/mBh9Kkhz+wxnngFD+GYHg86gyGx80o/KxfbntJqDqvEJUvlX6GlWEfE5SV4+eZGgxDU3R4zNPwOD/+ipfN7SrlocWQnwn+U0idTWJzWwzQZWBmtw95sj7hZN3kWxsDqhJsjO1fhQPlp5Is+0o+KSb8HCcB64AlHwxVYJyJvsuSZtMP6SaRY6O5sLmZP/KlcL0UDSz+inKML6tJxn60z72XQOpnorJI9w9JXx1jX0fgaGh/fqi45/LxfJ91O5Y4cuLAb3JbTq9OkMXECMNZY32kvnpwJN3vkCrn4y37/t6IwHMFWhX3/3CfrbSRe/wh781ZmUhK29CSgSjSdtCJeYZ/0LMpsSXDlDvZblCoBLzge+qwCvI0Z3dLlewfEz6cWgiumikb5x/YHpTled2sfo+Lt10wHHTGE0SqJjM7UqtS/PZ/QlKusq+F+VYRVPKq9+DDYkZBiHatqBhYKDscUezSHgYP82d1C3VEsCd7H07V2e2/ADdm92wVl00UtVqml0Gc8xDriB3iKQKl7grKSJ+iP5LprtoKHzzFpFXAo2VZxNK+fss2V9DMCzV4b+97lwwUaeuO5HvaQUk0Cl0bBal8zQQitNWDguOGTcXdjVOr6RG97ex0M8fQIoYNHdjsq0iaTD8pooh7i/KjmrkXK7Dag+DcJhDNkVOwv7BjklOI3vZ86trcPNz13zjXW4Lz6qGLD3vK7BubRz6/ElFdmLjfNz7y+aWIPDUtrWp8H15bqGHGnxDxKHoUrKDbAs2nv5SHIRJvaaPqI31IkYWUt6FNNOnflNnXBwxSITVPdVJDY9DtlKzE8jLb1Tl7eD4/s8Q7hYvTPwqfedbEbGepFw9RMuHb+biMzFWZ/rh+LFFEIp88wdjoPQa2bxWZP8PRtUgJqUi4C9Lz5SmSRy5LUfcrQGSX66gnYbNeBxlPQmpEGbcp6aWz2ebCtMu3ez63Gvb7TRsDHm7sxbPepPp5VitSe7DvXMpHmP1hk6YEUb5c8qU+K2Z430zek73YetdQIwkrCr2dhQtEnklOuZMmPVs5EIzum6zXoSJ60RsSlU1SIR8oaOuYmBOxgTowBGHETXiULZDvJ9fj8gJP0L7k7DX8KdeHj3dLS3JqweRXeg1P3nrvdmfw7fh0kIqUbrFH/MWywxXFRdmw00dP+fe7eHtjiUCcNAvmL6fAUip0IiHYLlDUaw5VpVrXfY8x5qMZU0bDnnSY5LrNGBMII+tTXpvMy/PhsVT4UVSYZEAjkfn80J6GQJWz4cOQ/fkqju/6qeXuxuYQ+zYnzVvBCAvYqOE+L99kUNqMPZlQ8Xu6cIW0d0ukIiwWFwE651v7EaoQdUikd28tfPbAcE+/sOqldxCVgQqlOKpJO5+QxWjeTiIx0Cxc9vEtl/AzYN+W9I1/HpKSEyRPvv3ape4CQtknItDBPqsTpaXszPWgs36fQz3bYThovuC51Sk0J1paqhoqy/MrdPho6rHiMvLM446Nj1HATJX5ukTtkjV/0gC2+SrqsiyZKf9glSeasX25TXM+u38e0ybhtqNHeTGmgl90TN7YY6jCC3xz/Dz1LE6dWcALxif5+fxDYqBsuGiBxTy/kLaQaTjzQkwxv+D4IEEfb73G+R6MX+yfK7sGWIjFLvxYxBvLzdQHQruIGH5ce76rSZlHWg4V8ouNvsgUBi/sDXvyCf33YIFn4Lwo+4DvvFcFsWWGxw8m+VE6orl+mTVvVN7wC41aJ30psTwiNXucT+QfVsnqesALsr58J0z2VISa8RrO1VBdgdMKnFbg9P9bOA18SvNU3lP1bfiUNKRKpXkt252imtQSVV6+RFlpWuO9YQQaep5Lj0y2Gz3MG8vbok0BVnWHznomLcj/azXr96WrWRKxIzaePfVfX2k8+GiAt+Kp0mrNoN4Wj83v60oWlhQLB4qee2+en/FaZtm2GvFP1v3o1OTLbH3KMou673glliO4i9aEg5h5LaNJuOeUH2tgtfPMTG6X+LI7DU/L8Bp3L1holpsdGkL2rltmaVHhH616ot+lQyYMoxR/XNOGKkgtu563aMkXg9BZP0ZK3vRjJQ6N/6D5Nd1pCuWaymvhqxbnJeOfNGHRLFowDMz6+lqTHMuOAa7xANMqOwNkLsx2wridbvMl888IkCCWNWzSutZaBRLO6mehI1njjZKSbCVqJ5qSTentNKxsu1CHXsfrRO7AD15IT+pDbmnsGjS7jz6WCx57dgz+bVOo12WCk2VfZB1FqbYgLoRhjG0bpfwq3jFu+mwZCBd6cv3N1lQ0f5F1lbnacpjoJNS4J/nasfvd99qmZwUfazk3Mpq8f7RGEUZsX4lQ6DruJsx08y1lsmTswKpLxG6SYOzXWwjTRxGWxNktvuBkntHnbtf70VX17hWuuFBoUdfR4OjK4uV7opasOk3/U/swziZVnvZSCvA7CxX/+WPFgqHeGNEFkzCelYPPbfm96lnR/LXtuTtmOFLYEjGvhIX6dH+sbzJJiLazHzblELURkQvNehIyCaLQVq2Gf7mEu35BJtE/Kpf4o49XxY4ej0vzhM4MAOum7OHm21q5HKq551cjR+3AIugRnrETbmX86DxnD8YxN8gahj/imJBn7DSsWHWew7q/XnhUdwe5zfPXwu2E1ODs7am4t8CXi+rLJjf0iDA2k6dbxrp9EPUzqRh7jEfMSF4Wwnyew7CGKVdVQUbZOsz2MR+oSrtSFYhEGJo3m2QAWZDRudSO0YRNHlFOueXMy7d4MGLRBr9OeHKaPWOtbsQMU6V3o79tjlRHA3t1A7P737ccmU8mUdDMvvdQfcDdmblBcn6RAEBXvd+pI2yOQ5ixedf1yqEcltv6o1ZuSFgBp/qtJAEV4PHna8nj3C4gvB5dKCJPYS6sQAV38ZQUyo4153H1aZwKjON9hBM9XAhqDwqeT5U6P3vBtxcNNIyA4fyZPQGl9SOhqaqhtr91YT/65EYPSZCqEPaszTDYRPMmcrivdGylAEMHMdP65ooJL71VZPuz5J/zLINZaSDBbTTnNB6j9nyWoRfHXHuCh2QbhMsuDOSLZZq8zkpNJGVAi5dYipEixazdpqN4SRSFZLYwA1hOX5gEnSt3zYnO0tJN1XBJw1u9ncHkU9/OKVOfML88o+aCG4Hc1Mg64DELQ/cTJhJmVC/fIgGQJ4I76hMp7d8SKabhlq7A9q2qhDQhaD6gKZ9RjUsdTMYIgvdXMQ8SKFRlYuqVRmlvkZ27zFyL/kT/40uvGMJ30gpKF1B+YBnzclqFEVF3G56ZbLfHeJVPR67OkPZt6XzkNRy+HXRn2DS+zlZOAafrXhbje274kZ7hhd5JxxmRG53Cl9u1dC+1oRDRcj2WBBFLalqztaG8J+Pi0+JfUszzSRV3kKEqV1JrU65ZhBurW6K6gqDR0CEOpf6YpvT7Z3CGcMkCqGWWAbWdxHTPY+LGKHxVgIYJiX0x93wG51kjMeIIjWsumYBk95tMvqsZ3WxQ7zz3xlql/gIv+/VC2RDzeS0+NoyWzQA1D203m7hmoIhzlFMQ/MKpt3J7IZ/WV3Wjslg1pazqhLSxxBFg85MnX+u8Pj37orHgra4t463eEUuLidkYSV8StOZp+atXRNSZSqWwIYCVffFrZGjoI559zs907PeNv7xnMllKF4ubTlX9tvOSEkYWbbVCUh3lauh1DwsPqskBcODEFqMmoxyTovJ5RmLxN3NOX67n3BJt8ZQw8Meb1kF7PwQ/9+XUQypDKliviF2wU7tgWTYf8714FZY91UEPOk7bxCNxLol4zUJ4R3776XDa2kO2rM37nzZ8rYv7ZPS9Y3HLdUyrIuEaQ3LbdRrF6noP+1oLubBIPAUYQL/QszeDvCkx9+Tl1moVzsDaWp5x17u7JKJCytak0p7OTEcXbQB5si1fbMyGTjeq2LmrYyZzkWVPw9EEEX9KIeS001C9JRWo9puZj6sPmSpx8puL1PrRRZ4VQo9sR9tXJdlfRGCsfd0uGHGl7unvdcnAY/ATgodpZj2P39tALjrWkqNd0yXWUlVu69b/ajb2IAFBg+xX250SUtFnf8pDxZP2dXaEq+muDtstnsLw92xnBxQeV/Ntzf0SG7v6pdBrhvBdatE33K9eBvdHeOA44SYYwxrrc1+dPuETnzzB8BvvxrZt/MNuHjDfNG2YmKdVsSaj3TytXyw8JohmyCoWB6DoRyBDwOBay/PKiYdOd7l42jUSRX7NLzwErB0BvjGL2imTqGxMZ44wcGN01JYQEzwBMha2DaFDFZe27q5aaMvHZQhnYNemtOf2l9s2RrQQqJ4M2Qzp38bELIG1OGXwqDemXUoTqozYrWxOZimRKlQvzD63A41ORg1CqebmFeTpaFIkyqx9omwrQ1/jVxL7Mso+FA6plHS4bmwLM5M8TDEcPD87kz7y+E0XznRHysSeI30sn80quDcuf6LCUi9WHJdSwM08l4Q++RjmfbvhazZ1ywJwopcBjr4XApSmQdRRrLN9EpNCQjNy6Ltnso18rhq+Qn8bas1ldjrgog/1PhSq4hmrglVrLk5R47L1OpGqcOVv1p/2ow0EyUx2MytEj5ifLfBxqE6ANF85ANp5QPHTqW817F1mGWEjVf5ClijnuQrneXG/SbgYkooMi8WZ9B/9Gq1z2De6hCG14Kurl5nCzrpBQOUfUzW76vs6bghE4N5CcM6+pOKfXWqSZn4zH79ltFBhSCgguQy402PSLCbnzbZAbbU+O85o3o6lGW7sEbXSqyu0MsHujg+rRm+ygWfgkv/Wu9ebq0EvfNjtu8a7CdCIY1LV6qaKoVkE2Bzj6R2NV53xyOOTp/3q0oLr/EuGFk/uc3VCTt72eQfSGB9M0hS1Ol4inhLC4pERqUSPo2h18fr7a21WoWESrrSO3MW0vC6OlBiLMq8XwnBJmD1S7vJXzWaHH2CJ/7G6mNs+H3nVteoQRKyOJyLLjN/lfWXRL2xlK+zhEfXM+tPLLD8Lx6KO87K0UiFNDOfr3v6eD7yA5jZVs42nSpfnLx+OtXgSxK/hXgEX8f9j4smbKIZqvGTSQzZqquN4pCdncFP7s7s8Ppx5yClvp/H6+f3Apbt/NXTLFtJPbY1xz/kpz5FTNjzubPtgApFSNl/+YWJq+u+pmIXsKmCLAZ6XB93zWfO09PiyGwx5yIsRVmfm8dJV77/ljxm+S4ppP9jswytELOeXiQJWybAdeYoo57dek/4mpZxXaPgEv0w0N+4a5BEvXT3BJ38ccA1n8PgNDc2lBdM9Yiea+zDzbAzbZZWwsI4UgRaVigvjdh3nk6SWCXw0n6OYR5Bn8JERpejZz+mv+7LviAbWCU30plKjTDsTkJnOL9Xv2A6mGLx+vWSNs5X39V9dLs8u9BcjZEOYClQp2+f8ZJfrj70R9Bqe3p+m4xyXt5DrF/whsSsLuzmYucQJnH55USt8p/r5WtFkz+U3+n7b44uTrMlGiu4+ZiH3+APo/oc9betr+sT3LV7QRPNqdDzyMWKhZcuP+sKO0lSVcCMrWdfHvAyskXSgUafRZE68FNcFXDRXY8NLwWy0b5KO3YtYw4uKdFouhNnd9+2Mzhx3xB4Ww8rThIx8XLVp2SwwENuwDUsshdACapmQ88ZhiXGh4tKKM45xR3eNk+e55FpJyLDVgrcPpLNU5idUEOGPecgJlpEI9osg0rxvLHJDcRMS2RriKcSJ0vnZ0mChTJGArbevmQPXkLjT14k7UrfNTeYJqTmr5gIn6kQ7CaaM1s2X5kKUC60oqPzcGP+J8IRlE90srZASLV0ekwM+9JTuOmAoo6GryZ26Uxr7ST15Kk/ogfM9AGJ9Qk77k/ARo+08g9Z/M946nmre+EWbKaez+BBFWAJyYi6hbF/4nKw5Ap3mFa8r/bmJxQGsB15wq90zly1sHOqWHEyqIvWwt+NZm+ZT2dAPvJSCTHW00D3sO2TaUvRthV1mXAX85YoW9NVnh5/BYEEPd5DS2CbEFWymiI0a0S/OJxn+5CmkeVvDhFJVVRkN1RVcdDVJa4clXsRabfoaDEcgPX7mKq3gqa3O7BgrhXS1pmtnlPdYrhmc+SU1DW0n/1ff7nqv7QsSXsxO5cgNz7DELvokwIqK9I2/zWCNJ0/Q3s66ThlhWs0utaIydYQI05FgSaLIKTUR0AefXtjog2K7FNJDjWOk68/yVF/SdjlUCuXHZ4eO5ifL/AwpRo3ErsjaQMCl164Z3S5Qu+N+qDtIRkdmu80wlW6gQLLnET6MyuzHUeaH39uP5ZdhnMz9av3lhqpR7nG8/8LtvRV8az27/+mZkwCvgsSqa4k+iZEceQ94GW6R47grnq0mnnIvlJyPqrLpIvlXRhix0aw1KaSebV+lhytej7k1KBT2PdzikGy+YbqJKd1ih1lfnz+Couj5wGxlX8RefBu+9TTZSHTZveb6XgOKXr7gUuIMWq03EBELwPwJuNS28f6YmCZprWqzGQl8Gd/YJteO3pqc0lBOi5y7RgpNbrf5XLpzdVjRLuIuossV/S80qjS0ZbWFIZwuFxm45tF383TLVAqvlT+72GXErqKKWJHWbq60B8PHnxaPBtJn5Olre3i24fdwv19yypOKYu8kcx48vKi6ciCcOfdi3sZ4lIDupft+Dj1MA4krg65UlUMy7OygTRTS9rdJFOd7lmuwZ03TTg5HjxKAcQXLTs6clhHGSycesmgXejPyqmLkcGv0VR0JJUr6GTYKFP+H9I2WyNjmrhF2AsqGqlYQSDpg8Q6LnwaLeQEDFXGxeb6jYXPlXeTJdKBKfmxMZMKNVu3AQqEPFfXUII78XYrRL7dE2y9OOqju+g/GFo8kXUdmF4u+K7YoupQrfL9dtrP9wcafgOuiVkXQjU8vnO9ZrzmpGrNDJIW9QI6yfKNsyi8HGVxePD2dHGwh16MW9FRStnpMVOQn42whF9O35e6D43HKsn+J8o7CIT5MyYGT5Zd49Qrr22dVdoX0yUr9tHWTNVa7rUuFAAtbQn5uhv+XRP1MgcD9r5I00dVsfCS6XS2gTJJHK+7LXl0Ie3DInvrU1mCYam3cRKbsj+dQsAuRc+FUNISRRe5tfqxN9ueFdeFBI2XCBa+CDqTLlaXBVqsu7n5Sh+Jd0QILpOjZ7d5F4h2mV4Jzu7cnTHhXyy+ZkBT9tGf9QR5p8eWRls6fkZbr3prrbXiFHP5NWmJTTrjCL+Pi/l54LD/OMjrJ6qig7I6TcaMBt382r7+hzeOv1v17Nr6csKRYwteNV+4L7XKo4MeBDpZvusIjSg4F/ObQkXXNyIKLohuK+W26ejPa7MXjQBse81lIcdgRHLpj1z2hg/z2iTnogkNdeYUS+G042vDKTfE6TwNv+C1/LKemHxYtbKJfa5TWPWWXm7PL++hzY/QxKK0TCmKlRtY1VilohXwSHnymSBiJCsKFxY5o8Jn6dxX5ihXTHFWGTn/o66v9dvL+ssJfCF338/pxQjfgsR/VhJ7sX6UlWHUR5q+a+wXrEJffcGspjD5IKIpZFInKpq+zrfL6VkoieDrRR7jrB9JaJnBACpWi2koZDV2//EkdnjARqzVePFcRj8zsG2/Dj5Z2ey4povVEXZx7U2XmZg69LEBVtc/Dwv9cgYWz6g8Rflz4fSKSPPu+KgKNK3q+3WxinUp25XNJ/C88T9NoYFre4L10giMeCRTOrFr3OAFJcpP9vC96f4HqsqRP1Ir6nBdR5Ixh7i/ssgE3+hqidMJ+POO/7nsnw7M+UDkQL3f1YOEQGZ2Lab5FY42wgcVSa76vIBRovTv39ZLD/h3LLSLIJn4PlwvUjtAa2JdxAp6CW3STwd5z3+4I+Kuc13+UQncsTx7DJesvtobO76sJ/yq4nNf+16cK/eoKuRndNTrlypvhEov826v/Tkp/nrd8H1wetJj1l3zn8P8quJyn/tenenW2uqY65Rd8vAH6ypsXpbG3/zspdTZt+2pUdHoWexv374P5r4Lyy6wy/evT74HM+wu+NSbQVH8RJHb+l1LSMs+Fm3tXyC8Plu8Fl3q9J+v+Xcn34NX6PidjqisqcFHi5/hfStmr93oY2uq72ONd+Ou4oNdPSc7/VPIt08rIKDbR+VI20bXIUvPE/zsp7v5333DT3yyel/v81yIa1uHned+/Pv2Wqum4RXq/B1LK/r4iGWcj/99JqX23+wFb+0Hbknso/m1nP0sc//XpN47tjRprLcK1ABed+Uvb999JiXx04hALeChr8Q7xgP/OJfyvO5YeHXHuC2uzp0l0kc676IXrKaIN5qGfH+UHoZIQmiBzDNcASjFwJDVB6qkAulEMLIPhh2OMN0pi0OQRJmbSBlORRJer8sZ0x5zFqYD3vEAnmvMc8HSNLXbJWC6wvZffqtQQ53bhzCIaR24hOB9/R55NThEIm+3Dvgx80u2i7y3UIHKKxFWswRimORHy+1jhWX4CxvUYPXZbNimzDOtQaFW8/gdIRi1Yhy9ca1Jl7oNKxDwzeB6VZG4vIdnYjySW0NSwTa4HZ0wwDBOD5+fcLnRjm6Yj3fyid1xN0S6Dd6kz28fClO1QCBykBXJQy0RyD8VnTx2IBQBc6UIVR+SsrdesG8eOhSHYvW2fiTPQfGDn6gwASvpb3Kq76b0vJykjenFzcr4dwbaW63EJ93YxHXOT7xFq2Xj70G9yW87EWr+Q2z8YiWbkZGlp7w2DY3CEwTnS3NDz06tv7PkzpSEiZifUTbpnTHMMk3C3rE/3dMqd0lBYGYSXfxbmsCZ/mekKUo5p0W6Z7rLuxVXYhQaGImg+EyzI/gB4A6PLbPmV78aFQ8xW4Hgke6+0pygd288BWLlVGy5sUdyjmKyljW1E0VEnJ7vOfZU+jeKiBirqNUdMxVMszs/m5kv7o449lnbEByeRqFQjCeN8GDkyI1bRPraS9UsKpI3u8yi1PmjTX0H84Rdv2w7bvkXK+HVhbIa54laSa6LbtcJnvQ5LXz8kIC/ow4lVsFOuGTXbmwI/ltH++p1kArK9YV/LkcZWCOEORGXy9jorteQ+1oXPbhKTopZu6bHDU6rsTOqq26sLLx37cUfMQhdLd4rnJMKkfz30olvoDZC+X4HU/Pm16wkF5DBSS/fS+xH2dXwj0QmLC5Sr0XQAfILGwMv2Od/a1f3n09/rJryLlgSA1G/ehyCfiJIU69nUqySmKVksnvJknxARhak+ayaERz0NnXs0Tts3uTGk5dPXsseTDnI9exuD04qrWF+TJ2gQa9I2djtLJSfXk6d6sx07LQkQurwCrj1Vk6nk2W6BihyODtQruYMUOhr3w5hZfR+zRGTZ4bCYkZh4+BUXM2U36e6gJBpprfLBq5u8vOJv0DRaKkP2YV+NYNyGN+F4KXhUIG4TG0TfZgy4Ox3NS1lF9EjT1YhqOFMPUOLXILffW8wsf+rqDV2ocpU9TBlHxPvFxKaJ7idxXeUfd0v0jbaKZ8kvWWAR+WZbBK3Jt4K57Fr2Q8mQk24yy7vj8b+uFMBYhIKkTniZ8DyhQWyjjljgxqUnIv/yX5DMOlVnqf8cHFYFCv9Ewj/0o+JPfjgG+V9ymYYf9kT9l2Ff4MdTqv9dhFxRwooSVpTw/24lBDQSebmySveMcrnwwkINOimklYXyDxmtVDUJZVpErKK0tf54Ecc2cV5Srwyd9opLd7gRJyF3lVqj9U58QN1bQPONa9+V+QbtJWkAr7jZ15twEay+VPwJwZpi2XtsZXpUidiyyV+iQchugegPCZsiXK6IvorPA26++n2lSKF//KcMdMBX6CvMYI6E4ZLGFihikVSl5e04QYmmMJNcio1nd6caXX6Xq2zRP7tNIPP/A7cJ3IBUzTd7cprxrC49VwpWn+LCR6SrDPmA1GxxMOQ1657edNN2s7LEBJBwCb/9p5mcQ3LGEVK7xd0ZRXLgzXxOx9nGq/HQVxIKzPpSzFdi1CEeTt0pLfqdbvxO29marshbkbcib0Xe/6Y8fF8sZTO5CzDz8Vbtwg7QIfYMFeH559Rkuz1dOfrjzb5vR0bpCyvroVlhklcpeEVceGxg5HAdhVMyw2fS/bStxXf5vc/CqOriEGa3TzCWlwViaiPp/avhZbaxOLKaYj3CM1QxXxFs0jIyLWLpGTOSV39lfuCyZD+hvWYKIvbzufkAx18WppU/qws9X9gSGvfWcXqTxu/AIxwjbqbwTendqHvh6MF9KJNwN/ZMOFmaiAL1kElcOzrVVU4BR3RBo4hhxmbYgREIinK1rD3mCBwCnQvIhad1qfPr0o2FQ6TKYTLIgZ2FGsBzvslJrz9RPaVVW/zbqwFCL0Yev4lwW/0klGQlCQgv36qDxU2D2dGB800y9r2jxtgX1Rg5lUJ7Coopy5ImNUGamOxUgOXr6mIlG059QiYoliOPk/LULunz7D0uZqXmkIKpAiaDerRLovd6+PMNPenf2nVexsszHpZf5+O7On2PbvJFLVSA15nVj9sbztf8oYu6RiIdj38UCpPWsoP1Y99sTLTT9Ar+8DH22BekqoHQ65FtnDJ3sdOsBCSvUalqqaE11yOguf9QJWNh7ZfqnS4RISTcq1aRnSR2aguZSqY9ndyYidcsQ8zXJeQyXjNJGNI5Osj8yt5b8AEdy1bU+YqEkvYJ0LlhNKSCnaTNxge0Mcb/IPFZEQoQkl0Y9TF17POIkemdD89w0JI2/ml3CVavgEifeDjoIHXyD7aIFiW95xVxxOykobyGWT5CGfZq7Y7mdEM8M+4o4w6y7LpeEDkS1m4zYv/I6Y42H5YSgN34DWQP3bHKz8+wifdQljpBSafD5jouvZr5NLbHIcczSGWLT22x+9N+s9iC+tJhDpUGsYAnIGnQHvTWe32sXGRZqV+DPKVnZqz2iFlq5Zry0NT2cT0UiLVp/6ipoTsj25Slz2ePU6bUQZ4x59Rcc9ASej4TmXztyQTxys5K2du0pxMi6/LTuqoEKuoRw5Moke2kiPY7Oe0I3FwPOx4P95qlR0TDRjWZen2eJoQu+/i7NDMge/qEotNmFRgKGLglIBmxtkh6PYFVPhQd9RLEh2S9X71rYS5JwQD1rJ/fcl3AoPyCtlI2k04F8yNt75t0/jfkaRvQbn2kAtdzY1P2k06h+O0cy/ztm1ZrM6DGbCQGt72AXYPnt1pZdM2bl2IQn2VZ7adOUrFEPQJKgS9M73/HzVAZTpl0kNjtEo8iMogEIGl7btSgd2ys+dcXaiZpxNJodY+gLD5kWy/0Oi+piQk8N4zsuEejEsznObZRPULEadbClv7E+6C9znw9/N0F2+znOV/OBC4ycqy3uxlBAyuklmj7ZTFc+B29s43/9k198ZTXlHwvXw534aiDQirqGb8rruL0jL41N0trcuHekj6eo59y/3ajwXOeMtrKJ/aR+OrYcUHHEK9hzqrbZ1rRki7XxxljfbUGKtkbtvgGGkhYd6ZXtEXzO3hXdM3h+zBNS/05bfGniHE+Qhw2TC2DxN6PjUeWOb47TuM/yqcXvq4XFBhWz+9U3iL88pXnsyJvRd6KvBV5K/L4y5NOnFWuEoaxq2C1/3FGpmEmxclJUHaYX+i75+RyxmDXPaFVx/lFuQFOy6NHF0XD+e2LIu7UKNss6xAXx29flFYIlPLO2WKN8TF+B8xv3+lKES1oaOB7wNwQE+rPa3gOvwm28FeHRw+tcT49wE/74tlkQz1ew+34qd743LaIB0K7tEL48SthfHB2pmiBRT4/spbz9Jfao4KyctX8Zv1WUQ3sbNc43+N7k6TdiWt9BRdFxU/xm4aMY2zOfyi0i/iI3+a4/KKmIN6orMBpBU4rcFqB0wqcVuC0AqcVOK3AaQVOK3BagdMKnFbgtAKnFTitwGkFTitwWoHTCpxW4LQCpxU4rcBpBU4rcFqB0wqcVuC0AqcVOK3AaQVOK3BagdMKnFbgtAKnFTitwGkFTitwWoHTCpxW4LTMZfKf0jzHNqR9G76rslc7r35vWeahWwe96+YbtJa+ifs/T43B0z8YbucNgpuLqsfmQb2t31+s/eupMcDPnxqrSrYNLOGNi+PKU2P/z3hqTHl6LBJTyygWXla+llbNwoU3rnL4ZT77fuHOfvLqyTc+etmIDJNlKuj+Jw+dZdz8lCGt56j2QxG5vn+i++FyBTyhVenHBj4JtFj2kp1/XzdENBDsa33xtfWqwiPpH4okB/H/eiGWGAxjk2rtIZ+dasmzxeSe+i/u9B4AZ7zxE5pSPTg9aEiJsravzEFkbP4ReY/j/FyOaecbT6VvfX2dDodxKI9MNfDmKD8SIgYmi8sxIdhcQXrOz3ZGYqaTMK57OabMgeaJltDgqTXPowMSfxypx3GlsZ80zm360qcemMwTBRoJTdLuvNuR45jmOhz1akazwwcKNhbnDlubxxzb76sRpBiJMsxPnu/CmaGS6E4tcxzCPGfstefc16yWuQ5PbsfYwntLM3PEK2bhb9F2z8yBdzf3lRPM2DE0c+6IPQbJbMdta1F67GPqTZtgDxlgZhJDu3FTN24qs8rCd9OhrNpIHJ6Byo0p3eFZO0sK3W2uGcR2JXmkyC++1PTMhFtH4V37dZy7LbHjl1VOtV470/oWWjLFjAoEa4YcuYLszNTFhbKgWw9ZTN2tqvukLmJyjhw51hvdXi3iSKFK1zWzJOfHJcmc6Fdzyc8gYdd6rEUU9GBf3MgxDFZBQHwmrewqCTqKg46evqFEak7v0m+pxG07daChy7Jjmv0WiCL8ZoIi9eLKgNfCUsJEXlOfRo7JfsovmYtQrILhd8tH1CroLL77tOlMGpg1JrF5NUog7FFup0J4bkzvhBwrVqw1XC7mc5yLYlX89jBwvLV0bDMiPx5ZtjXcU26jhmC+oLNbfZrRRmCnXubG86jZ5scvRCwo5D2mgVUHx5XgxzgmQqPM9EqtyhQxSVBeSHxS+5375pNW5hUGDiCS8r6nTLNBxZ7DH4G4X6i9pggN8fqm61+dXGAmqRcIsqXan1v+jgdZiSZqk3MrIkal3ZEGJns2c5uB9c5XnII3JZZw/nwSYTTx6MO5eD/G6ycswG8uiR4lzytsCPlwq/jECXr0b0pbvNwq5ZERYqZqA9lBZNMDIkaen7pdBFRizn9vxxx25G1ZRUP4yLQd5Gi3wdgvGq/sT3BphntZnJqUTaSY7MVPfFjUpZ1tJo4p4iqck8J6fSohubNzj2wqr5MSkBqNRJdep0aia7QBzPzlzKoNgqfcIFGvLvu00jIb0biSBCTjdIhC4piYPVWZmeIpullS3g9XwTSzA9zNo9SmVNnUX92r9IBS3Rfm/QgddHzR3dPV8XHVZ2M+stblzI/VOLfbcEvAGPr2vWmej5t3VolZaW5IHANrvmAKHPxNoUrMUpOk+zgBeSVZxErFLBoVPHKQ7qjZG5AKjBz4soAve7P5wMZTxnZVnky93+s7/nZpa1y7eDInbj8bGux+PvQR+YJGLwFnPjfhtvY+ligWjwyN5iBZsimquv3gyduSnSewdGa7h65bzqAjy08AACEQp6NrN5i12JN1wk9So9wuR2REc+rqfXw5RfXzvpthowAruPwzGiQ7ZjcLfG74ijnnQ98m9HhCH4NgjnHbLLAXsHbvFLZ+yJB5DhnwJeRzVqCmUj4prHTn5zyPxY8Attub18c8f5EH3T4KMbcpiSF7TnG5fWRuX7HQG/bGRDxsArFxtgtUFW1xd7zoGff2649qw4F0bWMMXKRvqzgIoa4Cs2us1MOdzWr3iH2Al3ZA4bxn9ddIx7dQfvG6IFbkZmjMFcgb0S9D+A3IbxkKz4o2NIZk302uIOqHqbRLOhh/ch07LjeLZtUHsypLITQJezYhdkinMJP0B1evVOVK6rb108S594o4zoVgkMRDXEW4YpA5rdIy5921RfEUPTdVSt87cUIqABppStW3mcNHk2VZSsJYrKP7+r694vWfXhFFah9qiLBkZ4mfCLSv09WQ2foKTKUkitbPGVSqTH1NpNQmIIrtpC1QpDPNPuyZyVW3Tzr0tNiq1G481QKS/kOZ/Sczr+roVeDrfmu2QJ7hmFPqJ1dVsJvJFQ9TyprR5k2esYC1yRi6m/zsNfvYQe9TRbdN30/fTdVhbFVmyeDO75g0jZSbfaVROrp1B16x/PXHAM5a0EskCWD3dzqlI0WXf8aM/NM1ZN98qsYG0txg5OAIbQI8vNZsPM6A64EKNp8on4ZU0oDkY9CyUrlNMG+C10ubCJi2Weo2fGgNyKTFED4dnY1DMlJID6Ch7IrUCUZXMMcUWmpWwe05WUGpb2NfEbUKlk/cGxfOrtlkeGFzYdAVj3S3Lrnng2V3boTOcCa/ZPjkdm/esPeZUeX+A6uuaj2FtB0vwWEIsoktzypLDRNJrTF7OxppQADBNFfZ/t/jcFOiCXwwd9akDx16xSwfuebSBHgAWTqdU0FjENOnufotFeRtVMzrSo2tbsR0o7Q8nF556Uz0kcbu6XpTdA/hIaacXnvdZON4U+dkZKfIIUphB+X00U3nLzrh/WgLjeaxwjRZTYB8X4m0wSq2R9OZxEeQgwJRowljxCSqqYX7vqohsyGkD5tlhCXqgw2LbXVbK+OGHQG9Y0aLCHrn6YGFN3aCZeNRa/bsuRdQuCkf6S5mlY/xORTSXeIduABUCAaIWrO3/VhaGSi2mR6ZHx/bXTj3frScm6tE7USZb0hUJsFI6ngTaCTIa9x0EjSVYyYckApG23a9UFh4e6Pd9+mL5M5TrPqGyo7cCSx492hA+eH2jj8mztQG64Ne9oCwxGiRHhPxHM9D0jqBbw4EhT3jLLT02cvFLb2Hy8fRxbRJ/m3T7qGecgrm86M+5uzEjj9svHzd9hhJmKnJpZRWqvxROylXvE42Pyn1pECdungKO+hCoMbvLPeZ6BIt3cDdvDhf++05rQUSPxQz+kuC726cR3V+Wopm2597ThQqJo6ZoHzvV0WTiXkxPMe56IGAkucNmU+C0bZsyD7LZ9NBW3x2W2QkIqWHK1nPsuF+GkdY7vWGEgIk/7dM9ikxMcKFDnLmbIWDQeoef2I/XReKDs/gxF7wEbsIJI0cbh8JzdHgNW9BScrrrOY/ec6dY3UB4X0X06E4wiAqsCyl8yzKf8BVrmby0QitLZ0kfowum0HrWu9+HeZ7cPhZKvDRtXP9nt6F/dlVnSf//ibYvieT4Lc7q1Rmc0oh0/ZiXx6qfN28xetUhyEXsJspYw63CJkFuE91W76bLnffiplkhuDwXi8ZO6kYTcVUSjBViRrte26Yc4qalPkwDadSI+4hNzsPmX6xYXByf8Yqd8a9MZL3OvtawCV8w8KLgX3gfkZuH5s8P2cQO/+5dO7zWD5sNj+4ReQgLiYO0HE19BmOq69hRUIVZ2RrxNclaulmUtGvhySLlT/pUp3r3yX9zX9lCvdPlUQWx5S2Rb/fUKhKekWcya8haN4Kfj5gOu1Wc8RsLGz2uSXtl5mZ7SU+T0u2pWVAbDetrhx46n6ze28YolTcvWd+EjR+34xh/whRWufe4znEfFLmjJihuSTiXRKhPN7Twx0lzI3uFSJcjBlms6B0VlBLU1eXulsUJQDdEHMKz6geBW8J0Hx65S6RUOWXJqsIbhzJw9G7xD47yhmD5Ghvr1qxa9tCFXuok7ck8uN8wcFvSEcE9iiVkgiMOofjF/5Gxwd0V9kDppzTtCa7rrBGwQQiEzzMaf9oPyN1b0S03QlGr/9IT293iKx5GkY+9xUHTQtSEVDUy0hsYBw0oZ6UV9B/SlDzGt4tnnLs3gKXhgsj2y/qtrTod2M3w3rEco1TjuZDNLPb7Y941jhDZ7ccZnun98yl1WUb1+rW/wpD/3IB2s3JlPr6jpIOz3q/W+jNdCT7T7QersxZswo+wWEYxij+m20e0hp3w0y5VYkeSHMJV57VnUGFPCy+a8pDrKkqSMMSyHnrc243N7V6cnoPCDbs3zaibQ+j55byrFadfIlQfaYGMh4M1oiL6GckHKGKWDU2OYKYvHCTE4/kkeLRtk90nEv8WC1tO+zr9kjeb9hTNhszDyYfd7lsPvvAvCbaZDX5SoBUuVGAx6mHJMUYr1z8bSXRAxSjTiHMNKNrs52mks/D/U1iU2X3Jk6lfdFUouhKASZd1PITG22mztfO6+osfuWOPMesgs+ZVU/WOq+Owlm+nO4zaGk1nwBg65nIw6Eq7EvPmeUj2gcMu6C5M6NX9MTc7+K5xI5MRkzTp697hpNBg0wr6uap62QKhTlzPw+FGHFbVTHbry8XRP2l2yLdleIkZ7zOinL55iDAkhrnY1oNm0mDRTP6zFrPGQ8dh346HoHhvMbsFql/qlqR0HmJ+Ekrqi3p9U4v39qm2oQY7bB3ZpWac4F0k7dBnjHwO3mUVv2rUaGA8JlGrqgVRXFI47ik0usFH2iOWvTegq3w3ATPX7sUWpVjZFzkMZNyx4zwNso4Hk0hF4taPrjL2iNefzbOzn3blI45Q8cg+E8TCWO1vtzS6WSELa7paS9i+hpiIWO+4u5VM4mtDWeXUcGtNypZXkaT6Jwyy7C5ofdpmXvcGCcvZMXs7iObWgTpuTnB8yjhtfOL3gqy0FuFmH2Xr7/p6l6AsA3GOjWCbW0++6Zjf4FWOBOK/JaAPCZapaEJx+Fzw/C57ze65gDye8SYb8WCixqSf08cOceQ/tqMAa7jPkrb4OwnRTVOtdpfcAc5d7nmLJ6W/LdU8+xAfz04i4dM5do88jPrGoAZAEr7NFGc6pJoh93sNaxPZrw795VF3zfTr/nimEJTpSLubWhNHyz978nUvftxpTDul6qYeWI/JikXDLOBP39Gx7ydw3y9U9rrf4xXc/mxQPbeW3DWUFbp+hxMcMHrj6UmB2QTc83FAUykdb2HM8XsrkI8ZVzl2Ta1IJ/4v/mtL1o8ttL9hfXyM/vEvhPcabASeYFQToPnHYvjkeVak1w6bL5f0mGWYT7P6Fz1ZprN+WVmWiCvCsOl7b0VmVH3+qPkKXUVOvXNl2Y6EWoXTZDChSrNPzLKi5anlJ1d9KQDJzVyjHzOvnv+jyknZigNaDeTA3tkR2NOnvua5nriQura4dvHgAh2LzUIWxTd9WySjph9hOjhztHn0VqToo1EzEwWRl6/YbRycIoKHaMGARjnx2zkBmeUWGWTWKohx8fv5VWS/N9mmwZqxJs6aqgvbj4e1elXC3t5NvnR+TqqYWpUcpr/jWcApUSPgM9Q/0scMcy4WC0vNfYEGEmllJXZPhxu8egUK8QVEiiy9C+hqeqy7NY6n6uUYUZUjEeB2t8TdGetkLGDmlQR1j626TZCzfuisdvG2TXTO4HaPOlqT498QM92lI4N1lstvMuoLHEARud5bu8jySmgfQcNXBqXmb2albt6ULMzZhujzGL8nekXhfIap8vE1sF8J4T9iJZuRGzJnWP5G7aaqNf678ZrYtui5onVpoZz2Z7q818wc18M0lxwoEtEM81T+Zf07Op/mB47HTSQ+fSx09PiwNzKKQahTr1I1EonMqQNiIj5/Kivlswd68sxiewfVzJPIpXM9CrWtjxfbppEbxWWuAoBrdcTwXcmqSw3iTT8bYJM4xTfCTqz2aJEhk4Y7scqdm+OGgCT2blaR354UOh/rsm/qjgZ1+kBBg3fun1Vc/ug/5+Hliv34Fu5haeQsQ6PzJcVJS4OUj1PXBsxzzp3oeAjbPIjeUZ7mamxwE6Lj4iJCzKJLZ3zHMK8eA4Hi3YfVQbDActoyH3VTTCqtLOROP2chZnn9hWWondtqPw1c5kprwV+1mPxMftmpB1mTuVU7Qc76ya/6wK8X78ftDtQYnn60v8BUEsDBBQAAgAIAINzh0mZ25pjTQAAAGsAAAAbAAAAdW5pdmVyc2FsL3VuaXZlcnNhbC5wbmcueG1ss7GvyM1RKEstKs7Mz7NVMtQzULK34+WyKShKLctMLVeoAIoZ6RlAgJJCpa2SCRK3PDOlJAOowsDEFCGYkZqZnlFiq2RuYQIX1AeaCQBQSwECAAAUAAIACABElFdHI7RO+/sCAACwCAAAFAAAAAAAAAABAAAAAAAAAAAAdW5pdmVyc2FsL3BsYXllci54bWxQSwECAAAUAAIACACDc4dJRHFqQEZFAACGqgAAFwAAAAAAAAAAAAAAAAAtAwAAdW5pdmVyc2FsL3VuaXZlcnNhbC5wbmdQSwECAAAUAAIACACDc4dJmduaY00AAABrAAAAGwAAAAAAAAABAAAAAACoSAAAdW5pdmVyc2FsL3VuaXZlcnNhbC5wbmcueG1sUEsFBgAAAAADAAMA0AAAAC5JAAAAAA=="/>
  <p:tag name="ISPRING_PRESENTATION_TITL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250</Words>
  <Application>Microsoft Macintosh PowerPoint</Application>
  <PresentationFormat>宽屏</PresentationFormat>
  <Paragraphs>76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Calibri</vt:lpstr>
      <vt:lpstr>DengXian</vt:lpstr>
      <vt:lpstr>Helvetica</vt:lpstr>
      <vt:lpstr>Noteworthy Bold</vt:lpstr>
      <vt:lpstr>萝莉体 第二版</vt:lpstr>
      <vt:lpstr>宋体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第一PPT模板网-WWW.1PPT.COM</dc:creator>
  <cp:keywords>第一PPT模板网-WWW.1PPT.COM</cp:keywords>
  <cp:lastModifiedBy>沈 公子</cp:lastModifiedBy>
  <cp:revision>76</cp:revision>
  <dcterms:created xsi:type="dcterms:W3CDTF">2016-08-03T07:39:45Z</dcterms:created>
  <dcterms:modified xsi:type="dcterms:W3CDTF">2019-09-17T10:50:03Z</dcterms:modified>
</cp:coreProperties>
</file>