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75857" autoAdjust="0"/>
  </p:normalViewPr>
  <p:slideViewPr>
    <p:cSldViewPr snapToGrid="0">
      <p:cViewPr varScale="1">
        <p:scale>
          <a:sx n="86" d="100"/>
          <a:sy n="86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6074-0945-4F2E-B2B2-8A26E7FE74F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843D8-75BB-4E84-8B53-9A3E6B4B3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VGA</a:t>
            </a:r>
            <a:r>
              <a:rPr lang="zh-CN" altLang="en-US" dirty="0"/>
              <a:t>中</a:t>
            </a:r>
            <a:r>
              <a:rPr lang="en-US" altLang="zh-CN" dirty="0" err="1"/>
              <a:t>row_addr</a:t>
            </a:r>
            <a:r>
              <a:rPr lang="zh-CN" altLang="en-US" dirty="0"/>
              <a:t>和</a:t>
            </a:r>
            <a:r>
              <a:rPr lang="en-US" altLang="zh-CN" dirty="0" err="1"/>
              <a:t>col_addr</a:t>
            </a:r>
            <a:r>
              <a:rPr lang="zh-CN" altLang="en-US" dirty="0"/>
              <a:t>计算字符位置，扫描到特定位置由</a:t>
            </a:r>
            <a:r>
              <a:rPr lang="en-US" altLang="zh-CN" dirty="0" err="1"/>
              <a:t>vga_debug</a:t>
            </a:r>
            <a:r>
              <a:rPr lang="zh-CN" altLang="en-US" dirty="0"/>
              <a:t>传出设计好的</a:t>
            </a:r>
            <a:r>
              <a:rPr lang="en-US" altLang="zh-CN" dirty="0" err="1"/>
              <a:t>debug_addr</a:t>
            </a:r>
            <a:r>
              <a:rPr lang="en-US" altLang="zh-CN" dirty="0"/>
              <a:t>,</a:t>
            </a:r>
            <a:r>
              <a:rPr lang="zh-CN" altLang="en-US" dirty="0"/>
              <a:t>由</a:t>
            </a:r>
            <a:r>
              <a:rPr lang="en-US" altLang="zh-CN" dirty="0" err="1"/>
              <a:t>datapath</a:t>
            </a:r>
            <a:r>
              <a:rPr lang="zh-CN" altLang="en-US" dirty="0"/>
              <a:t>文件进行相应的数据</a:t>
            </a:r>
            <a:r>
              <a:rPr lang="en-US" altLang="zh-CN" dirty="0"/>
              <a:t>,</a:t>
            </a:r>
            <a:r>
              <a:rPr lang="zh-CN" altLang="en-US" dirty="0"/>
              <a:t>也就是</a:t>
            </a:r>
            <a:r>
              <a:rPr lang="en-US" altLang="zh-CN" dirty="0" err="1"/>
              <a:t>debug_data</a:t>
            </a:r>
            <a:r>
              <a:rPr lang="zh-CN" altLang="en-US" dirty="0"/>
              <a:t>的传递，然后由</a:t>
            </a:r>
            <a:r>
              <a:rPr lang="en-US" altLang="zh-CN" dirty="0" err="1"/>
              <a:t>vga</a:t>
            </a:r>
            <a:r>
              <a:rPr lang="zh-CN" altLang="en-US" dirty="0"/>
              <a:t>来进行显示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843D8-75BB-4E84-8B53-9A3E6B4B30C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所以我们先打开开关</a:t>
            </a:r>
            <a:r>
              <a:rPr lang="en-US" altLang="zh-CN" dirty="0"/>
              <a:t>0</a:t>
            </a:r>
            <a:r>
              <a:rPr lang="zh-CN" altLang="en-US" dirty="0"/>
              <a:t>，再按按钮阵列的左下角的按钮就可以进行单步调试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除了后面的</a:t>
            </a:r>
            <a:r>
              <a:rPr lang="en-US" altLang="zh-CN" dirty="0" err="1"/>
              <a:t>if_rst,if_en</a:t>
            </a:r>
            <a:r>
              <a:rPr lang="zh-CN" altLang="en-US" dirty="0"/>
              <a:t>等等信号，和我们实现的多周期没啥太大差别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IF</a:t>
            </a:r>
            <a:r>
              <a:rPr lang="zh-CN" altLang="en-US" dirty="0"/>
              <a:t>阶段，</a:t>
            </a:r>
            <a:r>
              <a:rPr lang="en-US" altLang="zh-CN" dirty="0"/>
              <a:t>PC = PC+4</a:t>
            </a:r>
            <a:r>
              <a:rPr lang="zh-CN" altLang="en-US" dirty="0"/>
              <a:t>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843D8-75BB-4E84-8B53-9A3E6B4B30C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两条指令都是简单的</a:t>
            </a:r>
            <a:r>
              <a:rPr lang="en-US" altLang="zh-CN" dirty="0"/>
              <a:t>R</a:t>
            </a:r>
            <a:r>
              <a:rPr lang="zh-CN" altLang="en-US" dirty="0"/>
              <a:t>型指令</a:t>
            </a:r>
            <a:endParaRPr lang="en-US" altLang="zh-CN" dirty="0"/>
          </a:p>
          <a:p>
            <a:r>
              <a:rPr lang="zh-CN" altLang="en-US" dirty="0"/>
              <a:t>解析</a:t>
            </a:r>
            <a:r>
              <a:rPr lang="en-US" altLang="zh-CN" dirty="0"/>
              <a:t>R</a:t>
            </a:r>
            <a:r>
              <a:rPr lang="zh-CN" altLang="en-US" dirty="0"/>
              <a:t>型指令时会有</a:t>
            </a:r>
            <a:r>
              <a:rPr lang="en-US" altLang="zh-CN" dirty="0" err="1"/>
              <a:t>rs_used</a:t>
            </a:r>
            <a:r>
              <a:rPr lang="zh-CN" altLang="en-US" dirty="0"/>
              <a:t>和</a:t>
            </a:r>
            <a:r>
              <a:rPr lang="en-US" altLang="zh-CN" dirty="0" err="1"/>
              <a:t>rt_used</a:t>
            </a:r>
            <a:endParaRPr lang="en-US" altLang="zh-CN" dirty="0"/>
          </a:p>
          <a:p>
            <a:r>
              <a:rPr lang="zh-CN" altLang="en-US" dirty="0"/>
              <a:t>仿真的时候，不用改代码，把左边的</a:t>
            </a:r>
            <a:r>
              <a:rPr lang="en-US" altLang="zh-CN" dirty="0"/>
              <a:t>controller</a:t>
            </a:r>
            <a:r>
              <a:rPr lang="zh-CN" altLang="en-US" dirty="0"/>
              <a:t>拖到右边，</a:t>
            </a:r>
            <a:r>
              <a:rPr lang="en-US" altLang="zh-CN" dirty="0"/>
              <a:t>re-launch</a:t>
            </a:r>
            <a:r>
              <a:rPr lang="zh-CN" altLang="en-US" dirty="0"/>
              <a:t>就可以看到变化情况了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843D8-75BB-4E84-8B53-9A3E6B4B30C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1,0,0 IF </a:t>
            </a:r>
            <a:r>
              <a:rPr lang="zh-CN" altLang="en-US" dirty="0"/>
              <a:t>走</a:t>
            </a:r>
            <a:r>
              <a:rPr lang="en-US" altLang="zh-CN" dirty="0"/>
              <a:t>PC+4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843D8-75BB-4E84-8B53-9A3E6B4B30C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131-EBCF-4881-AE38-0045BCBBB1D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C738-6157-4FE5-8F56-1E30F048F8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131-EBCF-4881-AE38-0045BCBBB1D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C738-6157-4FE5-8F56-1E30F048F8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131-EBCF-4881-AE38-0045BCBBB1D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C738-6157-4FE5-8F56-1E30F048F8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131-EBCF-4881-AE38-0045BCBBB1D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C738-6157-4FE5-8F56-1E30F048F8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131-EBCF-4881-AE38-0045BCBBB1D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C738-6157-4FE5-8F56-1E30F048F8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131-EBCF-4881-AE38-0045BCBBB1D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C738-6157-4FE5-8F56-1E30F048F8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131-EBCF-4881-AE38-0045BCBBB1D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C738-6157-4FE5-8F56-1E30F048F8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131-EBCF-4881-AE38-0045BCBBB1D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C738-6157-4FE5-8F56-1E30F048F8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131-EBCF-4881-AE38-0045BCBBB1D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C738-6157-4FE5-8F56-1E30F048F8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131-EBCF-4881-AE38-0045BCBBB1D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C738-6157-4FE5-8F56-1E30F048F8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131-EBCF-4881-AE38-0045BCBBB1D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C738-6157-4FE5-8F56-1E30F048F8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4131-EBCF-4881-AE38-0045BCBBB1D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C738-6157-4FE5-8F56-1E30F048F8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Lab2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框架介绍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2"/>
          </a:xfrm>
        </p:spPr>
        <p:txBody>
          <a:bodyPr/>
          <a:lstStyle/>
          <a:p>
            <a:r>
              <a:rPr lang="en-US" altLang="zh-CN" dirty="0"/>
              <a:t>VGA-&gt;</a:t>
            </a:r>
            <a:r>
              <a:rPr lang="zh-CN" altLang="en-US" dirty="0"/>
              <a:t>字符显示，</a:t>
            </a:r>
            <a:r>
              <a:rPr lang="en-US" altLang="zh-CN" dirty="0"/>
              <a:t>debug</a:t>
            </a:r>
          </a:p>
          <a:p>
            <a:pPr lvl="1"/>
            <a:r>
              <a:rPr lang="en-US" altLang="zh-CN" dirty="0" err="1"/>
              <a:t>debug_addr</a:t>
            </a:r>
            <a:r>
              <a:rPr lang="zh-CN" altLang="en-US" dirty="0"/>
              <a:t>和</a:t>
            </a:r>
            <a:r>
              <a:rPr lang="en-US" altLang="zh-CN" dirty="0" err="1"/>
              <a:t>debug_data</a:t>
            </a:r>
            <a:r>
              <a:rPr lang="zh-CN" altLang="en-US" dirty="0"/>
              <a:t>的流程</a:t>
            </a:r>
            <a:endParaRPr lang="en-US" altLang="zh-CN" dirty="0"/>
          </a:p>
          <a:p>
            <a:r>
              <a:rPr lang="en-US" altLang="zh-CN" dirty="0" err="1"/>
              <a:t>btn_scan,display</a:t>
            </a:r>
            <a:r>
              <a:rPr lang="en-US" altLang="zh-CN" dirty="0"/>
              <a:t> </a:t>
            </a:r>
            <a:r>
              <a:rPr lang="zh-CN" altLang="en-US" dirty="0"/>
              <a:t>维护了按钮序列和七段数码管，</a:t>
            </a:r>
            <a:r>
              <a:rPr lang="en-US" altLang="zh-CN" dirty="0"/>
              <a:t>led</a:t>
            </a:r>
            <a:r>
              <a:rPr lang="zh-CN" altLang="en-US" dirty="0"/>
              <a:t>灯，防抖做的很巧妙</a:t>
            </a:r>
            <a:endParaRPr lang="en-US" altLang="zh-CN" dirty="0"/>
          </a:p>
          <a:p>
            <a:r>
              <a:rPr lang="en-US" altLang="zh-CN" dirty="0" err="1"/>
              <a:t>clk,rom,ram</a:t>
            </a:r>
            <a:r>
              <a:rPr lang="zh-CN" altLang="en-US"/>
              <a:t>的实现</a:t>
            </a:r>
            <a:endParaRPr lang="en-US" altLang="zh-CN" dirty="0"/>
          </a:p>
          <a:p>
            <a:r>
              <a:rPr lang="en-US" altLang="zh-CN" dirty="0" err="1"/>
              <a:t>mips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mips</a:t>
            </a:r>
            <a:endParaRPr lang="zh-CN" altLang="en-US" sz="4000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669216"/>
          </a:xfrm>
        </p:spPr>
        <p:txBody>
          <a:bodyPr/>
          <a:lstStyle/>
          <a:p>
            <a:r>
              <a:rPr lang="en-US" altLang="zh-CN" dirty="0" err="1"/>
              <a:t>debug_en</a:t>
            </a:r>
            <a:r>
              <a:rPr lang="en-US" altLang="zh-CN" dirty="0"/>
              <a:t> -&gt;SW[0]</a:t>
            </a:r>
          </a:p>
          <a:p>
            <a:r>
              <a:rPr lang="en-US" altLang="zh-CN" dirty="0" err="1"/>
              <a:t>debug_step</a:t>
            </a:r>
            <a:r>
              <a:rPr lang="en-US" altLang="zh-CN" dirty="0"/>
              <a:t> -&gt;</a:t>
            </a:r>
            <a:r>
              <a:rPr lang="en-US" altLang="zh-CN" dirty="0" err="1"/>
              <a:t>btn_step</a:t>
            </a:r>
            <a:r>
              <a:rPr lang="en-US" altLang="zh-CN" dirty="0"/>
              <a:t> –&gt;</a:t>
            </a:r>
            <a:r>
              <a:rPr lang="en-US" altLang="zh-CN" dirty="0" err="1"/>
              <a:t>btn</a:t>
            </a:r>
            <a:r>
              <a:rPr lang="en-US" altLang="zh-CN" dirty="0"/>
              <a:t>[16]</a:t>
            </a:r>
          </a:p>
          <a:p>
            <a:pPr lvl="1"/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：在</a:t>
            </a:r>
            <a:r>
              <a:rPr lang="en-US" altLang="zh-CN" dirty="0"/>
              <a:t>CPU</a:t>
            </a:r>
            <a:r>
              <a:rPr lang="zh-CN" altLang="en-US" dirty="0"/>
              <a:t>中做了什么处理支持了单步调试</a:t>
            </a:r>
            <a:endParaRPr lang="en-US" altLang="zh-CN" dirty="0"/>
          </a:p>
          <a:p>
            <a:r>
              <a:rPr lang="en-US" altLang="zh-CN" dirty="0" err="1"/>
              <a:t>mips_core</a:t>
            </a:r>
            <a:r>
              <a:rPr lang="en-US" altLang="zh-CN" dirty="0"/>
              <a:t>(CPU)  -&gt;</a:t>
            </a:r>
            <a:r>
              <a:rPr lang="en-US" altLang="zh-CN" dirty="0" err="1"/>
              <a:t>controller,datapath</a:t>
            </a:r>
            <a:endParaRPr lang="en-US" altLang="zh-CN" dirty="0"/>
          </a:p>
          <a:p>
            <a:r>
              <a:rPr lang="en-US" altLang="zh-CN" dirty="0"/>
              <a:t>Controller:</a:t>
            </a:r>
            <a:r>
              <a:rPr lang="zh-CN" altLang="en-US" dirty="0"/>
              <a:t>负责指令解析生成对应的控制信号 在这个架构里面，是将一条指令的五步需要的控制信号一起生成，</a:t>
            </a:r>
            <a:endParaRPr lang="en-US" altLang="zh-CN" dirty="0"/>
          </a:p>
          <a:p>
            <a:r>
              <a:rPr lang="en-US" altLang="zh-CN" dirty="0"/>
              <a:t>Datapath:1.</a:t>
            </a:r>
            <a:r>
              <a:rPr lang="zh-CN" altLang="en-US" dirty="0"/>
              <a:t>在相应阶段使能打开时，做该做的事 </a:t>
            </a:r>
            <a:r>
              <a:rPr lang="en-US" altLang="zh-CN" dirty="0"/>
              <a:t>2.</a:t>
            </a:r>
            <a:r>
              <a:rPr lang="zh-CN" altLang="en-US" dirty="0"/>
              <a:t>将后面阶段需要的寄存器传递下去</a:t>
            </a:r>
            <a:endParaRPr lang="en-US" altLang="zh-CN" dirty="0"/>
          </a:p>
          <a:p>
            <a:pPr lvl="1"/>
            <a:r>
              <a:rPr lang="en-US" altLang="zh-CN" dirty="0"/>
              <a:t>reg </a:t>
            </a:r>
            <a:r>
              <a:rPr lang="en-US" altLang="zh-CN" dirty="0" err="1"/>
              <a:t>wb_data_src_exe</a:t>
            </a:r>
            <a:r>
              <a:rPr lang="en-US" altLang="zh-CN" dirty="0"/>
              <a:t>, </a:t>
            </a:r>
            <a:r>
              <a:rPr lang="en-US" altLang="zh-CN" dirty="0" err="1"/>
              <a:t>wb_data_src_mem</a:t>
            </a:r>
            <a:r>
              <a:rPr lang="en-US" altLang="zh-CN" dirty="0"/>
              <a:t>, </a:t>
            </a:r>
            <a:r>
              <a:rPr lang="en-US" altLang="zh-CN" dirty="0" err="1"/>
              <a:t>wb_data_src_wb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思考</a:t>
            </a:r>
            <a:r>
              <a:rPr lang="en-US" altLang="zh-CN" dirty="0"/>
              <a:t>2</a:t>
            </a:r>
            <a:r>
              <a:rPr lang="zh-CN" altLang="en-US" dirty="0"/>
              <a:t>：为什么</a:t>
            </a:r>
            <a:r>
              <a:rPr lang="en-US" altLang="zh-CN" dirty="0"/>
              <a:t>exe</a:t>
            </a:r>
            <a:r>
              <a:rPr lang="zh-CN" altLang="en-US" dirty="0"/>
              <a:t>阶段的信号不用保存</a:t>
            </a:r>
            <a:endParaRPr lang="en-US" altLang="zh-CN" dirty="0"/>
          </a:p>
        </p:txBody>
      </p:sp>
      <p:sp>
        <p:nvSpPr>
          <p:cNvPr id="4" name="AutoShape 2" descr="https://s3-us-west-2.amazonaws.com/secure.notion-static.com/1ef78635-684f-4d46-b22a-68747d1c1d5a/Untitled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s://s3-us-west-2.amazonaws.com/secure.notion-static.com/1ef78635-684f-4d46-b22a-68747d1c1d5a/Untitled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356" y="512374"/>
            <a:ext cx="3776562" cy="21434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以指令为例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593" y="1545723"/>
            <a:ext cx="8171428" cy="8476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2820" y="2731922"/>
            <a:ext cx="702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Controller: </a:t>
            </a:r>
            <a:r>
              <a:rPr lang="en-US" altLang="zh-CN" dirty="0" err="1"/>
              <a:t>rs_used</a:t>
            </a:r>
            <a:r>
              <a:rPr lang="en-US" altLang="zh-CN" dirty="0"/>
              <a:t> </a:t>
            </a:r>
            <a:r>
              <a:rPr lang="en-US" altLang="zh-CN" dirty="0" err="1"/>
              <a:t>rt_used</a:t>
            </a:r>
            <a:endParaRPr lang="en-US" altLang="zh-CN" dirty="0"/>
          </a:p>
          <a:p>
            <a:r>
              <a:rPr lang="en-US" altLang="zh-CN" dirty="0"/>
              <a:t>Datapath: </a:t>
            </a:r>
            <a:r>
              <a:rPr lang="en-US" altLang="zh-CN" dirty="0" err="1"/>
              <a:t>regw_addr_exe</a:t>
            </a:r>
            <a:r>
              <a:rPr lang="en-US" altLang="zh-CN" dirty="0"/>
              <a:t> &lt;= </a:t>
            </a:r>
            <a:r>
              <a:rPr lang="en-US" altLang="zh-CN" dirty="0" err="1"/>
              <a:t>regw_addr_id</a:t>
            </a:r>
            <a:r>
              <a:rPr lang="en-US" altLang="zh-CN" dirty="0"/>
              <a:t>;//</a:t>
            </a:r>
            <a:r>
              <a:rPr lang="zh-CN" altLang="en-US" dirty="0"/>
              <a:t>写回寄存器的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92820" y="3716833"/>
            <a:ext cx="667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3</a:t>
            </a:r>
            <a:r>
              <a:rPr lang="zh-CN" altLang="en-US" dirty="0"/>
              <a:t>：根据仿真结果，这次</a:t>
            </a:r>
            <a:r>
              <a:rPr lang="en-US" altLang="zh-CN" dirty="0"/>
              <a:t>stall</a:t>
            </a:r>
            <a:r>
              <a:rPr lang="zh-CN" altLang="en-US" dirty="0"/>
              <a:t>了几个周期，为什么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再结合后面的</a:t>
            </a:r>
            <a:r>
              <a:rPr lang="en-US" altLang="zh-CN" dirty="0"/>
              <a:t>branch stall </a:t>
            </a:r>
            <a:r>
              <a:rPr lang="zh-CN" altLang="en-US" dirty="0"/>
              <a:t>分析</a:t>
            </a:r>
            <a:r>
              <a:rPr lang="en-US" altLang="zh-CN" dirty="0"/>
              <a:t>stall</a:t>
            </a:r>
            <a:r>
              <a:rPr lang="zh-CN" altLang="en-US" dirty="0"/>
              <a:t>的周期数，两者为什么不同？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116" y="668862"/>
            <a:ext cx="2880589" cy="5218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11"/>
            <a:ext cx="10192862" cy="66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245" y="5063724"/>
            <a:ext cx="2386755" cy="14291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480" y="1794111"/>
            <a:ext cx="2468424" cy="24244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宽屏</PresentationFormat>
  <Paragraphs>33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黑体</vt:lpstr>
      <vt:lpstr>Arial</vt:lpstr>
      <vt:lpstr>Calibri</vt:lpstr>
      <vt:lpstr>Office 主题​​</vt:lpstr>
      <vt:lpstr>Lab2</vt:lpstr>
      <vt:lpstr>框架介绍</vt:lpstr>
      <vt:lpstr>mips</vt:lpstr>
      <vt:lpstr>以指令为例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王祚滨</dc:creator>
  <cp:lastModifiedBy>王 祚滨</cp:lastModifiedBy>
  <cp:revision>12</cp:revision>
  <dcterms:created xsi:type="dcterms:W3CDTF">2020-11-10T12:55:00Z</dcterms:created>
  <dcterms:modified xsi:type="dcterms:W3CDTF">2020-11-10T23:59:07Z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