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62" r:id="rId2"/>
    <p:sldId id="381" r:id="rId3"/>
    <p:sldId id="386" r:id="rId4"/>
    <p:sldId id="387" r:id="rId5"/>
    <p:sldId id="388" r:id="rId6"/>
    <p:sldId id="399" r:id="rId7"/>
    <p:sldId id="389" r:id="rId8"/>
    <p:sldId id="390" r:id="rId9"/>
    <p:sldId id="391" r:id="rId10"/>
    <p:sldId id="392" r:id="rId11"/>
    <p:sldId id="398" r:id="rId12"/>
    <p:sldId id="393" r:id="rId13"/>
    <p:sldId id="382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C90"/>
    <a:srgbClr val="E25329"/>
    <a:srgbClr val="353F4B"/>
    <a:srgbClr val="FFCC30"/>
    <a:srgbClr val="F47331"/>
    <a:srgbClr val="384F6E"/>
    <a:srgbClr val="FC9B30"/>
    <a:srgbClr val="FF9F2A"/>
    <a:srgbClr val="01527F"/>
    <a:srgbClr val="011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1"/>
    <p:restoredTop sz="96271"/>
  </p:normalViewPr>
  <p:slideViewPr>
    <p:cSldViewPr snapToGrid="0" snapToObjects="1">
      <p:cViewPr varScale="1">
        <p:scale>
          <a:sx n="77" d="100"/>
          <a:sy n="77" d="100"/>
        </p:scale>
        <p:origin x="37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25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6182\Desktop\&#31639;&#27861;&#23454;&#39564;4\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6182\Desktop\&#31639;&#27861;&#23454;&#39564;4\&#25968;&#2545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6182\Desktop\&#31639;&#27861;&#23454;&#39564;4\&#25968;&#2545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6182\Desktop\&#31639;&#27861;&#23454;&#39564;4\&#25968;&#2545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6182\Desktop\&#31639;&#27861;&#23454;&#39564;4\&#25968;&#2545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6182\Desktop\&#31639;&#27861;&#23454;&#39564;4\&#25968;&#2545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6182\Desktop\&#31639;&#27861;&#23454;&#39564;4\&#25968;&#2545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/>
              <a:t>蛮力法理论与实测效率的比较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Sheet1!$L$10</c:f>
              <c:strCache>
                <c:ptCount val="1"/>
                <c:pt idx="0">
                  <c:v>蛮力（实际）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Sheet1!$M$9:$R$9</c:f>
              <c:numCache>
                <c:formatCode>General</c:formatCode>
                <c:ptCount val="6"/>
                <c:pt idx="0">
                  <c:v>24</c:v>
                </c:pt>
                <c:pt idx="1">
                  <c:v>26</c:v>
                </c:pt>
                <c:pt idx="2">
                  <c:v>28</c:v>
                </c:pt>
                <c:pt idx="3">
                  <c:v>30</c:v>
                </c:pt>
                <c:pt idx="4">
                  <c:v>32</c:v>
                </c:pt>
                <c:pt idx="5">
                  <c:v>34</c:v>
                </c:pt>
              </c:numCache>
            </c:numRef>
          </c:xVal>
          <c:yVal>
            <c:numRef>
              <c:f>Sheet1!$M$10:$R$10</c:f>
              <c:numCache>
                <c:formatCode>General</c:formatCode>
                <c:ptCount val="6"/>
                <c:pt idx="0">
                  <c:v>37</c:v>
                </c:pt>
                <c:pt idx="1">
                  <c:v>143</c:v>
                </c:pt>
                <c:pt idx="2">
                  <c:v>593</c:v>
                </c:pt>
                <c:pt idx="3">
                  <c:v>2192</c:v>
                </c:pt>
                <c:pt idx="4">
                  <c:v>8811</c:v>
                </c:pt>
                <c:pt idx="5">
                  <c:v>38635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75A-4227-80A2-A5C195F7E0E9}"/>
            </c:ext>
          </c:extLst>
        </c:ser>
        <c:ser>
          <c:idx val="1"/>
          <c:order val="1"/>
          <c:tx>
            <c:strRef>
              <c:f>Sheet1!$L$11</c:f>
              <c:strCache>
                <c:ptCount val="1"/>
                <c:pt idx="0">
                  <c:v>蛮力（理论）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Sheet1!$M$9:$R$9</c:f>
              <c:numCache>
                <c:formatCode>General</c:formatCode>
                <c:ptCount val="6"/>
                <c:pt idx="0">
                  <c:v>24</c:v>
                </c:pt>
                <c:pt idx="1">
                  <c:v>26</c:v>
                </c:pt>
                <c:pt idx="2">
                  <c:v>28</c:v>
                </c:pt>
                <c:pt idx="3">
                  <c:v>30</c:v>
                </c:pt>
                <c:pt idx="4">
                  <c:v>32</c:v>
                </c:pt>
                <c:pt idx="5">
                  <c:v>34</c:v>
                </c:pt>
              </c:numCache>
            </c:numRef>
          </c:xVal>
          <c:yVal>
            <c:numRef>
              <c:f>Sheet1!$M$11:$R$11</c:f>
              <c:numCache>
                <c:formatCode>General</c:formatCode>
                <c:ptCount val="6"/>
                <c:pt idx="0">
                  <c:v>37</c:v>
                </c:pt>
                <c:pt idx="1">
                  <c:v>148</c:v>
                </c:pt>
                <c:pt idx="2">
                  <c:v>592</c:v>
                </c:pt>
                <c:pt idx="3">
                  <c:v>2368</c:v>
                </c:pt>
                <c:pt idx="4">
                  <c:v>9472</c:v>
                </c:pt>
                <c:pt idx="5">
                  <c:v>37888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75A-4227-80A2-A5C195F7E0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719007"/>
        <c:axId val="101718591"/>
      </c:scatterChart>
      <c:valAx>
        <c:axId val="101719007"/>
        <c:scaling>
          <c:orientation val="minMax"/>
          <c:min val="2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金罐数</a:t>
                </a:r>
                <a:r>
                  <a:rPr lang="en-US" altLang="zh-CN"/>
                  <a:t>/</a:t>
                </a:r>
                <a:r>
                  <a:rPr lang="zh-CN" altLang="en-US"/>
                  <a:t>个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1718591"/>
        <c:crosses val="autoZero"/>
        <c:crossBetween val="midCat"/>
      </c:valAx>
      <c:valAx>
        <c:axId val="101718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运行时间</a:t>
                </a:r>
                <a:r>
                  <a:rPr lang="en-US" altLang="zh-CN"/>
                  <a:t>/ms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17190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zh-CN" altLang="zh-CN" sz="1800">
                <a:effectLst/>
              </a:rPr>
              <a:t>蛮力法与动态规划的效率比较</a:t>
            </a:r>
            <a:endParaRPr lang="zh-CN" altLang="zh-C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Sheet1!$L$5</c:f>
              <c:strCache>
                <c:ptCount val="1"/>
                <c:pt idx="0">
                  <c:v>蛮力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Sheet1!$M$4:$R$4</c:f>
              <c:numCache>
                <c:formatCode>General</c:formatCode>
                <c:ptCount val="6"/>
                <c:pt idx="0">
                  <c:v>24</c:v>
                </c:pt>
                <c:pt idx="1">
                  <c:v>26</c:v>
                </c:pt>
                <c:pt idx="2">
                  <c:v>28</c:v>
                </c:pt>
                <c:pt idx="3">
                  <c:v>30</c:v>
                </c:pt>
                <c:pt idx="4">
                  <c:v>32</c:v>
                </c:pt>
                <c:pt idx="5">
                  <c:v>34</c:v>
                </c:pt>
              </c:numCache>
            </c:numRef>
          </c:xVal>
          <c:yVal>
            <c:numRef>
              <c:f>Sheet1!$M$5:$R$5</c:f>
              <c:numCache>
                <c:formatCode>General</c:formatCode>
                <c:ptCount val="6"/>
                <c:pt idx="0">
                  <c:v>37</c:v>
                </c:pt>
                <c:pt idx="1">
                  <c:v>143</c:v>
                </c:pt>
                <c:pt idx="2">
                  <c:v>593</c:v>
                </c:pt>
                <c:pt idx="3">
                  <c:v>2192</c:v>
                </c:pt>
                <c:pt idx="4">
                  <c:v>8811</c:v>
                </c:pt>
                <c:pt idx="5">
                  <c:v>38635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04D-4694-8CE3-13B3ED8EF9A3}"/>
            </c:ext>
          </c:extLst>
        </c:ser>
        <c:ser>
          <c:idx val="1"/>
          <c:order val="1"/>
          <c:tx>
            <c:strRef>
              <c:f>Sheet1!$L$6</c:f>
              <c:strCache>
                <c:ptCount val="1"/>
                <c:pt idx="0">
                  <c:v>未优化DP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Sheet1!$M$4:$R$4</c:f>
              <c:numCache>
                <c:formatCode>General</c:formatCode>
                <c:ptCount val="6"/>
                <c:pt idx="0">
                  <c:v>24</c:v>
                </c:pt>
                <c:pt idx="1">
                  <c:v>26</c:v>
                </c:pt>
                <c:pt idx="2">
                  <c:v>28</c:v>
                </c:pt>
                <c:pt idx="3">
                  <c:v>30</c:v>
                </c:pt>
                <c:pt idx="4">
                  <c:v>32</c:v>
                </c:pt>
                <c:pt idx="5">
                  <c:v>34</c:v>
                </c:pt>
              </c:numCache>
            </c:numRef>
          </c:xVal>
          <c:yVal>
            <c:numRef>
              <c:f>Sheet1!$M$6:$R$6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04D-4694-8CE3-13B3ED8EF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4059487"/>
        <c:axId val="1814063231"/>
      </c:scatterChart>
      <c:valAx>
        <c:axId val="1814059487"/>
        <c:scaling>
          <c:orientation val="minMax"/>
          <c:min val="2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金罐数</a:t>
                </a:r>
                <a:r>
                  <a:rPr lang="en-US" altLang="zh-CN"/>
                  <a:t>/</a:t>
                </a:r>
                <a:r>
                  <a:rPr lang="zh-CN" altLang="en-US"/>
                  <a:t>个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80941535433070866"/>
              <c:y val="0.76655037911927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4063231"/>
        <c:crosses val="autoZero"/>
        <c:crossBetween val="midCat"/>
      </c:valAx>
      <c:valAx>
        <c:axId val="181406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运行时间</a:t>
                </a:r>
                <a:r>
                  <a:rPr lang="en-US" altLang="zh-CN"/>
                  <a:t>/ms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40594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动态规划实测与理论效率比较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DP（实测）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Sheet1!$B$6:$G$6</c:f>
              <c:numCache>
                <c:formatCode>General</c:formatCode>
                <c:ptCount val="6"/>
                <c:pt idx="0">
                  <c:v>2000</c:v>
                </c:pt>
                <c:pt idx="1">
                  <c:v>4000</c:v>
                </c:pt>
                <c:pt idx="2">
                  <c:v>6000</c:v>
                </c:pt>
                <c:pt idx="3">
                  <c:v>8000</c:v>
                </c:pt>
                <c:pt idx="4">
                  <c:v>10000</c:v>
                </c:pt>
                <c:pt idx="5">
                  <c:v>12000</c:v>
                </c:pt>
              </c:numCache>
            </c:numRef>
          </c:xVal>
          <c:yVal>
            <c:numRef>
              <c:f>Sheet1!$B$7:$G$7</c:f>
              <c:numCache>
                <c:formatCode>General</c:formatCode>
                <c:ptCount val="6"/>
                <c:pt idx="0">
                  <c:v>41</c:v>
                </c:pt>
                <c:pt idx="1">
                  <c:v>170</c:v>
                </c:pt>
                <c:pt idx="2">
                  <c:v>388</c:v>
                </c:pt>
                <c:pt idx="3">
                  <c:v>883</c:v>
                </c:pt>
                <c:pt idx="4">
                  <c:v>1577</c:v>
                </c:pt>
                <c:pt idx="5">
                  <c:v>2349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74B-4FEA-8600-E174200026D1}"/>
            </c:ext>
          </c:extLst>
        </c:ser>
        <c:ser>
          <c:idx val="1"/>
          <c:order val="1"/>
          <c:tx>
            <c:strRef>
              <c:f>Sheet1!$A$8</c:f>
              <c:strCache>
                <c:ptCount val="1"/>
                <c:pt idx="0">
                  <c:v>DP（理论）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Sheet1!$B$6:$G$6</c:f>
              <c:numCache>
                <c:formatCode>General</c:formatCode>
                <c:ptCount val="6"/>
                <c:pt idx="0">
                  <c:v>2000</c:v>
                </c:pt>
                <c:pt idx="1">
                  <c:v>4000</c:v>
                </c:pt>
                <c:pt idx="2">
                  <c:v>6000</c:v>
                </c:pt>
                <c:pt idx="3">
                  <c:v>8000</c:v>
                </c:pt>
                <c:pt idx="4">
                  <c:v>10000</c:v>
                </c:pt>
                <c:pt idx="5">
                  <c:v>12000</c:v>
                </c:pt>
              </c:numCache>
            </c:numRef>
          </c:xVal>
          <c:yVal>
            <c:numRef>
              <c:f>Sheet1!$B$8:$G$8</c:f>
              <c:numCache>
                <c:formatCode>General</c:formatCode>
                <c:ptCount val="6"/>
                <c:pt idx="0">
                  <c:v>41</c:v>
                </c:pt>
                <c:pt idx="1">
                  <c:v>164</c:v>
                </c:pt>
                <c:pt idx="2">
                  <c:v>369</c:v>
                </c:pt>
                <c:pt idx="3">
                  <c:v>656</c:v>
                </c:pt>
                <c:pt idx="4">
                  <c:v>1025</c:v>
                </c:pt>
                <c:pt idx="5">
                  <c:v>1476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74B-4FEA-8600-E174200026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3030096"/>
        <c:axId val="1923044240"/>
      </c:scatterChart>
      <c:valAx>
        <c:axId val="1923030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金罐数</a:t>
                </a:r>
                <a:r>
                  <a:rPr lang="en-US" altLang="zh-CN"/>
                  <a:t>/</a:t>
                </a:r>
                <a:r>
                  <a:rPr lang="zh-CN" altLang="en-US"/>
                  <a:t>个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3044240"/>
        <c:crosses val="autoZero"/>
        <c:crossBetween val="midCat"/>
      </c:valAx>
      <c:valAx>
        <c:axId val="192304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运行时间</a:t>
                </a:r>
                <a:r>
                  <a:rPr lang="en-US" altLang="zh-CN"/>
                  <a:t>/ms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30300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400" b="0" i="0" baseline="0" dirty="0">
                <a:effectLst/>
              </a:rPr>
              <a:t>动态规划实测与理论效率比较</a:t>
            </a:r>
            <a:endParaRPr lang="zh-CN" altLang="zh-CN" sz="11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DP（实测）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Sheet1!$G$17:$M$17</c:f>
              <c:numCache>
                <c:formatCode>General</c:formatCode>
                <c:ptCount val="7"/>
                <c:pt idx="0">
                  <c:v>20000</c:v>
                </c:pt>
                <c:pt idx="1">
                  <c:v>22000</c:v>
                </c:pt>
                <c:pt idx="2">
                  <c:v>24000</c:v>
                </c:pt>
                <c:pt idx="3">
                  <c:v>26000</c:v>
                </c:pt>
                <c:pt idx="4">
                  <c:v>28000</c:v>
                </c:pt>
                <c:pt idx="5">
                  <c:v>30000</c:v>
                </c:pt>
                <c:pt idx="6">
                  <c:v>32000</c:v>
                </c:pt>
              </c:numCache>
            </c:numRef>
          </c:xVal>
          <c:yVal>
            <c:numRef>
              <c:f>Sheet1!$G$18:$M$18</c:f>
              <c:numCache>
                <c:formatCode>General</c:formatCode>
                <c:ptCount val="7"/>
                <c:pt idx="0">
                  <c:v>12755</c:v>
                </c:pt>
                <c:pt idx="1">
                  <c:v>14952</c:v>
                </c:pt>
                <c:pt idx="2">
                  <c:v>17537</c:v>
                </c:pt>
                <c:pt idx="3">
                  <c:v>22055</c:v>
                </c:pt>
                <c:pt idx="4">
                  <c:v>25786</c:v>
                </c:pt>
                <c:pt idx="5">
                  <c:v>29645</c:v>
                </c:pt>
                <c:pt idx="6">
                  <c:v>33124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1E7-4A00-AB6D-FA93EBC28029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DP（理论）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Sheet1!$G$17:$M$17</c:f>
              <c:numCache>
                <c:formatCode>General</c:formatCode>
                <c:ptCount val="7"/>
                <c:pt idx="0">
                  <c:v>20000</c:v>
                </c:pt>
                <c:pt idx="1">
                  <c:v>22000</c:v>
                </c:pt>
                <c:pt idx="2">
                  <c:v>24000</c:v>
                </c:pt>
                <c:pt idx="3">
                  <c:v>26000</c:v>
                </c:pt>
                <c:pt idx="4">
                  <c:v>28000</c:v>
                </c:pt>
                <c:pt idx="5">
                  <c:v>30000</c:v>
                </c:pt>
                <c:pt idx="6">
                  <c:v>32000</c:v>
                </c:pt>
              </c:numCache>
            </c:numRef>
          </c:xVal>
          <c:yVal>
            <c:numRef>
              <c:f>Sheet1!$G$19:$M$19</c:f>
              <c:numCache>
                <c:formatCode>General</c:formatCode>
                <c:ptCount val="7"/>
                <c:pt idx="0">
                  <c:v>12755</c:v>
                </c:pt>
                <c:pt idx="1">
                  <c:v>15433.550000000003</c:v>
                </c:pt>
                <c:pt idx="2">
                  <c:v>18367.2</c:v>
                </c:pt>
                <c:pt idx="3">
                  <c:v>21555.95</c:v>
                </c:pt>
                <c:pt idx="4">
                  <c:v>24999.8</c:v>
                </c:pt>
                <c:pt idx="5">
                  <c:v>28698.75</c:v>
                </c:pt>
                <c:pt idx="6">
                  <c:v>32652.800000000003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1E7-4A00-AB6D-FA93EBC28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7986704"/>
        <c:axId val="1927989616"/>
      </c:scatterChart>
      <c:valAx>
        <c:axId val="1927986704"/>
        <c:scaling>
          <c:orientation val="minMax"/>
          <c:min val="19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金罐数</a:t>
                </a:r>
                <a:r>
                  <a:rPr lang="en-US" altLang="zh-CN"/>
                  <a:t>/</a:t>
                </a:r>
                <a:r>
                  <a:rPr lang="zh-CN" altLang="en-US"/>
                  <a:t>个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7989616"/>
        <c:crosses val="autoZero"/>
        <c:crossBetween val="midCat"/>
      </c:valAx>
      <c:valAx>
        <c:axId val="192798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运行时间</a:t>
                </a:r>
                <a:r>
                  <a:rPr lang="en-US" altLang="zh-CN"/>
                  <a:t>/ms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798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二维数组与</a:t>
            </a:r>
            <a:r>
              <a:rPr lang="en-US" altLang="zh-CN"/>
              <a:t>Map</a:t>
            </a:r>
            <a:r>
              <a:rPr lang="zh-CN" altLang="en-US"/>
              <a:t>效率比较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Sheet1!$J$42</c:f>
              <c:strCache>
                <c:ptCount val="1"/>
                <c:pt idx="0">
                  <c:v>二维数组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Sheet1!$K$41:$T$41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Sheet1!$K$42:$T$42</c:f>
              <c:numCache>
                <c:formatCode>General</c:formatCode>
                <c:ptCount val="10"/>
                <c:pt idx="0">
                  <c:v>17</c:v>
                </c:pt>
                <c:pt idx="1">
                  <c:v>36</c:v>
                </c:pt>
                <c:pt idx="2">
                  <c:v>93</c:v>
                </c:pt>
                <c:pt idx="3">
                  <c:v>160</c:v>
                </c:pt>
                <c:pt idx="4">
                  <c:v>290</c:v>
                </c:pt>
                <c:pt idx="5">
                  <c:v>436</c:v>
                </c:pt>
                <c:pt idx="6">
                  <c:v>689</c:v>
                </c:pt>
                <c:pt idx="7">
                  <c:v>1101</c:v>
                </c:pt>
                <c:pt idx="8">
                  <c:v>1435</c:v>
                </c:pt>
                <c:pt idx="9">
                  <c:v>1651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EC4-4C36-A3A2-5A63EA7754D7}"/>
            </c:ext>
          </c:extLst>
        </c:ser>
        <c:ser>
          <c:idx val="1"/>
          <c:order val="1"/>
          <c:tx>
            <c:strRef>
              <c:f>Sheet1!$J$43</c:f>
              <c:strCache>
                <c:ptCount val="1"/>
                <c:pt idx="0">
                  <c:v>HashMap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Sheet1!$K$41:$T$41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Sheet1!$K$43:$T$43</c:f>
              <c:numCache>
                <c:formatCode>General</c:formatCode>
                <c:ptCount val="10"/>
                <c:pt idx="0">
                  <c:v>288</c:v>
                </c:pt>
                <c:pt idx="1">
                  <c:v>534</c:v>
                </c:pt>
                <c:pt idx="2">
                  <c:v>1071</c:v>
                </c:pt>
                <c:pt idx="3">
                  <c:v>1727</c:v>
                </c:pt>
                <c:pt idx="4">
                  <c:v>3044</c:v>
                </c:pt>
                <c:pt idx="5">
                  <c:v>3753</c:v>
                </c:pt>
                <c:pt idx="6">
                  <c:v>5236</c:v>
                </c:pt>
                <c:pt idx="7">
                  <c:v>7392</c:v>
                </c:pt>
                <c:pt idx="8">
                  <c:v>9311</c:v>
                </c:pt>
                <c:pt idx="9">
                  <c:v>11617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EC4-4C36-A3A2-5A63EA775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719455"/>
        <c:axId val="91721535"/>
      </c:scatterChart>
      <c:valAx>
        <c:axId val="917194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金罐数</a:t>
                </a:r>
                <a:r>
                  <a:rPr lang="en-US" altLang="zh-CN"/>
                  <a:t>/</a:t>
                </a:r>
                <a:r>
                  <a:rPr lang="zh-CN" altLang="en-US"/>
                  <a:t>个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721535"/>
        <c:crosses val="autoZero"/>
        <c:crossBetween val="midCat"/>
      </c:valAx>
      <c:valAx>
        <c:axId val="91721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运行时间</a:t>
                </a:r>
                <a:r>
                  <a:rPr lang="en-US" altLang="zh-CN"/>
                  <a:t>/ms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7194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二维数组与一维数组效率比较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Sheet1!$A$22</c:f>
              <c:strCache>
                <c:ptCount val="1"/>
                <c:pt idx="0">
                  <c:v>二维数组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Sheet1!$B$21:$G$21</c:f>
              <c:numCache>
                <c:formatCode>General</c:formatCode>
                <c:ptCount val="6"/>
                <c:pt idx="0">
                  <c:v>20000</c:v>
                </c:pt>
                <c:pt idx="1">
                  <c:v>22000</c:v>
                </c:pt>
                <c:pt idx="2">
                  <c:v>24000</c:v>
                </c:pt>
                <c:pt idx="3">
                  <c:v>26000</c:v>
                </c:pt>
                <c:pt idx="4">
                  <c:v>28000</c:v>
                </c:pt>
                <c:pt idx="5">
                  <c:v>30000</c:v>
                </c:pt>
              </c:numCache>
            </c:numRef>
          </c:xVal>
          <c:yVal>
            <c:numRef>
              <c:f>Sheet1!$B$22:$G$22</c:f>
              <c:numCache>
                <c:formatCode>General</c:formatCode>
                <c:ptCount val="6"/>
                <c:pt idx="0">
                  <c:v>10219</c:v>
                </c:pt>
                <c:pt idx="1">
                  <c:v>13403</c:v>
                </c:pt>
                <c:pt idx="2">
                  <c:v>17537</c:v>
                </c:pt>
                <c:pt idx="3">
                  <c:v>23223</c:v>
                </c:pt>
                <c:pt idx="4">
                  <c:v>29305</c:v>
                </c:pt>
                <c:pt idx="5">
                  <c:v>36112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809-41FB-9E91-E2BBF9F089C7}"/>
            </c:ext>
          </c:extLst>
        </c:ser>
        <c:ser>
          <c:idx val="1"/>
          <c:order val="1"/>
          <c:tx>
            <c:strRef>
              <c:f>Sheet1!$A$23</c:f>
              <c:strCache>
                <c:ptCount val="1"/>
                <c:pt idx="0">
                  <c:v>一维数组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Sheet1!$B$21:$G$21</c:f>
              <c:numCache>
                <c:formatCode>General</c:formatCode>
                <c:ptCount val="6"/>
                <c:pt idx="0">
                  <c:v>20000</c:v>
                </c:pt>
                <c:pt idx="1">
                  <c:v>22000</c:v>
                </c:pt>
                <c:pt idx="2">
                  <c:v>24000</c:v>
                </c:pt>
                <c:pt idx="3">
                  <c:v>26000</c:v>
                </c:pt>
                <c:pt idx="4">
                  <c:v>28000</c:v>
                </c:pt>
                <c:pt idx="5">
                  <c:v>30000</c:v>
                </c:pt>
              </c:numCache>
            </c:numRef>
          </c:xVal>
          <c:yVal>
            <c:numRef>
              <c:f>Sheet1!$B$23:$G$23</c:f>
              <c:numCache>
                <c:formatCode>General</c:formatCode>
                <c:ptCount val="6"/>
                <c:pt idx="0">
                  <c:v>321</c:v>
                </c:pt>
                <c:pt idx="1">
                  <c:v>388</c:v>
                </c:pt>
                <c:pt idx="2">
                  <c:v>480</c:v>
                </c:pt>
                <c:pt idx="3">
                  <c:v>564</c:v>
                </c:pt>
                <c:pt idx="4">
                  <c:v>638</c:v>
                </c:pt>
                <c:pt idx="5">
                  <c:v>751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809-41FB-9E91-E2BBF9F08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6112240"/>
        <c:axId val="2016112656"/>
      </c:scatterChart>
      <c:valAx>
        <c:axId val="2016112240"/>
        <c:scaling>
          <c:orientation val="minMax"/>
          <c:min val="19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金罐数</a:t>
                </a:r>
                <a:r>
                  <a:rPr lang="en-US" altLang="zh-CN"/>
                  <a:t>/</a:t>
                </a:r>
                <a:r>
                  <a:rPr lang="zh-CN" altLang="en-US"/>
                  <a:t>个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6112656"/>
        <c:crosses val="autoZero"/>
        <c:crossBetween val="midCat"/>
      </c:valAx>
      <c:valAx>
        <c:axId val="201611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运行时间</a:t>
                </a:r>
                <a:r>
                  <a:rPr lang="en-US" altLang="zh-CN"/>
                  <a:t>/ms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61122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优化后理论与实测效率比较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Sheet1!$A$27</c:f>
              <c:strCache>
                <c:ptCount val="1"/>
                <c:pt idx="0">
                  <c:v>一维数组（实测）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Sheet1!$B$26:$G$26</c:f>
              <c:numCache>
                <c:formatCode>General</c:formatCode>
                <c:ptCount val="6"/>
                <c:pt idx="0">
                  <c:v>50000</c:v>
                </c:pt>
                <c:pt idx="1">
                  <c:v>100000</c:v>
                </c:pt>
                <c:pt idx="2">
                  <c:v>150000</c:v>
                </c:pt>
                <c:pt idx="3">
                  <c:v>200000</c:v>
                </c:pt>
                <c:pt idx="4">
                  <c:v>250000</c:v>
                </c:pt>
                <c:pt idx="5">
                  <c:v>300000</c:v>
                </c:pt>
              </c:numCache>
            </c:numRef>
          </c:xVal>
          <c:yVal>
            <c:numRef>
              <c:f>Sheet1!$B$27:$G$27</c:f>
              <c:numCache>
                <c:formatCode>General</c:formatCode>
                <c:ptCount val="6"/>
                <c:pt idx="0">
                  <c:v>2177</c:v>
                </c:pt>
                <c:pt idx="1">
                  <c:v>8464</c:v>
                </c:pt>
                <c:pt idx="2">
                  <c:v>22417</c:v>
                </c:pt>
                <c:pt idx="3">
                  <c:v>36043</c:v>
                </c:pt>
                <c:pt idx="4">
                  <c:v>56408</c:v>
                </c:pt>
                <c:pt idx="5">
                  <c:v>81024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F16-47D6-A397-E1107F70885D}"/>
            </c:ext>
          </c:extLst>
        </c:ser>
        <c:ser>
          <c:idx val="1"/>
          <c:order val="1"/>
          <c:tx>
            <c:strRef>
              <c:f>Sheet1!$A$28</c:f>
              <c:strCache>
                <c:ptCount val="1"/>
                <c:pt idx="0">
                  <c:v>一维数组（理论）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Sheet1!$B$26:$G$26</c:f>
              <c:numCache>
                <c:formatCode>General</c:formatCode>
                <c:ptCount val="6"/>
                <c:pt idx="0">
                  <c:v>50000</c:v>
                </c:pt>
                <c:pt idx="1">
                  <c:v>100000</c:v>
                </c:pt>
                <c:pt idx="2">
                  <c:v>150000</c:v>
                </c:pt>
                <c:pt idx="3">
                  <c:v>200000</c:v>
                </c:pt>
                <c:pt idx="4">
                  <c:v>250000</c:v>
                </c:pt>
                <c:pt idx="5">
                  <c:v>300000</c:v>
                </c:pt>
              </c:numCache>
            </c:numRef>
          </c:xVal>
          <c:yVal>
            <c:numRef>
              <c:f>Sheet1!$B$28:$G$28</c:f>
              <c:numCache>
                <c:formatCode>General</c:formatCode>
                <c:ptCount val="6"/>
                <c:pt idx="0">
                  <c:v>2177</c:v>
                </c:pt>
                <c:pt idx="1">
                  <c:v>8708</c:v>
                </c:pt>
                <c:pt idx="2">
                  <c:v>19593</c:v>
                </c:pt>
                <c:pt idx="3">
                  <c:v>34832</c:v>
                </c:pt>
                <c:pt idx="4">
                  <c:v>54425</c:v>
                </c:pt>
                <c:pt idx="5">
                  <c:v>78372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F16-47D6-A397-E1107F708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508752"/>
        <c:axId val="29525808"/>
      </c:scatterChart>
      <c:valAx>
        <c:axId val="29508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金罐数</a:t>
                </a:r>
                <a:r>
                  <a:rPr lang="en-US"/>
                  <a:t>/</a:t>
                </a:r>
                <a:r>
                  <a:rPr lang="zh-CN"/>
                  <a:t>个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525808"/>
        <c:crosses val="autoZero"/>
        <c:crossBetween val="midCat"/>
      </c:valAx>
      <c:valAx>
        <c:axId val="2952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运行时间</a:t>
                </a:r>
                <a:r>
                  <a:rPr lang="en-US"/>
                  <a:t>/ms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508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664B3F-FDCF-4C82-8A56-C5558BEFC2FE}" type="doc">
      <dgm:prSet loTypeId="urn:microsoft.com/office/officeart/2005/8/layout/hierarchy6" loCatId="hierarchy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85E28149-C1D7-4D74-AE4E-3273484F5DC9}">
      <dgm:prSet phldrT="[文本]"/>
      <dgm:spPr/>
      <dgm:t>
        <a:bodyPr/>
        <a:lstStyle/>
        <a:p>
          <a:r>
            <a:rPr lang="en-US" altLang="zh-CN" dirty="0"/>
            <a:t>4 6 2 3</a:t>
          </a:r>
          <a:endParaRPr lang="zh-CN" altLang="en-US" dirty="0"/>
        </a:p>
      </dgm:t>
    </dgm:pt>
    <dgm:pt modelId="{0FA5C9D2-E783-4E7B-93C8-4C1342038636}" type="parTrans" cxnId="{26850B06-9076-4A07-AE77-AAE73FC01064}">
      <dgm:prSet/>
      <dgm:spPr/>
      <dgm:t>
        <a:bodyPr/>
        <a:lstStyle/>
        <a:p>
          <a:endParaRPr lang="zh-CN" altLang="en-US"/>
        </a:p>
      </dgm:t>
    </dgm:pt>
    <dgm:pt modelId="{AA2FF1E5-FC71-4BEA-9229-8408696CD87F}" type="sibTrans" cxnId="{26850B06-9076-4A07-AE77-AAE73FC01064}">
      <dgm:prSet/>
      <dgm:spPr/>
      <dgm:t>
        <a:bodyPr/>
        <a:lstStyle/>
        <a:p>
          <a:endParaRPr lang="zh-CN" altLang="en-US"/>
        </a:p>
      </dgm:t>
    </dgm:pt>
    <dgm:pt modelId="{3F9AB50D-0107-462A-9E09-D6847F3D9280}" type="asst">
      <dgm:prSet phldrT="[文本]"/>
      <dgm:spPr/>
      <dgm:t>
        <a:bodyPr/>
        <a:lstStyle/>
        <a:p>
          <a:r>
            <a:rPr lang="en-US" altLang="zh-CN" dirty="0"/>
            <a:t>6 2 3</a:t>
          </a:r>
          <a:endParaRPr lang="zh-CN" altLang="en-US" dirty="0"/>
        </a:p>
      </dgm:t>
    </dgm:pt>
    <dgm:pt modelId="{062A868C-D8E4-4E3D-8CDE-F1984906E995}" type="parTrans" cxnId="{C0DF5648-C18C-4328-810E-8A5EDC80EDDD}">
      <dgm:prSet/>
      <dgm:spPr/>
      <dgm:t>
        <a:bodyPr/>
        <a:lstStyle/>
        <a:p>
          <a:endParaRPr lang="zh-CN" altLang="en-US"/>
        </a:p>
      </dgm:t>
    </dgm:pt>
    <dgm:pt modelId="{D027438E-1166-42D5-B551-BB335593E9E3}" type="sibTrans" cxnId="{C0DF5648-C18C-4328-810E-8A5EDC80EDDD}">
      <dgm:prSet/>
      <dgm:spPr/>
      <dgm:t>
        <a:bodyPr/>
        <a:lstStyle/>
        <a:p>
          <a:endParaRPr lang="zh-CN" altLang="en-US"/>
        </a:p>
      </dgm:t>
    </dgm:pt>
    <dgm:pt modelId="{2EF94293-9974-4B32-82B5-59D762408966}">
      <dgm:prSet phldrT="[文本]"/>
      <dgm:spPr/>
      <dgm:t>
        <a:bodyPr/>
        <a:lstStyle/>
        <a:p>
          <a:r>
            <a:rPr lang="en-US" altLang="zh-CN" dirty="0"/>
            <a:t>6 2</a:t>
          </a:r>
          <a:endParaRPr lang="zh-CN" altLang="en-US" dirty="0"/>
        </a:p>
      </dgm:t>
    </dgm:pt>
    <dgm:pt modelId="{24695E1B-0EBE-4DF1-B8CE-4F10C72460B3}" type="parTrans" cxnId="{A076B927-7A71-47BD-A3DA-8A0F32A6492B}">
      <dgm:prSet/>
      <dgm:spPr/>
      <dgm:t>
        <a:bodyPr/>
        <a:lstStyle/>
        <a:p>
          <a:endParaRPr lang="zh-CN" altLang="en-US"/>
        </a:p>
      </dgm:t>
    </dgm:pt>
    <dgm:pt modelId="{924C6F4F-8250-4875-8280-06D1822E934D}" type="sibTrans" cxnId="{A076B927-7A71-47BD-A3DA-8A0F32A6492B}">
      <dgm:prSet/>
      <dgm:spPr/>
      <dgm:t>
        <a:bodyPr/>
        <a:lstStyle/>
        <a:p>
          <a:endParaRPr lang="zh-CN" altLang="en-US"/>
        </a:p>
      </dgm:t>
    </dgm:pt>
    <dgm:pt modelId="{198E0D33-DD77-4C79-9461-79B9AE878919}">
      <dgm:prSet/>
      <dgm:spPr/>
      <dgm:t>
        <a:bodyPr/>
        <a:lstStyle/>
        <a:p>
          <a:r>
            <a:rPr lang="en-US" altLang="zh-CN" dirty="0"/>
            <a:t>2 3</a:t>
          </a:r>
          <a:endParaRPr lang="zh-CN" altLang="en-US" dirty="0"/>
        </a:p>
      </dgm:t>
    </dgm:pt>
    <dgm:pt modelId="{0E48E8C3-36BA-4BB2-A452-F282A4C24370}" type="parTrans" cxnId="{87644319-1031-4CC0-A30C-68E00F9884F2}">
      <dgm:prSet/>
      <dgm:spPr/>
      <dgm:t>
        <a:bodyPr/>
        <a:lstStyle/>
        <a:p>
          <a:endParaRPr lang="zh-CN" altLang="en-US"/>
        </a:p>
      </dgm:t>
    </dgm:pt>
    <dgm:pt modelId="{611A662E-034A-4933-B6F5-0DBFA5A2A447}" type="sibTrans" cxnId="{87644319-1031-4CC0-A30C-68E00F9884F2}">
      <dgm:prSet/>
      <dgm:spPr/>
      <dgm:t>
        <a:bodyPr/>
        <a:lstStyle/>
        <a:p>
          <a:endParaRPr lang="zh-CN" altLang="en-US"/>
        </a:p>
      </dgm:t>
    </dgm:pt>
    <dgm:pt modelId="{E103229F-75BF-47CF-8595-D566A67E6B48}">
      <dgm:prSet/>
      <dgm:spPr/>
      <dgm:t>
        <a:bodyPr/>
        <a:lstStyle/>
        <a:p>
          <a:r>
            <a:rPr lang="en-US" altLang="zh-CN" dirty="0"/>
            <a:t>4 6 2</a:t>
          </a:r>
          <a:endParaRPr lang="zh-CN" altLang="en-US" dirty="0"/>
        </a:p>
      </dgm:t>
    </dgm:pt>
    <dgm:pt modelId="{F46FCE43-7A74-426E-9547-998CBE17F4F6}" type="parTrans" cxnId="{D8AD2953-BCB0-44DB-A3B2-672150D79766}">
      <dgm:prSet/>
      <dgm:spPr/>
      <dgm:t>
        <a:bodyPr/>
        <a:lstStyle/>
        <a:p>
          <a:endParaRPr lang="zh-CN" altLang="en-US"/>
        </a:p>
      </dgm:t>
    </dgm:pt>
    <dgm:pt modelId="{5BE5DE2D-F50D-4CD4-A72C-A9E26134108B}" type="sibTrans" cxnId="{D8AD2953-BCB0-44DB-A3B2-672150D79766}">
      <dgm:prSet/>
      <dgm:spPr/>
      <dgm:t>
        <a:bodyPr/>
        <a:lstStyle/>
        <a:p>
          <a:endParaRPr lang="zh-CN" altLang="en-US"/>
        </a:p>
      </dgm:t>
    </dgm:pt>
    <dgm:pt modelId="{720FC673-9D68-433B-9DEC-BDF33A5681EA}">
      <dgm:prSet/>
      <dgm:spPr/>
      <dgm:t>
        <a:bodyPr/>
        <a:lstStyle/>
        <a:p>
          <a:r>
            <a:rPr lang="en-US" altLang="zh-CN" dirty="0"/>
            <a:t>6 2</a:t>
          </a:r>
          <a:endParaRPr lang="zh-CN" altLang="en-US" dirty="0"/>
        </a:p>
      </dgm:t>
    </dgm:pt>
    <dgm:pt modelId="{81390A61-BB17-4594-AD39-B6FB88948875}" type="parTrans" cxnId="{CF9A91A6-3ED3-4CE8-B020-8AFAE562BBF7}">
      <dgm:prSet/>
      <dgm:spPr/>
      <dgm:t>
        <a:bodyPr/>
        <a:lstStyle/>
        <a:p>
          <a:endParaRPr lang="zh-CN" altLang="en-US"/>
        </a:p>
      </dgm:t>
    </dgm:pt>
    <dgm:pt modelId="{D4F819A6-CDCA-4F85-8EEE-0E2830A27D1A}" type="sibTrans" cxnId="{CF9A91A6-3ED3-4CE8-B020-8AFAE562BBF7}">
      <dgm:prSet/>
      <dgm:spPr/>
      <dgm:t>
        <a:bodyPr/>
        <a:lstStyle/>
        <a:p>
          <a:endParaRPr lang="zh-CN" altLang="en-US"/>
        </a:p>
      </dgm:t>
    </dgm:pt>
    <dgm:pt modelId="{DD12CF0E-907A-4640-A830-8037EEABFFED}">
      <dgm:prSet phldrT="[文本]"/>
      <dgm:spPr/>
      <dgm:t>
        <a:bodyPr/>
        <a:lstStyle/>
        <a:p>
          <a:r>
            <a:rPr lang="en-US" altLang="zh-CN" dirty="0"/>
            <a:t>4 6</a:t>
          </a:r>
          <a:endParaRPr lang="zh-CN" altLang="en-US" dirty="0"/>
        </a:p>
      </dgm:t>
    </dgm:pt>
    <dgm:pt modelId="{2A7FD56B-5146-4192-8E3D-B6B93974223C}" type="parTrans" cxnId="{CE26B795-1DD8-44AB-86C5-D551146C855C}">
      <dgm:prSet/>
      <dgm:spPr/>
      <dgm:t>
        <a:bodyPr/>
        <a:lstStyle/>
        <a:p>
          <a:endParaRPr lang="zh-CN" altLang="en-US"/>
        </a:p>
      </dgm:t>
    </dgm:pt>
    <dgm:pt modelId="{4E3EABE3-575A-4DA9-A3F2-A89FD4779500}" type="sibTrans" cxnId="{CE26B795-1DD8-44AB-86C5-D551146C855C}">
      <dgm:prSet/>
      <dgm:spPr/>
      <dgm:t>
        <a:bodyPr/>
        <a:lstStyle/>
        <a:p>
          <a:endParaRPr lang="zh-CN" altLang="en-US"/>
        </a:p>
      </dgm:t>
    </dgm:pt>
    <dgm:pt modelId="{64CB8469-CF74-4A9F-931B-6C56045E0F8F}">
      <dgm:prSet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7737B2F2-E3D0-4B4E-BFF7-35284A46809B}" type="parTrans" cxnId="{C8FB3ACB-3D65-40F6-B6B5-16F2274E14DB}">
      <dgm:prSet/>
      <dgm:spPr/>
      <dgm:t>
        <a:bodyPr/>
        <a:lstStyle/>
        <a:p>
          <a:endParaRPr lang="zh-CN" altLang="en-US"/>
        </a:p>
      </dgm:t>
    </dgm:pt>
    <dgm:pt modelId="{C26F93C3-0E7B-4423-96F3-8F1C6FB74756}" type="sibTrans" cxnId="{C8FB3ACB-3D65-40F6-B6B5-16F2274E14DB}">
      <dgm:prSet/>
      <dgm:spPr/>
      <dgm:t>
        <a:bodyPr/>
        <a:lstStyle/>
        <a:p>
          <a:endParaRPr lang="zh-CN" altLang="en-US"/>
        </a:p>
      </dgm:t>
    </dgm:pt>
    <dgm:pt modelId="{1016646F-F3E1-474E-9C15-DB455332A538}">
      <dgm:prSet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E2EE4F83-86AD-4171-A938-C0C9EEB8BCF7}" type="parTrans" cxnId="{C8D82801-76A6-4243-828F-DA996942FF86}">
      <dgm:prSet/>
      <dgm:spPr/>
      <dgm:t>
        <a:bodyPr/>
        <a:lstStyle/>
        <a:p>
          <a:endParaRPr lang="zh-CN" altLang="en-US"/>
        </a:p>
      </dgm:t>
    </dgm:pt>
    <dgm:pt modelId="{C44198BE-4413-4A5A-93AD-966AB70D3615}" type="sibTrans" cxnId="{C8D82801-76A6-4243-828F-DA996942FF86}">
      <dgm:prSet/>
      <dgm:spPr/>
      <dgm:t>
        <a:bodyPr/>
        <a:lstStyle/>
        <a:p>
          <a:endParaRPr lang="zh-CN" altLang="en-US"/>
        </a:p>
      </dgm:t>
    </dgm:pt>
    <dgm:pt modelId="{8C5DB50A-CA53-42A3-ACEF-53A5646BB84F}">
      <dgm:prSet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C9A9D383-7CC7-4637-9278-AECCC3F8C056}" type="parTrans" cxnId="{B8113FCF-0465-4C66-B1BC-56FB143D2660}">
      <dgm:prSet/>
      <dgm:spPr/>
      <dgm:t>
        <a:bodyPr/>
        <a:lstStyle/>
        <a:p>
          <a:endParaRPr lang="zh-CN" altLang="en-US"/>
        </a:p>
      </dgm:t>
    </dgm:pt>
    <dgm:pt modelId="{7C579379-2A4F-4298-9B08-B368582C3AD8}" type="sibTrans" cxnId="{B8113FCF-0465-4C66-B1BC-56FB143D2660}">
      <dgm:prSet/>
      <dgm:spPr/>
      <dgm:t>
        <a:bodyPr/>
        <a:lstStyle/>
        <a:p>
          <a:endParaRPr lang="zh-CN" altLang="en-US"/>
        </a:p>
      </dgm:t>
    </dgm:pt>
    <dgm:pt modelId="{5035391F-426D-4009-AA76-B3F704AA7686}">
      <dgm:prSet/>
      <dgm:spPr/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1D7EC5F2-CC7B-4D99-92E1-B566B48AC227}" type="parTrans" cxnId="{8D23D8DF-823B-4F0E-AA21-5A7FFF65506C}">
      <dgm:prSet/>
      <dgm:spPr/>
      <dgm:t>
        <a:bodyPr/>
        <a:lstStyle/>
        <a:p>
          <a:endParaRPr lang="zh-CN" altLang="en-US"/>
        </a:p>
      </dgm:t>
    </dgm:pt>
    <dgm:pt modelId="{6199067C-F03E-43E3-BABB-75ECD919A8FA}" type="sibTrans" cxnId="{8D23D8DF-823B-4F0E-AA21-5A7FFF65506C}">
      <dgm:prSet/>
      <dgm:spPr/>
      <dgm:t>
        <a:bodyPr/>
        <a:lstStyle/>
        <a:p>
          <a:endParaRPr lang="zh-CN" altLang="en-US"/>
        </a:p>
      </dgm:t>
    </dgm:pt>
    <dgm:pt modelId="{41A5F19A-1EB2-43EF-8E8F-21AA935E2F0D}">
      <dgm:prSet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DD9861C9-F29A-4930-99EA-5D61768C6F3A}" type="parTrans" cxnId="{FAB545FD-4EF7-4315-B9EA-EB33C982FD8C}">
      <dgm:prSet/>
      <dgm:spPr/>
      <dgm:t>
        <a:bodyPr/>
        <a:lstStyle/>
        <a:p>
          <a:endParaRPr lang="zh-CN" altLang="en-US"/>
        </a:p>
      </dgm:t>
    </dgm:pt>
    <dgm:pt modelId="{07DD3A6D-11EF-4204-8B7D-2F0000FE34B5}" type="sibTrans" cxnId="{FAB545FD-4EF7-4315-B9EA-EB33C982FD8C}">
      <dgm:prSet/>
      <dgm:spPr/>
      <dgm:t>
        <a:bodyPr/>
        <a:lstStyle/>
        <a:p>
          <a:endParaRPr lang="zh-CN" altLang="en-US"/>
        </a:p>
      </dgm:t>
    </dgm:pt>
    <dgm:pt modelId="{064C2EA9-AC1A-4D0D-9D8F-79724C306EE7}">
      <dgm:prSet/>
      <dgm:spPr/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5DEE58EA-D4E4-4A85-8D7E-A9FCC931A863}" type="parTrans" cxnId="{64E3BB48-DEBA-4E2D-A7B1-D71F97A6C758}">
      <dgm:prSet/>
      <dgm:spPr/>
      <dgm:t>
        <a:bodyPr/>
        <a:lstStyle/>
        <a:p>
          <a:endParaRPr lang="zh-CN" altLang="en-US"/>
        </a:p>
      </dgm:t>
    </dgm:pt>
    <dgm:pt modelId="{A517EFED-06F8-4474-B5C8-067D02E966B0}" type="sibTrans" cxnId="{64E3BB48-DEBA-4E2D-A7B1-D71F97A6C758}">
      <dgm:prSet/>
      <dgm:spPr/>
      <dgm:t>
        <a:bodyPr/>
        <a:lstStyle/>
        <a:p>
          <a:endParaRPr lang="zh-CN" altLang="en-US"/>
        </a:p>
      </dgm:t>
    </dgm:pt>
    <dgm:pt modelId="{E7C67BE5-5E80-4F32-97CD-6DAE971D6118}">
      <dgm:prSet/>
      <dgm:spPr/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BC4EA087-B8EA-48D7-8989-5721D37CFBA3}" type="parTrans" cxnId="{9B44943B-F13D-4FF9-9449-ED731155148A}">
      <dgm:prSet/>
      <dgm:spPr/>
      <dgm:t>
        <a:bodyPr/>
        <a:lstStyle/>
        <a:p>
          <a:endParaRPr lang="zh-CN" altLang="en-US"/>
        </a:p>
      </dgm:t>
    </dgm:pt>
    <dgm:pt modelId="{DCC510CC-F2F1-47E4-BA26-735B31B8FDA3}" type="sibTrans" cxnId="{9B44943B-F13D-4FF9-9449-ED731155148A}">
      <dgm:prSet/>
      <dgm:spPr/>
      <dgm:t>
        <a:bodyPr/>
        <a:lstStyle/>
        <a:p>
          <a:endParaRPr lang="zh-CN" altLang="en-US"/>
        </a:p>
      </dgm:t>
    </dgm:pt>
    <dgm:pt modelId="{B8EBD071-5CB3-4C38-B71E-55B8FFEC62C1}">
      <dgm:prSet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7295258D-8EE6-497D-95A5-8E2784922D3C}" type="parTrans" cxnId="{C19F5448-FBFB-4D5F-8D77-930BF69E64FB}">
      <dgm:prSet/>
      <dgm:spPr/>
      <dgm:t>
        <a:bodyPr/>
        <a:lstStyle/>
        <a:p>
          <a:endParaRPr lang="zh-CN" altLang="en-US"/>
        </a:p>
      </dgm:t>
    </dgm:pt>
    <dgm:pt modelId="{E4C5CCE6-0D6E-465D-A8E6-2AC47F76A1B7}" type="sibTrans" cxnId="{C19F5448-FBFB-4D5F-8D77-930BF69E64FB}">
      <dgm:prSet/>
      <dgm:spPr/>
      <dgm:t>
        <a:bodyPr/>
        <a:lstStyle/>
        <a:p>
          <a:endParaRPr lang="zh-CN" altLang="en-US"/>
        </a:p>
      </dgm:t>
    </dgm:pt>
    <dgm:pt modelId="{68E9317B-1192-4D1E-9674-B471F6F5B4DE}" type="pres">
      <dgm:prSet presAssocID="{DB664B3F-FDCF-4C82-8A56-C5558BEFC2F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213A3F-9A26-41DB-8E2E-F5BD758DEC47}" type="pres">
      <dgm:prSet presAssocID="{DB664B3F-FDCF-4C82-8A56-C5558BEFC2FE}" presName="hierFlow" presStyleCnt="0"/>
      <dgm:spPr/>
    </dgm:pt>
    <dgm:pt modelId="{775BE61A-2DA6-4C86-83F0-0587395A8BE3}" type="pres">
      <dgm:prSet presAssocID="{DB664B3F-FDCF-4C82-8A56-C5558BEFC2F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51983CE-7108-486B-97FF-D05353640D29}" type="pres">
      <dgm:prSet presAssocID="{85E28149-C1D7-4D74-AE4E-3273484F5DC9}" presName="Name14" presStyleCnt="0"/>
      <dgm:spPr/>
    </dgm:pt>
    <dgm:pt modelId="{5A1C8C84-4869-4800-8DB2-EB9A93E72823}" type="pres">
      <dgm:prSet presAssocID="{85E28149-C1D7-4D74-AE4E-3273484F5DC9}" presName="level1Shape" presStyleLbl="node0" presStyleIdx="0" presStyleCnt="1">
        <dgm:presLayoutVars>
          <dgm:chPref val="3"/>
        </dgm:presLayoutVars>
      </dgm:prSet>
      <dgm:spPr/>
    </dgm:pt>
    <dgm:pt modelId="{CAC3122C-113B-4594-91AD-CCF5ECE327D1}" type="pres">
      <dgm:prSet presAssocID="{85E28149-C1D7-4D74-AE4E-3273484F5DC9}" presName="hierChild2" presStyleCnt="0"/>
      <dgm:spPr/>
    </dgm:pt>
    <dgm:pt modelId="{725BB313-79E9-48B5-AC49-697C1F2C510A}" type="pres">
      <dgm:prSet presAssocID="{062A868C-D8E4-4E3D-8CDE-F1984906E995}" presName="Name19" presStyleLbl="parChTrans1D2" presStyleIdx="0" presStyleCnt="2"/>
      <dgm:spPr/>
    </dgm:pt>
    <dgm:pt modelId="{46EB9D17-E164-429A-B10D-E2C3214581D4}" type="pres">
      <dgm:prSet presAssocID="{3F9AB50D-0107-462A-9E09-D6847F3D9280}" presName="Name21" presStyleCnt="0"/>
      <dgm:spPr/>
    </dgm:pt>
    <dgm:pt modelId="{F774CE58-4D96-4690-9080-CF76F646332A}" type="pres">
      <dgm:prSet presAssocID="{3F9AB50D-0107-462A-9E09-D6847F3D9280}" presName="level2Shape" presStyleLbl="asst1" presStyleIdx="0" presStyleCnt="1"/>
      <dgm:spPr/>
    </dgm:pt>
    <dgm:pt modelId="{9A0DC94A-EFE4-4AD8-9276-066A5C7590F1}" type="pres">
      <dgm:prSet presAssocID="{3F9AB50D-0107-462A-9E09-D6847F3D9280}" presName="hierChild3" presStyleCnt="0"/>
      <dgm:spPr/>
    </dgm:pt>
    <dgm:pt modelId="{E51C430A-9588-48A0-83C4-E565A0CF53C6}" type="pres">
      <dgm:prSet presAssocID="{0E48E8C3-36BA-4BB2-A452-F282A4C24370}" presName="Name19" presStyleLbl="parChTrans1D3" presStyleIdx="0" presStyleCnt="4"/>
      <dgm:spPr/>
    </dgm:pt>
    <dgm:pt modelId="{E5D12144-3A99-4B34-872E-BD742FA1A91F}" type="pres">
      <dgm:prSet presAssocID="{198E0D33-DD77-4C79-9461-79B9AE878919}" presName="Name21" presStyleCnt="0"/>
      <dgm:spPr/>
    </dgm:pt>
    <dgm:pt modelId="{224E40B4-5E4F-46EB-914F-20715E8587F1}" type="pres">
      <dgm:prSet presAssocID="{198E0D33-DD77-4C79-9461-79B9AE878919}" presName="level2Shape" presStyleLbl="node3" presStyleIdx="0" presStyleCnt="4"/>
      <dgm:spPr/>
    </dgm:pt>
    <dgm:pt modelId="{C01C951F-6AF0-4B51-83C2-8EA31670548C}" type="pres">
      <dgm:prSet presAssocID="{198E0D33-DD77-4C79-9461-79B9AE878919}" presName="hierChild3" presStyleCnt="0"/>
      <dgm:spPr/>
    </dgm:pt>
    <dgm:pt modelId="{5FB8BE7A-EDDA-4299-ABA4-C4B0F8188892}" type="pres">
      <dgm:prSet presAssocID="{7737B2F2-E3D0-4B4E-BFF7-35284A46809B}" presName="Name19" presStyleLbl="parChTrans1D4" presStyleIdx="0" presStyleCnt="8"/>
      <dgm:spPr/>
    </dgm:pt>
    <dgm:pt modelId="{1D611C3D-23D5-4EC2-B630-104094819CF6}" type="pres">
      <dgm:prSet presAssocID="{64CB8469-CF74-4A9F-931B-6C56045E0F8F}" presName="Name21" presStyleCnt="0"/>
      <dgm:spPr/>
    </dgm:pt>
    <dgm:pt modelId="{10D05C92-5CE7-48D6-B49B-89F8D96AA9AD}" type="pres">
      <dgm:prSet presAssocID="{64CB8469-CF74-4A9F-931B-6C56045E0F8F}" presName="level2Shape" presStyleLbl="node4" presStyleIdx="0" presStyleCnt="8"/>
      <dgm:spPr/>
    </dgm:pt>
    <dgm:pt modelId="{E294EF9F-85EE-4136-87A0-A207C730DA07}" type="pres">
      <dgm:prSet presAssocID="{64CB8469-CF74-4A9F-931B-6C56045E0F8F}" presName="hierChild3" presStyleCnt="0"/>
      <dgm:spPr/>
    </dgm:pt>
    <dgm:pt modelId="{4D68C498-8E3D-4FD7-BCB5-485C7DC81F95}" type="pres">
      <dgm:prSet presAssocID="{DD9861C9-F29A-4930-99EA-5D61768C6F3A}" presName="Name19" presStyleLbl="parChTrans1D4" presStyleIdx="1" presStyleCnt="8"/>
      <dgm:spPr/>
    </dgm:pt>
    <dgm:pt modelId="{C4240C48-1854-4D19-B3A9-C12729C17595}" type="pres">
      <dgm:prSet presAssocID="{41A5F19A-1EB2-43EF-8E8F-21AA935E2F0D}" presName="Name21" presStyleCnt="0"/>
      <dgm:spPr/>
    </dgm:pt>
    <dgm:pt modelId="{D0ECF89B-5E0C-4280-B652-7B4EAA854F7D}" type="pres">
      <dgm:prSet presAssocID="{41A5F19A-1EB2-43EF-8E8F-21AA935E2F0D}" presName="level2Shape" presStyleLbl="node4" presStyleIdx="1" presStyleCnt="8"/>
      <dgm:spPr/>
    </dgm:pt>
    <dgm:pt modelId="{DA827FE1-6E7A-4155-9D4E-EAB29EE404F0}" type="pres">
      <dgm:prSet presAssocID="{41A5F19A-1EB2-43EF-8E8F-21AA935E2F0D}" presName="hierChild3" presStyleCnt="0"/>
      <dgm:spPr/>
    </dgm:pt>
    <dgm:pt modelId="{46759142-59BA-45B9-90C0-C6620BF82961}" type="pres">
      <dgm:prSet presAssocID="{81390A61-BB17-4594-AD39-B6FB88948875}" presName="Name19" presStyleLbl="parChTrans1D3" presStyleIdx="1" presStyleCnt="4"/>
      <dgm:spPr/>
    </dgm:pt>
    <dgm:pt modelId="{1F87A083-7805-46C0-A138-4E33D0BBCB89}" type="pres">
      <dgm:prSet presAssocID="{720FC673-9D68-433B-9DEC-BDF33A5681EA}" presName="Name21" presStyleCnt="0"/>
      <dgm:spPr/>
    </dgm:pt>
    <dgm:pt modelId="{D69B8227-4C18-43E8-BF8B-15DCA3F57DAF}" type="pres">
      <dgm:prSet presAssocID="{720FC673-9D68-433B-9DEC-BDF33A5681EA}" presName="level2Shape" presStyleLbl="node3" presStyleIdx="1" presStyleCnt="4"/>
      <dgm:spPr/>
    </dgm:pt>
    <dgm:pt modelId="{BDAEF66C-752F-449F-B41C-F3CCAE4E8173}" type="pres">
      <dgm:prSet presAssocID="{720FC673-9D68-433B-9DEC-BDF33A5681EA}" presName="hierChild3" presStyleCnt="0"/>
      <dgm:spPr/>
    </dgm:pt>
    <dgm:pt modelId="{BBF3C526-D182-4FE5-AD33-4BA9266642B4}" type="pres">
      <dgm:prSet presAssocID="{E2EE4F83-86AD-4171-A938-C0C9EEB8BCF7}" presName="Name19" presStyleLbl="parChTrans1D4" presStyleIdx="2" presStyleCnt="8"/>
      <dgm:spPr/>
    </dgm:pt>
    <dgm:pt modelId="{BC8C0957-EC0F-4549-BD88-B33ABCE893AD}" type="pres">
      <dgm:prSet presAssocID="{1016646F-F3E1-474E-9C15-DB455332A538}" presName="Name21" presStyleCnt="0"/>
      <dgm:spPr/>
    </dgm:pt>
    <dgm:pt modelId="{9E6BCD1F-BEAF-47B3-8519-61C3D601A5BA}" type="pres">
      <dgm:prSet presAssocID="{1016646F-F3E1-474E-9C15-DB455332A538}" presName="level2Shape" presStyleLbl="node4" presStyleIdx="2" presStyleCnt="8"/>
      <dgm:spPr/>
    </dgm:pt>
    <dgm:pt modelId="{6013B694-6B12-4B6D-BC1A-9793D8A803B3}" type="pres">
      <dgm:prSet presAssocID="{1016646F-F3E1-474E-9C15-DB455332A538}" presName="hierChild3" presStyleCnt="0"/>
      <dgm:spPr/>
    </dgm:pt>
    <dgm:pt modelId="{BFAA0676-3B56-47C7-95B5-670DBB27CE91}" type="pres">
      <dgm:prSet presAssocID="{5DEE58EA-D4E4-4A85-8D7E-A9FCC931A863}" presName="Name19" presStyleLbl="parChTrans1D4" presStyleIdx="3" presStyleCnt="8"/>
      <dgm:spPr/>
    </dgm:pt>
    <dgm:pt modelId="{5E6BDB41-A4D1-4E83-B2AE-C658E688C7FE}" type="pres">
      <dgm:prSet presAssocID="{064C2EA9-AC1A-4D0D-9D8F-79724C306EE7}" presName="Name21" presStyleCnt="0"/>
      <dgm:spPr/>
    </dgm:pt>
    <dgm:pt modelId="{C764600F-7AC4-4ECD-9073-F704D2D320BF}" type="pres">
      <dgm:prSet presAssocID="{064C2EA9-AC1A-4D0D-9D8F-79724C306EE7}" presName="level2Shape" presStyleLbl="node4" presStyleIdx="3" presStyleCnt="8"/>
      <dgm:spPr/>
    </dgm:pt>
    <dgm:pt modelId="{B1CB2964-CF93-483E-AB25-C510C98610DB}" type="pres">
      <dgm:prSet presAssocID="{064C2EA9-AC1A-4D0D-9D8F-79724C306EE7}" presName="hierChild3" presStyleCnt="0"/>
      <dgm:spPr/>
    </dgm:pt>
    <dgm:pt modelId="{B796E997-4423-440D-8918-04394BAC753D}" type="pres">
      <dgm:prSet presAssocID="{F46FCE43-7A74-426E-9547-998CBE17F4F6}" presName="Name19" presStyleLbl="parChTrans1D2" presStyleIdx="1" presStyleCnt="2"/>
      <dgm:spPr/>
    </dgm:pt>
    <dgm:pt modelId="{C92D67AF-C24F-4DB3-8D23-9124958D8D63}" type="pres">
      <dgm:prSet presAssocID="{E103229F-75BF-47CF-8595-D566A67E6B48}" presName="Name21" presStyleCnt="0"/>
      <dgm:spPr/>
    </dgm:pt>
    <dgm:pt modelId="{2BE83080-5ADC-4F4C-8DC5-A70EEA25ACA1}" type="pres">
      <dgm:prSet presAssocID="{E103229F-75BF-47CF-8595-D566A67E6B48}" presName="level2Shape" presStyleLbl="node2" presStyleIdx="0" presStyleCnt="1"/>
      <dgm:spPr/>
    </dgm:pt>
    <dgm:pt modelId="{1C22DF66-2C62-42DD-8165-B92098389225}" type="pres">
      <dgm:prSet presAssocID="{E103229F-75BF-47CF-8595-D566A67E6B48}" presName="hierChild3" presStyleCnt="0"/>
      <dgm:spPr/>
    </dgm:pt>
    <dgm:pt modelId="{E51771CB-49F7-48D7-911F-D9240BAD925F}" type="pres">
      <dgm:prSet presAssocID="{24695E1B-0EBE-4DF1-B8CE-4F10C72460B3}" presName="Name19" presStyleLbl="parChTrans1D3" presStyleIdx="2" presStyleCnt="4"/>
      <dgm:spPr/>
    </dgm:pt>
    <dgm:pt modelId="{7D86AB03-CED3-4514-9F2D-7A168AFF5A2F}" type="pres">
      <dgm:prSet presAssocID="{2EF94293-9974-4B32-82B5-59D762408966}" presName="Name21" presStyleCnt="0"/>
      <dgm:spPr/>
    </dgm:pt>
    <dgm:pt modelId="{6F1DC95B-9E24-4E33-BD19-006476A12190}" type="pres">
      <dgm:prSet presAssocID="{2EF94293-9974-4B32-82B5-59D762408966}" presName="level2Shape" presStyleLbl="node3" presStyleIdx="2" presStyleCnt="4"/>
      <dgm:spPr/>
    </dgm:pt>
    <dgm:pt modelId="{F1E7DE95-99CE-49E6-9F38-275F080005C8}" type="pres">
      <dgm:prSet presAssocID="{2EF94293-9974-4B32-82B5-59D762408966}" presName="hierChild3" presStyleCnt="0"/>
      <dgm:spPr/>
    </dgm:pt>
    <dgm:pt modelId="{81865CFD-EF90-4FB8-985F-8671C5F1928D}" type="pres">
      <dgm:prSet presAssocID="{C9A9D383-7CC7-4637-9278-AECCC3F8C056}" presName="Name19" presStyleLbl="parChTrans1D4" presStyleIdx="4" presStyleCnt="8"/>
      <dgm:spPr/>
    </dgm:pt>
    <dgm:pt modelId="{EA7139CF-1E9F-4816-B886-71A3E09823BF}" type="pres">
      <dgm:prSet presAssocID="{8C5DB50A-CA53-42A3-ACEF-53A5646BB84F}" presName="Name21" presStyleCnt="0"/>
      <dgm:spPr/>
    </dgm:pt>
    <dgm:pt modelId="{128A0131-2995-4F42-81BF-5E4BD70C65FA}" type="pres">
      <dgm:prSet presAssocID="{8C5DB50A-CA53-42A3-ACEF-53A5646BB84F}" presName="level2Shape" presStyleLbl="node4" presStyleIdx="4" presStyleCnt="8"/>
      <dgm:spPr/>
    </dgm:pt>
    <dgm:pt modelId="{8F97AA24-A516-4185-AE4A-20F8DB862C33}" type="pres">
      <dgm:prSet presAssocID="{8C5DB50A-CA53-42A3-ACEF-53A5646BB84F}" presName="hierChild3" presStyleCnt="0"/>
      <dgm:spPr/>
    </dgm:pt>
    <dgm:pt modelId="{755AD40D-C21D-41FC-B360-5A170CF5FA67}" type="pres">
      <dgm:prSet presAssocID="{BC4EA087-B8EA-48D7-8989-5721D37CFBA3}" presName="Name19" presStyleLbl="parChTrans1D4" presStyleIdx="5" presStyleCnt="8"/>
      <dgm:spPr/>
    </dgm:pt>
    <dgm:pt modelId="{74EE3DD2-5A62-4811-B9DF-37490BF4747C}" type="pres">
      <dgm:prSet presAssocID="{E7C67BE5-5E80-4F32-97CD-6DAE971D6118}" presName="Name21" presStyleCnt="0"/>
      <dgm:spPr/>
    </dgm:pt>
    <dgm:pt modelId="{EE3ADD9A-75B4-4901-AC64-BE73B5AD8A36}" type="pres">
      <dgm:prSet presAssocID="{E7C67BE5-5E80-4F32-97CD-6DAE971D6118}" presName="level2Shape" presStyleLbl="node4" presStyleIdx="5" presStyleCnt="8"/>
      <dgm:spPr/>
    </dgm:pt>
    <dgm:pt modelId="{AB43A575-0805-42CB-B6D0-BB335BC548BD}" type="pres">
      <dgm:prSet presAssocID="{E7C67BE5-5E80-4F32-97CD-6DAE971D6118}" presName="hierChild3" presStyleCnt="0"/>
      <dgm:spPr/>
    </dgm:pt>
    <dgm:pt modelId="{32D6A14F-0F38-430F-B29F-C012C047CA0B}" type="pres">
      <dgm:prSet presAssocID="{2A7FD56B-5146-4192-8E3D-B6B93974223C}" presName="Name19" presStyleLbl="parChTrans1D3" presStyleIdx="3" presStyleCnt="4"/>
      <dgm:spPr/>
    </dgm:pt>
    <dgm:pt modelId="{F93030C3-EB45-48F5-B542-0E36205E1DC1}" type="pres">
      <dgm:prSet presAssocID="{DD12CF0E-907A-4640-A830-8037EEABFFED}" presName="Name21" presStyleCnt="0"/>
      <dgm:spPr/>
    </dgm:pt>
    <dgm:pt modelId="{71FE1C56-60C0-49F4-95F6-3FB7BE2B4E84}" type="pres">
      <dgm:prSet presAssocID="{DD12CF0E-907A-4640-A830-8037EEABFFED}" presName="level2Shape" presStyleLbl="node3" presStyleIdx="3" presStyleCnt="4"/>
      <dgm:spPr/>
    </dgm:pt>
    <dgm:pt modelId="{C07085A9-80B3-4A7F-B4A9-631A7E3B2B66}" type="pres">
      <dgm:prSet presAssocID="{DD12CF0E-907A-4640-A830-8037EEABFFED}" presName="hierChild3" presStyleCnt="0"/>
      <dgm:spPr/>
    </dgm:pt>
    <dgm:pt modelId="{FCAD09E1-DC2F-473D-B25A-AF10644C3D72}" type="pres">
      <dgm:prSet presAssocID="{1D7EC5F2-CC7B-4D99-92E1-B566B48AC227}" presName="Name19" presStyleLbl="parChTrans1D4" presStyleIdx="6" presStyleCnt="8"/>
      <dgm:spPr/>
    </dgm:pt>
    <dgm:pt modelId="{68DA3DAD-6F64-482E-B4C9-DBE96A9D89F6}" type="pres">
      <dgm:prSet presAssocID="{5035391F-426D-4009-AA76-B3F704AA7686}" presName="Name21" presStyleCnt="0"/>
      <dgm:spPr/>
    </dgm:pt>
    <dgm:pt modelId="{A73079D4-314B-4727-8532-9E75637E5DC2}" type="pres">
      <dgm:prSet presAssocID="{5035391F-426D-4009-AA76-B3F704AA7686}" presName="level2Shape" presStyleLbl="node4" presStyleIdx="6" presStyleCnt="8"/>
      <dgm:spPr/>
    </dgm:pt>
    <dgm:pt modelId="{A6AC0B1F-EEF1-4B32-89BE-6545300CD010}" type="pres">
      <dgm:prSet presAssocID="{5035391F-426D-4009-AA76-B3F704AA7686}" presName="hierChild3" presStyleCnt="0"/>
      <dgm:spPr/>
    </dgm:pt>
    <dgm:pt modelId="{C8AC2EFE-13D9-4093-8EE3-E1CCE7052FC0}" type="pres">
      <dgm:prSet presAssocID="{7295258D-8EE6-497D-95A5-8E2784922D3C}" presName="Name19" presStyleLbl="parChTrans1D4" presStyleIdx="7" presStyleCnt="8"/>
      <dgm:spPr/>
    </dgm:pt>
    <dgm:pt modelId="{ADAC41F5-30AD-4040-AC81-BEC278CF12B3}" type="pres">
      <dgm:prSet presAssocID="{B8EBD071-5CB3-4C38-B71E-55B8FFEC62C1}" presName="Name21" presStyleCnt="0"/>
      <dgm:spPr/>
    </dgm:pt>
    <dgm:pt modelId="{E710200A-F6AD-472F-916D-58B69ED39D47}" type="pres">
      <dgm:prSet presAssocID="{B8EBD071-5CB3-4C38-B71E-55B8FFEC62C1}" presName="level2Shape" presStyleLbl="node4" presStyleIdx="7" presStyleCnt="8"/>
      <dgm:spPr/>
    </dgm:pt>
    <dgm:pt modelId="{B20B033B-5F06-473B-A8BD-64CDA7B42D1A}" type="pres">
      <dgm:prSet presAssocID="{B8EBD071-5CB3-4C38-B71E-55B8FFEC62C1}" presName="hierChild3" presStyleCnt="0"/>
      <dgm:spPr/>
    </dgm:pt>
    <dgm:pt modelId="{6A708424-243C-4AC0-B03F-4664408A0928}" type="pres">
      <dgm:prSet presAssocID="{DB664B3F-FDCF-4C82-8A56-C5558BEFC2FE}" presName="bgShapesFlow" presStyleCnt="0"/>
      <dgm:spPr/>
    </dgm:pt>
  </dgm:ptLst>
  <dgm:cxnLst>
    <dgm:cxn modelId="{32DC5800-E503-4C25-8ACC-5A6BB56487A3}" type="presOf" srcId="{DB664B3F-FDCF-4C82-8A56-C5558BEFC2FE}" destId="{68E9317B-1192-4D1E-9674-B471F6F5B4DE}" srcOrd="0" destOrd="0" presId="urn:microsoft.com/office/officeart/2005/8/layout/hierarchy6"/>
    <dgm:cxn modelId="{C8D82801-76A6-4243-828F-DA996942FF86}" srcId="{720FC673-9D68-433B-9DEC-BDF33A5681EA}" destId="{1016646F-F3E1-474E-9C15-DB455332A538}" srcOrd="0" destOrd="0" parTransId="{E2EE4F83-86AD-4171-A938-C0C9EEB8BCF7}" sibTransId="{C44198BE-4413-4A5A-93AD-966AB70D3615}"/>
    <dgm:cxn modelId="{26850B06-9076-4A07-AE77-AAE73FC01064}" srcId="{DB664B3F-FDCF-4C82-8A56-C5558BEFC2FE}" destId="{85E28149-C1D7-4D74-AE4E-3273484F5DC9}" srcOrd="0" destOrd="0" parTransId="{0FA5C9D2-E783-4E7B-93C8-4C1342038636}" sibTransId="{AA2FF1E5-FC71-4BEA-9229-8408696CD87F}"/>
    <dgm:cxn modelId="{A03C3008-5A0E-471C-8629-919DFC6C8593}" type="presOf" srcId="{DD9861C9-F29A-4930-99EA-5D61768C6F3A}" destId="{4D68C498-8E3D-4FD7-BCB5-485C7DC81F95}" srcOrd="0" destOrd="0" presId="urn:microsoft.com/office/officeart/2005/8/layout/hierarchy6"/>
    <dgm:cxn modelId="{3B524909-029A-4EC8-BDD3-F273B90F6808}" type="presOf" srcId="{C9A9D383-7CC7-4637-9278-AECCC3F8C056}" destId="{81865CFD-EF90-4FB8-985F-8671C5F1928D}" srcOrd="0" destOrd="0" presId="urn:microsoft.com/office/officeart/2005/8/layout/hierarchy6"/>
    <dgm:cxn modelId="{31E3150A-35C4-4EED-9886-BA5B5BB7A864}" type="presOf" srcId="{81390A61-BB17-4594-AD39-B6FB88948875}" destId="{46759142-59BA-45B9-90C0-C6620BF82961}" srcOrd="0" destOrd="0" presId="urn:microsoft.com/office/officeart/2005/8/layout/hierarchy6"/>
    <dgm:cxn modelId="{E933BC11-E40B-405F-B62A-2C50DE7B79DA}" type="presOf" srcId="{E2EE4F83-86AD-4171-A938-C0C9EEB8BCF7}" destId="{BBF3C526-D182-4FE5-AD33-4BA9266642B4}" srcOrd="0" destOrd="0" presId="urn:microsoft.com/office/officeart/2005/8/layout/hierarchy6"/>
    <dgm:cxn modelId="{CEA45515-5ACA-4D26-9237-A35B0F739CC2}" type="presOf" srcId="{2A7FD56B-5146-4192-8E3D-B6B93974223C}" destId="{32D6A14F-0F38-430F-B29F-C012C047CA0B}" srcOrd="0" destOrd="0" presId="urn:microsoft.com/office/officeart/2005/8/layout/hierarchy6"/>
    <dgm:cxn modelId="{87644319-1031-4CC0-A30C-68E00F9884F2}" srcId="{3F9AB50D-0107-462A-9E09-D6847F3D9280}" destId="{198E0D33-DD77-4C79-9461-79B9AE878919}" srcOrd="0" destOrd="0" parTransId="{0E48E8C3-36BA-4BB2-A452-F282A4C24370}" sibTransId="{611A662E-034A-4933-B6F5-0DBFA5A2A447}"/>
    <dgm:cxn modelId="{F7145924-E1C6-4465-B775-FCE3A74EE206}" type="presOf" srcId="{5DEE58EA-D4E4-4A85-8D7E-A9FCC931A863}" destId="{BFAA0676-3B56-47C7-95B5-670DBB27CE91}" srcOrd="0" destOrd="0" presId="urn:microsoft.com/office/officeart/2005/8/layout/hierarchy6"/>
    <dgm:cxn modelId="{A076B927-7A71-47BD-A3DA-8A0F32A6492B}" srcId="{E103229F-75BF-47CF-8595-D566A67E6B48}" destId="{2EF94293-9974-4B32-82B5-59D762408966}" srcOrd="0" destOrd="0" parTransId="{24695E1B-0EBE-4DF1-B8CE-4F10C72460B3}" sibTransId="{924C6F4F-8250-4875-8280-06D1822E934D}"/>
    <dgm:cxn modelId="{1A3F2C3A-7428-4E0C-B6F5-97905189F251}" type="presOf" srcId="{198E0D33-DD77-4C79-9461-79B9AE878919}" destId="{224E40B4-5E4F-46EB-914F-20715E8587F1}" srcOrd="0" destOrd="0" presId="urn:microsoft.com/office/officeart/2005/8/layout/hierarchy6"/>
    <dgm:cxn modelId="{9B44943B-F13D-4FF9-9449-ED731155148A}" srcId="{2EF94293-9974-4B32-82B5-59D762408966}" destId="{E7C67BE5-5E80-4F32-97CD-6DAE971D6118}" srcOrd="1" destOrd="0" parTransId="{BC4EA087-B8EA-48D7-8989-5721D37CFBA3}" sibTransId="{DCC510CC-F2F1-47E4-BA26-735B31B8FDA3}"/>
    <dgm:cxn modelId="{8E4A6442-E3DF-48DF-A868-DACF6EAC0F6A}" type="presOf" srcId="{2EF94293-9974-4B32-82B5-59D762408966}" destId="{6F1DC95B-9E24-4E33-BD19-006476A12190}" srcOrd="0" destOrd="0" presId="urn:microsoft.com/office/officeart/2005/8/layout/hierarchy6"/>
    <dgm:cxn modelId="{C19F5448-FBFB-4D5F-8D77-930BF69E64FB}" srcId="{DD12CF0E-907A-4640-A830-8037EEABFFED}" destId="{B8EBD071-5CB3-4C38-B71E-55B8FFEC62C1}" srcOrd="1" destOrd="0" parTransId="{7295258D-8EE6-497D-95A5-8E2784922D3C}" sibTransId="{E4C5CCE6-0D6E-465D-A8E6-2AC47F76A1B7}"/>
    <dgm:cxn modelId="{C0DF5648-C18C-4328-810E-8A5EDC80EDDD}" srcId="{85E28149-C1D7-4D74-AE4E-3273484F5DC9}" destId="{3F9AB50D-0107-462A-9E09-D6847F3D9280}" srcOrd="0" destOrd="0" parTransId="{062A868C-D8E4-4E3D-8CDE-F1984906E995}" sibTransId="{D027438E-1166-42D5-B551-BB335593E9E3}"/>
    <dgm:cxn modelId="{64E3BB48-DEBA-4E2D-A7B1-D71F97A6C758}" srcId="{720FC673-9D68-433B-9DEC-BDF33A5681EA}" destId="{064C2EA9-AC1A-4D0D-9D8F-79724C306EE7}" srcOrd="1" destOrd="0" parTransId="{5DEE58EA-D4E4-4A85-8D7E-A9FCC931A863}" sibTransId="{A517EFED-06F8-4474-B5C8-067D02E966B0}"/>
    <dgm:cxn modelId="{8DF1186E-C3E7-46A8-9CE0-D41FE8782A1E}" type="presOf" srcId="{0E48E8C3-36BA-4BB2-A452-F282A4C24370}" destId="{E51C430A-9588-48A0-83C4-E565A0CF53C6}" srcOrd="0" destOrd="0" presId="urn:microsoft.com/office/officeart/2005/8/layout/hierarchy6"/>
    <dgm:cxn modelId="{B055486E-A72F-4DFA-8FC3-87FC4A5063F6}" type="presOf" srcId="{1016646F-F3E1-474E-9C15-DB455332A538}" destId="{9E6BCD1F-BEAF-47B3-8519-61C3D601A5BA}" srcOrd="0" destOrd="0" presId="urn:microsoft.com/office/officeart/2005/8/layout/hierarchy6"/>
    <dgm:cxn modelId="{D8AD2953-BCB0-44DB-A3B2-672150D79766}" srcId="{85E28149-C1D7-4D74-AE4E-3273484F5DC9}" destId="{E103229F-75BF-47CF-8595-D566A67E6B48}" srcOrd="1" destOrd="0" parTransId="{F46FCE43-7A74-426E-9547-998CBE17F4F6}" sibTransId="{5BE5DE2D-F50D-4CD4-A72C-A9E26134108B}"/>
    <dgm:cxn modelId="{7270CC54-CAE8-46C2-84FC-AFB28FD61BBE}" type="presOf" srcId="{E103229F-75BF-47CF-8595-D566A67E6B48}" destId="{2BE83080-5ADC-4F4C-8DC5-A70EEA25ACA1}" srcOrd="0" destOrd="0" presId="urn:microsoft.com/office/officeart/2005/8/layout/hierarchy6"/>
    <dgm:cxn modelId="{3B16F575-F1F2-4CF9-B0FB-99E9356EF5BD}" type="presOf" srcId="{064C2EA9-AC1A-4D0D-9D8F-79724C306EE7}" destId="{C764600F-7AC4-4ECD-9073-F704D2D320BF}" srcOrd="0" destOrd="0" presId="urn:microsoft.com/office/officeart/2005/8/layout/hierarchy6"/>
    <dgm:cxn modelId="{D83BF755-672A-423A-8763-0348E2C36A34}" type="presOf" srcId="{7295258D-8EE6-497D-95A5-8E2784922D3C}" destId="{C8AC2EFE-13D9-4093-8EE3-E1CCE7052FC0}" srcOrd="0" destOrd="0" presId="urn:microsoft.com/office/officeart/2005/8/layout/hierarchy6"/>
    <dgm:cxn modelId="{073FEF78-87D6-492E-B0B4-DC88364210C0}" type="presOf" srcId="{720FC673-9D68-433B-9DEC-BDF33A5681EA}" destId="{D69B8227-4C18-43E8-BF8B-15DCA3F57DAF}" srcOrd="0" destOrd="0" presId="urn:microsoft.com/office/officeart/2005/8/layout/hierarchy6"/>
    <dgm:cxn modelId="{19DA7A7A-C691-46D3-9BFF-4243D05DB638}" type="presOf" srcId="{DD12CF0E-907A-4640-A830-8037EEABFFED}" destId="{71FE1C56-60C0-49F4-95F6-3FB7BE2B4E84}" srcOrd="0" destOrd="0" presId="urn:microsoft.com/office/officeart/2005/8/layout/hierarchy6"/>
    <dgm:cxn modelId="{49243A7B-51D6-4264-817E-EF1FD3C6DAC6}" type="presOf" srcId="{F46FCE43-7A74-426E-9547-998CBE17F4F6}" destId="{B796E997-4423-440D-8918-04394BAC753D}" srcOrd="0" destOrd="0" presId="urn:microsoft.com/office/officeart/2005/8/layout/hierarchy6"/>
    <dgm:cxn modelId="{05C8BC90-12D4-40CD-A504-BA0620F7920C}" type="presOf" srcId="{8C5DB50A-CA53-42A3-ACEF-53A5646BB84F}" destId="{128A0131-2995-4F42-81BF-5E4BD70C65FA}" srcOrd="0" destOrd="0" presId="urn:microsoft.com/office/officeart/2005/8/layout/hierarchy6"/>
    <dgm:cxn modelId="{F4D2EE91-E4D0-4F89-AF0B-F4DD21F8DBF5}" type="presOf" srcId="{BC4EA087-B8EA-48D7-8989-5721D37CFBA3}" destId="{755AD40D-C21D-41FC-B360-5A170CF5FA67}" srcOrd="0" destOrd="0" presId="urn:microsoft.com/office/officeart/2005/8/layout/hierarchy6"/>
    <dgm:cxn modelId="{CE26B795-1DD8-44AB-86C5-D551146C855C}" srcId="{E103229F-75BF-47CF-8595-D566A67E6B48}" destId="{DD12CF0E-907A-4640-A830-8037EEABFFED}" srcOrd="1" destOrd="0" parTransId="{2A7FD56B-5146-4192-8E3D-B6B93974223C}" sibTransId="{4E3EABE3-575A-4DA9-A3F2-A89FD4779500}"/>
    <dgm:cxn modelId="{809D6396-12CB-4AA3-80F0-2A6A446AAF5D}" type="presOf" srcId="{1D7EC5F2-CC7B-4D99-92E1-B566B48AC227}" destId="{FCAD09E1-DC2F-473D-B25A-AF10644C3D72}" srcOrd="0" destOrd="0" presId="urn:microsoft.com/office/officeart/2005/8/layout/hierarchy6"/>
    <dgm:cxn modelId="{CF9A91A6-3ED3-4CE8-B020-8AFAE562BBF7}" srcId="{3F9AB50D-0107-462A-9E09-D6847F3D9280}" destId="{720FC673-9D68-433B-9DEC-BDF33A5681EA}" srcOrd="1" destOrd="0" parTransId="{81390A61-BB17-4594-AD39-B6FB88948875}" sibTransId="{D4F819A6-CDCA-4F85-8EEE-0E2830A27D1A}"/>
    <dgm:cxn modelId="{E172DEB2-9D8B-42E0-8FE5-71621130CD40}" type="presOf" srcId="{062A868C-D8E4-4E3D-8CDE-F1984906E995}" destId="{725BB313-79E9-48B5-AC49-697C1F2C510A}" srcOrd="0" destOrd="0" presId="urn:microsoft.com/office/officeart/2005/8/layout/hierarchy6"/>
    <dgm:cxn modelId="{277357B3-E98D-4D01-B4CB-823FCF5EEFCC}" type="presOf" srcId="{B8EBD071-5CB3-4C38-B71E-55B8FFEC62C1}" destId="{E710200A-F6AD-472F-916D-58B69ED39D47}" srcOrd="0" destOrd="0" presId="urn:microsoft.com/office/officeart/2005/8/layout/hierarchy6"/>
    <dgm:cxn modelId="{5B0FFBC0-E1DE-4BD8-844E-668EF31289E1}" type="presOf" srcId="{7737B2F2-E3D0-4B4E-BFF7-35284A46809B}" destId="{5FB8BE7A-EDDA-4299-ABA4-C4B0F8188892}" srcOrd="0" destOrd="0" presId="urn:microsoft.com/office/officeart/2005/8/layout/hierarchy6"/>
    <dgm:cxn modelId="{BC1FE9C6-75AC-4983-BFC9-84F162C0FA31}" type="presOf" srcId="{24695E1B-0EBE-4DF1-B8CE-4F10C72460B3}" destId="{E51771CB-49F7-48D7-911F-D9240BAD925F}" srcOrd="0" destOrd="0" presId="urn:microsoft.com/office/officeart/2005/8/layout/hierarchy6"/>
    <dgm:cxn modelId="{C8FB3ACB-3D65-40F6-B6B5-16F2274E14DB}" srcId="{198E0D33-DD77-4C79-9461-79B9AE878919}" destId="{64CB8469-CF74-4A9F-931B-6C56045E0F8F}" srcOrd="0" destOrd="0" parTransId="{7737B2F2-E3D0-4B4E-BFF7-35284A46809B}" sibTransId="{C26F93C3-0E7B-4423-96F3-8F1C6FB74756}"/>
    <dgm:cxn modelId="{B8113FCF-0465-4C66-B1BC-56FB143D2660}" srcId="{2EF94293-9974-4B32-82B5-59D762408966}" destId="{8C5DB50A-CA53-42A3-ACEF-53A5646BB84F}" srcOrd="0" destOrd="0" parTransId="{C9A9D383-7CC7-4637-9278-AECCC3F8C056}" sibTransId="{7C579379-2A4F-4298-9B08-B368582C3AD8}"/>
    <dgm:cxn modelId="{6DAFC9D0-66CF-4ABA-ABEE-7DE52C5E408B}" type="presOf" srcId="{41A5F19A-1EB2-43EF-8E8F-21AA935E2F0D}" destId="{D0ECF89B-5E0C-4280-B652-7B4EAA854F7D}" srcOrd="0" destOrd="0" presId="urn:microsoft.com/office/officeart/2005/8/layout/hierarchy6"/>
    <dgm:cxn modelId="{D92C05D6-4D37-4E6F-A1B4-683706FE3A5A}" type="presOf" srcId="{3F9AB50D-0107-462A-9E09-D6847F3D9280}" destId="{F774CE58-4D96-4690-9080-CF76F646332A}" srcOrd="0" destOrd="0" presId="urn:microsoft.com/office/officeart/2005/8/layout/hierarchy6"/>
    <dgm:cxn modelId="{14A9A1DF-4616-4C9A-A35C-5BDDAF5284D9}" type="presOf" srcId="{E7C67BE5-5E80-4F32-97CD-6DAE971D6118}" destId="{EE3ADD9A-75B4-4901-AC64-BE73B5AD8A36}" srcOrd="0" destOrd="0" presId="urn:microsoft.com/office/officeart/2005/8/layout/hierarchy6"/>
    <dgm:cxn modelId="{8D23D8DF-823B-4F0E-AA21-5A7FFF65506C}" srcId="{DD12CF0E-907A-4640-A830-8037EEABFFED}" destId="{5035391F-426D-4009-AA76-B3F704AA7686}" srcOrd="0" destOrd="0" parTransId="{1D7EC5F2-CC7B-4D99-92E1-B566B48AC227}" sibTransId="{6199067C-F03E-43E3-BABB-75ECD919A8FA}"/>
    <dgm:cxn modelId="{2C9EA9F1-7989-45A8-AC3E-BEFF590875DA}" type="presOf" srcId="{5035391F-426D-4009-AA76-B3F704AA7686}" destId="{A73079D4-314B-4727-8532-9E75637E5DC2}" srcOrd="0" destOrd="0" presId="urn:microsoft.com/office/officeart/2005/8/layout/hierarchy6"/>
    <dgm:cxn modelId="{59E87FF8-E461-4AB4-A408-86EC0E17C1C5}" type="presOf" srcId="{64CB8469-CF74-4A9F-931B-6C56045E0F8F}" destId="{10D05C92-5CE7-48D6-B49B-89F8D96AA9AD}" srcOrd="0" destOrd="0" presId="urn:microsoft.com/office/officeart/2005/8/layout/hierarchy6"/>
    <dgm:cxn modelId="{7233A8FC-1B24-4528-B241-CCCA30AAD9D1}" type="presOf" srcId="{85E28149-C1D7-4D74-AE4E-3273484F5DC9}" destId="{5A1C8C84-4869-4800-8DB2-EB9A93E72823}" srcOrd="0" destOrd="0" presId="urn:microsoft.com/office/officeart/2005/8/layout/hierarchy6"/>
    <dgm:cxn modelId="{FAB545FD-4EF7-4315-B9EA-EB33C982FD8C}" srcId="{198E0D33-DD77-4C79-9461-79B9AE878919}" destId="{41A5F19A-1EB2-43EF-8E8F-21AA935E2F0D}" srcOrd="1" destOrd="0" parTransId="{DD9861C9-F29A-4930-99EA-5D61768C6F3A}" sibTransId="{07DD3A6D-11EF-4204-8B7D-2F0000FE34B5}"/>
    <dgm:cxn modelId="{E1580066-1BE3-4F2A-A697-D77BCF5616DE}" type="presParOf" srcId="{68E9317B-1192-4D1E-9674-B471F6F5B4DE}" destId="{D6213A3F-9A26-41DB-8E2E-F5BD758DEC47}" srcOrd="0" destOrd="0" presId="urn:microsoft.com/office/officeart/2005/8/layout/hierarchy6"/>
    <dgm:cxn modelId="{7AECC61E-8ADE-466B-A5EB-66CC1CBB0FB4}" type="presParOf" srcId="{D6213A3F-9A26-41DB-8E2E-F5BD758DEC47}" destId="{775BE61A-2DA6-4C86-83F0-0587395A8BE3}" srcOrd="0" destOrd="0" presId="urn:microsoft.com/office/officeart/2005/8/layout/hierarchy6"/>
    <dgm:cxn modelId="{5C03A1D4-205A-4674-9B92-BD56F663644A}" type="presParOf" srcId="{775BE61A-2DA6-4C86-83F0-0587395A8BE3}" destId="{951983CE-7108-486B-97FF-D05353640D29}" srcOrd="0" destOrd="0" presId="urn:microsoft.com/office/officeart/2005/8/layout/hierarchy6"/>
    <dgm:cxn modelId="{B9F0CE99-56AE-4C9E-BDD9-7D69F0729890}" type="presParOf" srcId="{951983CE-7108-486B-97FF-D05353640D29}" destId="{5A1C8C84-4869-4800-8DB2-EB9A93E72823}" srcOrd="0" destOrd="0" presId="urn:microsoft.com/office/officeart/2005/8/layout/hierarchy6"/>
    <dgm:cxn modelId="{7BD8471D-D4ED-40F6-85F6-68FCF1BD1AF9}" type="presParOf" srcId="{951983CE-7108-486B-97FF-D05353640D29}" destId="{CAC3122C-113B-4594-91AD-CCF5ECE327D1}" srcOrd="1" destOrd="0" presId="urn:microsoft.com/office/officeart/2005/8/layout/hierarchy6"/>
    <dgm:cxn modelId="{BC0FE281-5833-44B3-BCAF-DB2A4901A032}" type="presParOf" srcId="{CAC3122C-113B-4594-91AD-CCF5ECE327D1}" destId="{725BB313-79E9-48B5-AC49-697C1F2C510A}" srcOrd="0" destOrd="0" presId="urn:microsoft.com/office/officeart/2005/8/layout/hierarchy6"/>
    <dgm:cxn modelId="{6725FF80-BD4B-4FDD-BFE5-A449CF164E6C}" type="presParOf" srcId="{CAC3122C-113B-4594-91AD-CCF5ECE327D1}" destId="{46EB9D17-E164-429A-B10D-E2C3214581D4}" srcOrd="1" destOrd="0" presId="urn:microsoft.com/office/officeart/2005/8/layout/hierarchy6"/>
    <dgm:cxn modelId="{27EB13F9-9961-4AE0-AD90-4AE20BCD1AC9}" type="presParOf" srcId="{46EB9D17-E164-429A-B10D-E2C3214581D4}" destId="{F774CE58-4D96-4690-9080-CF76F646332A}" srcOrd="0" destOrd="0" presId="urn:microsoft.com/office/officeart/2005/8/layout/hierarchy6"/>
    <dgm:cxn modelId="{BE8B32D2-96A4-4CA7-98CF-94A22CA6AB66}" type="presParOf" srcId="{46EB9D17-E164-429A-B10D-E2C3214581D4}" destId="{9A0DC94A-EFE4-4AD8-9276-066A5C7590F1}" srcOrd="1" destOrd="0" presId="urn:microsoft.com/office/officeart/2005/8/layout/hierarchy6"/>
    <dgm:cxn modelId="{B115B90A-7D81-4944-8A43-59AF4CD2E4FC}" type="presParOf" srcId="{9A0DC94A-EFE4-4AD8-9276-066A5C7590F1}" destId="{E51C430A-9588-48A0-83C4-E565A0CF53C6}" srcOrd="0" destOrd="0" presId="urn:microsoft.com/office/officeart/2005/8/layout/hierarchy6"/>
    <dgm:cxn modelId="{F075A7A5-F2ED-4BB5-86A2-5E51EDC71F3E}" type="presParOf" srcId="{9A0DC94A-EFE4-4AD8-9276-066A5C7590F1}" destId="{E5D12144-3A99-4B34-872E-BD742FA1A91F}" srcOrd="1" destOrd="0" presId="urn:microsoft.com/office/officeart/2005/8/layout/hierarchy6"/>
    <dgm:cxn modelId="{246E06D7-76F4-4FA1-B0C0-D45FAA0F6EC4}" type="presParOf" srcId="{E5D12144-3A99-4B34-872E-BD742FA1A91F}" destId="{224E40B4-5E4F-46EB-914F-20715E8587F1}" srcOrd="0" destOrd="0" presId="urn:microsoft.com/office/officeart/2005/8/layout/hierarchy6"/>
    <dgm:cxn modelId="{7713D0DA-AE1E-4443-B0A5-31AB0B069D84}" type="presParOf" srcId="{E5D12144-3A99-4B34-872E-BD742FA1A91F}" destId="{C01C951F-6AF0-4B51-83C2-8EA31670548C}" srcOrd="1" destOrd="0" presId="urn:microsoft.com/office/officeart/2005/8/layout/hierarchy6"/>
    <dgm:cxn modelId="{EAABE1D5-6AC2-404F-BF19-7A737EC1B6F4}" type="presParOf" srcId="{C01C951F-6AF0-4B51-83C2-8EA31670548C}" destId="{5FB8BE7A-EDDA-4299-ABA4-C4B0F8188892}" srcOrd="0" destOrd="0" presId="urn:microsoft.com/office/officeart/2005/8/layout/hierarchy6"/>
    <dgm:cxn modelId="{828A8227-A82F-408D-8C11-5186337F8DF3}" type="presParOf" srcId="{C01C951F-6AF0-4B51-83C2-8EA31670548C}" destId="{1D611C3D-23D5-4EC2-B630-104094819CF6}" srcOrd="1" destOrd="0" presId="urn:microsoft.com/office/officeart/2005/8/layout/hierarchy6"/>
    <dgm:cxn modelId="{523A62DF-5246-4406-8090-AF4655ED091A}" type="presParOf" srcId="{1D611C3D-23D5-4EC2-B630-104094819CF6}" destId="{10D05C92-5CE7-48D6-B49B-89F8D96AA9AD}" srcOrd="0" destOrd="0" presId="urn:microsoft.com/office/officeart/2005/8/layout/hierarchy6"/>
    <dgm:cxn modelId="{D711FDFC-7779-499B-9C54-2C08D3FD3478}" type="presParOf" srcId="{1D611C3D-23D5-4EC2-B630-104094819CF6}" destId="{E294EF9F-85EE-4136-87A0-A207C730DA07}" srcOrd="1" destOrd="0" presId="urn:microsoft.com/office/officeart/2005/8/layout/hierarchy6"/>
    <dgm:cxn modelId="{BB468137-40FC-42CB-B88C-54CF63E1A2A2}" type="presParOf" srcId="{C01C951F-6AF0-4B51-83C2-8EA31670548C}" destId="{4D68C498-8E3D-4FD7-BCB5-485C7DC81F95}" srcOrd="2" destOrd="0" presId="urn:microsoft.com/office/officeart/2005/8/layout/hierarchy6"/>
    <dgm:cxn modelId="{06D3CA25-4F78-4C2B-AB27-6BF9F955E94B}" type="presParOf" srcId="{C01C951F-6AF0-4B51-83C2-8EA31670548C}" destId="{C4240C48-1854-4D19-B3A9-C12729C17595}" srcOrd="3" destOrd="0" presId="urn:microsoft.com/office/officeart/2005/8/layout/hierarchy6"/>
    <dgm:cxn modelId="{C38B0F33-B364-4069-AAED-07781D1AE11D}" type="presParOf" srcId="{C4240C48-1854-4D19-B3A9-C12729C17595}" destId="{D0ECF89B-5E0C-4280-B652-7B4EAA854F7D}" srcOrd="0" destOrd="0" presId="urn:microsoft.com/office/officeart/2005/8/layout/hierarchy6"/>
    <dgm:cxn modelId="{D28D126A-1A64-4520-9511-7595E1011F0C}" type="presParOf" srcId="{C4240C48-1854-4D19-B3A9-C12729C17595}" destId="{DA827FE1-6E7A-4155-9D4E-EAB29EE404F0}" srcOrd="1" destOrd="0" presId="urn:microsoft.com/office/officeart/2005/8/layout/hierarchy6"/>
    <dgm:cxn modelId="{CCA325EF-E5F2-4E6C-91F4-28A4582B0BCE}" type="presParOf" srcId="{9A0DC94A-EFE4-4AD8-9276-066A5C7590F1}" destId="{46759142-59BA-45B9-90C0-C6620BF82961}" srcOrd="2" destOrd="0" presId="urn:microsoft.com/office/officeart/2005/8/layout/hierarchy6"/>
    <dgm:cxn modelId="{DBAE374B-46A2-45A2-A6B1-33189F4FEF1D}" type="presParOf" srcId="{9A0DC94A-EFE4-4AD8-9276-066A5C7590F1}" destId="{1F87A083-7805-46C0-A138-4E33D0BBCB89}" srcOrd="3" destOrd="0" presId="urn:microsoft.com/office/officeart/2005/8/layout/hierarchy6"/>
    <dgm:cxn modelId="{1281178F-3BB0-44EA-B1F8-7668B4A1A2D2}" type="presParOf" srcId="{1F87A083-7805-46C0-A138-4E33D0BBCB89}" destId="{D69B8227-4C18-43E8-BF8B-15DCA3F57DAF}" srcOrd="0" destOrd="0" presId="urn:microsoft.com/office/officeart/2005/8/layout/hierarchy6"/>
    <dgm:cxn modelId="{F9E37A7B-0C93-41BA-AF31-A4244E575553}" type="presParOf" srcId="{1F87A083-7805-46C0-A138-4E33D0BBCB89}" destId="{BDAEF66C-752F-449F-B41C-F3CCAE4E8173}" srcOrd="1" destOrd="0" presId="urn:microsoft.com/office/officeart/2005/8/layout/hierarchy6"/>
    <dgm:cxn modelId="{BF0FA9F8-6530-45DA-B094-D6E972D27DE2}" type="presParOf" srcId="{BDAEF66C-752F-449F-B41C-F3CCAE4E8173}" destId="{BBF3C526-D182-4FE5-AD33-4BA9266642B4}" srcOrd="0" destOrd="0" presId="urn:microsoft.com/office/officeart/2005/8/layout/hierarchy6"/>
    <dgm:cxn modelId="{7D52FD44-D8E6-463C-AD40-428D118FD193}" type="presParOf" srcId="{BDAEF66C-752F-449F-B41C-F3CCAE4E8173}" destId="{BC8C0957-EC0F-4549-BD88-B33ABCE893AD}" srcOrd="1" destOrd="0" presId="urn:microsoft.com/office/officeart/2005/8/layout/hierarchy6"/>
    <dgm:cxn modelId="{E96C0E54-46FC-4F0E-AB43-C29281A65093}" type="presParOf" srcId="{BC8C0957-EC0F-4549-BD88-B33ABCE893AD}" destId="{9E6BCD1F-BEAF-47B3-8519-61C3D601A5BA}" srcOrd="0" destOrd="0" presId="urn:microsoft.com/office/officeart/2005/8/layout/hierarchy6"/>
    <dgm:cxn modelId="{8CB5DCD5-F00B-468B-BCCA-3951BB7832F9}" type="presParOf" srcId="{BC8C0957-EC0F-4549-BD88-B33ABCE893AD}" destId="{6013B694-6B12-4B6D-BC1A-9793D8A803B3}" srcOrd="1" destOrd="0" presId="urn:microsoft.com/office/officeart/2005/8/layout/hierarchy6"/>
    <dgm:cxn modelId="{4D8F6DD9-DFD0-4AFE-95C9-9E08AFB013E0}" type="presParOf" srcId="{BDAEF66C-752F-449F-B41C-F3CCAE4E8173}" destId="{BFAA0676-3B56-47C7-95B5-670DBB27CE91}" srcOrd="2" destOrd="0" presId="urn:microsoft.com/office/officeart/2005/8/layout/hierarchy6"/>
    <dgm:cxn modelId="{14892E68-8390-425A-8A78-4AC328F3BE3B}" type="presParOf" srcId="{BDAEF66C-752F-449F-B41C-F3CCAE4E8173}" destId="{5E6BDB41-A4D1-4E83-B2AE-C658E688C7FE}" srcOrd="3" destOrd="0" presId="urn:microsoft.com/office/officeart/2005/8/layout/hierarchy6"/>
    <dgm:cxn modelId="{91E1BC4B-FF0C-4F51-9190-77A1CFF1F0D5}" type="presParOf" srcId="{5E6BDB41-A4D1-4E83-B2AE-C658E688C7FE}" destId="{C764600F-7AC4-4ECD-9073-F704D2D320BF}" srcOrd="0" destOrd="0" presId="urn:microsoft.com/office/officeart/2005/8/layout/hierarchy6"/>
    <dgm:cxn modelId="{9F276C0B-CA96-4884-A647-76D2CF69240C}" type="presParOf" srcId="{5E6BDB41-A4D1-4E83-B2AE-C658E688C7FE}" destId="{B1CB2964-CF93-483E-AB25-C510C98610DB}" srcOrd="1" destOrd="0" presId="urn:microsoft.com/office/officeart/2005/8/layout/hierarchy6"/>
    <dgm:cxn modelId="{6E07DBDC-D2C0-4840-90C7-AD910BC0CAE4}" type="presParOf" srcId="{CAC3122C-113B-4594-91AD-CCF5ECE327D1}" destId="{B796E997-4423-440D-8918-04394BAC753D}" srcOrd="2" destOrd="0" presId="urn:microsoft.com/office/officeart/2005/8/layout/hierarchy6"/>
    <dgm:cxn modelId="{AD7C5F77-29AE-4A61-9C69-3F47BDBFC3F6}" type="presParOf" srcId="{CAC3122C-113B-4594-91AD-CCF5ECE327D1}" destId="{C92D67AF-C24F-4DB3-8D23-9124958D8D63}" srcOrd="3" destOrd="0" presId="urn:microsoft.com/office/officeart/2005/8/layout/hierarchy6"/>
    <dgm:cxn modelId="{23F217DD-A8EC-4E4C-9564-1BE885C23883}" type="presParOf" srcId="{C92D67AF-C24F-4DB3-8D23-9124958D8D63}" destId="{2BE83080-5ADC-4F4C-8DC5-A70EEA25ACA1}" srcOrd="0" destOrd="0" presId="urn:microsoft.com/office/officeart/2005/8/layout/hierarchy6"/>
    <dgm:cxn modelId="{D197B977-C77A-441A-A7F9-C15D6109A749}" type="presParOf" srcId="{C92D67AF-C24F-4DB3-8D23-9124958D8D63}" destId="{1C22DF66-2C62-42DD-8165-B92098389225}" srcOrd="1" destOrd="0" presId="urn:microsoft.com/office/officeart/2005/8/layout/hierarchy6"/>
    <dgm:cxn modelId="{7475499A-DA1C-41CA-BBC1-68A350DA941B}" type="presParOf" srcId="{1C22DF66-2C62-42DD-8165-B92098389225}" destId="{E51771CB-49F7-48D7-911F-D9240BAD925F}" srcOrd="0" destOrd="0" presId="urn:microsoft.com/office/officeart/2005/8/layout/hierarchy6"/>
    <dgm:cxn modelId="{D62FE3C1-E1E6-4328-ADB3-C47165AFB3ED}" type="presParOf" srcId="{1C22DF66-2C62-42DD-8165-B92098389225}" destId="{7D86AB03-CED3-4514-9F2D-7A168AFF5A2F}" srcOrd="1" destOrd="0" presId="urn:microsoft.com/office/officeart/2005/8/layout/hierarchy6"/>
    <dgm:cxn modelId="{43996DAA-011D-494B-AEDC-B999D0D9CB22}" type="presParOf" srcId="{7D86AB03-CED3-4514-9F2D-7A168AFF5A2F}" destId="{6F1DC95B-9E24-4E33-BD19-006476A12190}" srcOrd="0" destOrd="0" presId="urn:microsoft.com/office/officeart/2005/8/layout/hierarchy6"/>
    <dgm:cxn modelId="{49B46D27-A92E-4251-BBE5-ED2A72618DB2}" type="presParOf" srcId="{7D86AB03-CED3-4514-9F2D-7A168AFF5A2F}" destId="{F1E7DE95-99CE-49E6-9F38-275F080005C8}" srcOrd="1" destOrd="0" presId="urn:microsoft.com/office/officeart/2005/8/layout/hierarchy6"/>
    <dgm:cxn modelId="{C9358D0E-2908-4E5A-9AA7-284B31FDC0F7}" type="presParOf" srcId="{F1E7DE95-99CE-49E6-9F38-275F080005C8}" destId="{81865CFD-EF90-4FB8-985F-8671C5F1928D}" srcOrd="0" destOrd="0" presId="urn:microsoft.com/office/officeart/2005/8/layout/hierarchy6"/>
    <dgm:cxn modelId="{94D8BDA0-5E35-433D-A986-F0CDFA1BE9D4}" type="presParOf" srcId="{F1E7DE95-99CE-49E6-9F38-275F080005C8}" destId="{EA7139CF-1E9F-4816-B886-71A3E09823BF}" srcOrd="1" destOrd="0" presId="urn:microsoft.com/office/officeart/2005/8/layout/hierarchy6"/>
    <dgm:cxn modelId="{A483E9B0-7709-495F-A816-B4B027D247A5}" type="presParOf" srcId="{EA7139CF-1E9F-4816-B886-71A3E09823BF}" destId="{128A0131-2995-4F42-81BF-5E4BD70C65FA}" srcOrd="0" destOrd="0" presId="urn:microsoft.com/office/officeart/2005/8/layout/hierarchy6"/>
    <dgm:cxn modelId="{7FFE7F0E-C314-441E-9B1C-2AEFAA151580}" type="presParOf" srcId="{EA7139CF-1E9F-4816-B886-71A3E09823BF}" destId="{8F97AA24-A516-4185-AE4A-20F8DB862C33}" srcOrd="1" destOrd="0" presId="urn:microsoft.com/office/officeart/2005/8/layout/hierarchy6"/>
    <dgm:cxn modelId="{AF2E6AAA-BE50-4C7C-A0AC-5DD8F1B19AB8}" type="presParOf" srcId="{F1E7DE95-99CE-49E6-9F38-275F080005C8}" destId="{755AD40D-C21D-41FC-B360-5A170CF5FA67}" srcOrd="2" destOrd="0" presId="urn:microsoft.com/office/officeart/2005/8/layout/hierarchy6"/>
    <dgm:cxn modelId="{18020EF7-6A94-4666-86D6-8CAA7896A4CC}" type="presParOf" srcId="{F1E7DE95-99CE-49E6-9F38-275F080005C8}" destId="{74EE3DD2-5A62-4811-B9DF-37490BF4747C}" srcOrd="3" destOrd="0" presId="urn:microsoft.com/office/officeart/2005/8/layout/hierarchy6"/>
    <dgm:cxn modelId="{5EB54E76-4531-4A1A-A354-8ADBA5045E10}" type="presParOf" srcId="{74EE3DD2-5A62-4811-B9DF-37490BF4747C}" destId="{EE3ADD9A-75B4-4901-AC64-BE73B5AD8A36}" srcOrd="0" destOrd="0" presId="urn:microsoft.com/office/officeart/2005/8/layout/hierarchy6"/>
    <dgm:cxn modelId="{8CD24973-4CA6-4575-9603-D1D1F53621DD}" type="presParOf" srcId="{74EE3DD2-5A62-4811-B9DF-37490BF4747C}" destId="{AB43A575-0805-42CB-B6D0-BB335BC548BD}" srcOrd="1" destOrd="0" presId="urn:microsoft.com/office/officeart/2005/8/layout/hierarchy6"/>
    <dgm:cxn modelId="{97D4BC43-F6AE-4369-8C66-9FED7C781512}" type="presParOf" srcId="{1C22DF66-2C62-42DD-8165-B92098389225}" destId="{32D6A14F-0F38-430F-B29F-C012C047CA0B}" srcOrd="2" destOrd="0" presId="urn:microsoft.com/office/officeart/2005/8/layout/hierarchy6"/>
    <dgm:cxn modelId="{1D390BDB-4706-4279-972F-4C73ECE61006}" type="presParOf" srcId="{1C22DF66-2C62-42DD-8165-B92098389225}" destId="{F93030C3-EB45-48F5-B542-0E36205E1DC1}" srcOrd="3" destOrd="0" presId="urn:microsoft.com/office/officeart/2005/8/layout/hierarchy6"/>
    <dgm:cxn modelId="{C3B5835F-E669-496E-A0EC-7FA153D58B63}" type="presParOf" srcId="{F93030C3-EB45-48F5-B542-0E36205E1DC1}" destId="{71FE1C56-60C0-49F4-95F6-3FB7BE2B4E84}" srcOrd="0" destOrd="0" presId="urn:microsoft.com/office/officeart/2005/8/layout/hierarchy6"/>
    <dgm:cxn modelId="{AF394462-C206-48D0-A25E-37572C58F47F}" type="presParOf" srcId="{F93030C3-EB45-48F5-B542-0E36205E1DC1}" destId="{C07085A9-80B3-4A7F-B4A9-631A7E3B2B66}" srcOrd="1" destOrd="0" presId="urn:microsoft.com/office/officeart/2005/8/layout/hierarchy6"/>
    <dgm:cxn modelId="{FC071BC4-400E-4105-BE4C-A2009B3A44E0}" type="presParOf" srcId="{C07085A9-80B3-4A7F-B4A9-631A7E3B2B66}" destId="{FCAD09E1-DC2F-473D-B25A-AF10644C3D72}" srcOrd="0" destOrd="0" presId="urn:microsoft.com/office/officeart/2005/8/layout/hierarchy6"/>
    <dgm:cxn modelId="{05B6F978-409D-4CCA-B177-C7BFDFA39AD9}" type="presParOf" srcId="{C07085A9-80B3-4A7F-B4A9-631A7E3B2B66}" destId="{68DA3DAD-6F64-482E-B4C9-DBE96A9D89F6}" srcOrd="1" destOrd="0" presId="urn:microsoft.com/office/officeart/2005/8/layout/hierarchy6"/>
    <dgm:cxn modelId="{F7D68643-5E72-4638-A9F2-372810BD90CC}" type="presParOf" srcId="{68DA3DAD-6F64-482E-B4C9-DBE96A9D89F6}" destId="{A73079D4-314B-4727-8532-9E75637E5DC2}" srcOrd="0" destOrd="0" presId="urn:microsoft.com/office/officeart/2005/8/layout/hierarchy6"/>
    <dgm:cxn modelId="{7A26765C-29CF-484B-8BBE-2131AD405DAA}" type="presParOf" srcId="{68DA3DAD-6F64-482E-B4C9-DBE96A9D89F6}" destId="{A6AC0B1F-EEF1-4B32-89BE-6545300CD010}" srcOrd="1" destOrd="0" presId="urn:microsoft.com/office/officeart/2005/8/layout/hierarchy6"/>
    <dgm:cxn modelId="{9560FE99-BE3A-4D30-ACDF-89FC22E6444E}" type="presParOf" srcId="{C07085A9-80B3-4A7F-B4A9-631A7E3B2B66}" destId="{C8AC2EFE-13D9-4093-8EE3-E1CCE7052FC0}" srcOrd="2" destOrd="0" presId="urn:microsoft.com/office/officeart/2005/8/layout/hierarchy6"/>
    <dgm:cxn modelId="{DA314A2F-9778-429D-8FC7-FA1D0C0899F3}" type="presParOf" srcId="{C07085A9-80B3-4A7F-B4A9-631A7E3B2B66}" destId="{ADAC41F5-30AD-4040-AC81-BEC278CF12B3}" srcOrd="3" destOrd="0" presId="urn:microsoft.com/office/officeart/2005/8/layout/hierarchy6"/>
    <dgm:cxn modelId="{53FE5B74-B8AF-4829-ACC5-B1BC7471999A}" type="presParOf" srcId="{ADAC41F5-30AD-4040-AC81-BEC278CF12B3}" destId="{E710200A-F6AD-472F-916D-58B69ED39D47}" srcOrd="0" destOrd="0" presId="urn:microsoft.com/office/officeart/2005/8/layout/hierarchy6"/>
    <dgm:cxn modelId="{16C8A366-F87C-441E-B07C-311547BAF7AC}" type="presParOf" srcId="{ADAC41F5-30AD-4040-AC81-BEC278CF12B3}" destId="{B20B033B-5F06-473B-A8BD-64CDA7B42D1A}" srcOrd="1" destOrd="0" presId="urn:microsoft.com/office/officeart/2005/8/layout/hierarchy6"/>
    <dgm:cxn modelId="{61B11E86-3103-453E-A536-71A960F1D288}" type="presParOf" srcId="{68E9317B-1192-4D1E-9674-B471F6F5B4DE}" destId="{6A708424-243C-4AC0-B03F-4664408A092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9AE8A7-D917-4CB3-8BB5-8E7B40D20082}" type="doc">
      <dgm:prSet loTypeId="urn:microsoft.com/office/officeart/2005/8/layout/process1" loCatId="process" qsTypeId="urn:microsoft.com/office/officeart/2005/8/quickstyle/simple2" qsCatId="simple" csTypeId="urn:microsoft.com/office/officeart/2005/8/colors/accent6_1" csCatId="accent6" phldr="1"/>
      <dgm:spPr/>
    </dgm:pt>
    <dgm:pt modelId="{A535CF0F-C9BF-4D65-A829-DDAC367623F6}">
      <dgm:prSet phldrT="[文本]" custT="1"/>
      <dgm:spPr/>
      <dgm:t>
        <a:bodyPr/>
        <a:lstStyle/>
        <a:p>
          <a:r>
            <a:rPr lang="zh-CN" altLang="en-US" sz="1400" dirty="0">
              <a:solidFill>
                <a:schemeClr val="tx2"/>
              </a:solidFill>
            </a:rPr>
            <a:t>收集到的硬币数量最多</a:t>
          </a:r>
        </a:p>
      </dgm:t>
    </dgm:pt>
    <dgm:pt modelId="{5F1620B7-F56F-4665-B894-6A66422FEBA3}" type="parTrans" cxnId="{E8560221-29D7-4779-A06C-2B7829EB58A5}">
      <dgm:prSet/>
      <dgm:spPr/>
      <dgm:t>
        <a:bodyPr/>
        <a:lstStyle/>
        <a:p>
          <a:endParaRPr lang="zh-CN" altLang="en-US"/>
        </a:p>
      </dgm:t>
    </dgm:pt>
    <dgm:pt modelId="{AEB70F64-A13A-4EB2-8AA9-E7EDB7869453}" type="sibTrans" cxnId="{E8560221-29D7-4779-A06C-2B7829EB58A5}">
      <dgm:prSet/>
      <dgm:spPr/>
      <dgm:t>
        <a:bodyPr/>
        <a:lstStyle/>
        <a:p>
          <a:endParaRPr lang="zh-CN" altLang="en-US"/>
        </a:p>
      </dgm:t>
    </dgm:pt>
    <dgm:pt modelId="{A2DE9B48-2EBA-4322-BB4A-DC919C995AF3}">
      <dgm:prSet phldrT="[文本]" custT="1"/>
      <dgm:spPr/>
      <dgm:t>
        <a:bodyPr/>
        <a:lstStyle/>
        <a:p>
          <a:r>
            <a:rPr lang="zh-CN" altLang="en-US" sz="1400" dirty="0">
              <a:solidFill>
                <a:schemeClr val="tx2"/>
              </a:solidFill>
            </a:rPr>
            <a:t>我拿到的硬币数尽可能多</a:t>
          </a:r>
          <a:endParaRPr lang="en-US" altLang="zh-CN" sz="1400" dirty="0">
            <a:solidFill>
              <a:schemeClr val="tx2"/>
            </a:solidFill>
          </a:endParaRPr>
        </a:p>
        <a:p>
          <a:r>
            <a:rPr lang="zh-CN" altLang="en-US" sz="1400" dirty="0">
              <a:solidFill>
                <a:schemeClr val="tx2"/>
              </a:solidFill>
            </a:rPr>
            <a:t>对方拿到的硬币尽可能少</a:t>
          </a:r>
        </a:p>
      </dgm:t>
    </dgm:pt>
    <dgm:pt modelId="{544DC254-0490-4393-AA51-4438C7BF4052}" type="parTrans" cxnId="{AC3DD0F9-6DA3-4B35-8C41-38B03CC74660}">
      <dgm:prSet/>
      <dgm:spPr/>
      <dgm:t>
        <a:bodyPr/>
        <a:lstStyle/>
        <a:p>
          <a:endParaRPr lang="zh-CN" altLang="en-US"/>
        </a:p>
      </dgm:t>
    </dgm:pt>
    <dgm:pt modelId="{BAB33AC6-C03E-4FC3-A781-CA80CF47E425}" type="sibTrans" cxnId="{AC3DD0F9-6DA3-4B35-8C41-38B03CC74660}">
      <dgm:prSet/>
      <dgm:spPr/>
      <dgm:t>
        <a:bodyPr/>
        <a:lstStyle/>
        <a:p>
          <a:endParaRPr lang="zh-CN" altLang="en-US"/>
        </a:p>
      </dgm:t>
    </dgm:pt>
    <dgm:pt modelId="{9E39416C-CFBB-419F-997B-7DC46C637DA2}">
      <dgm:prSet phldrT="[文本]" custT="1"/>
      <dgm:spPr/>
      <dgm:t>
        <a:bodyPr/>
        <a:lstStyle/>
        <a:p>
          <a:r>
            <a:rPr lang="zh-CN" altLang="en-US" sz="1400" dirty="0">
              <a:solidFill>
                <a:schemeClr val="tx2"/>
              </a:solidFill>
            </a:rPr>
            <a:t>两者的</a:t>
          </a:r>
          <a:r>
            <a:rPr lang="zh-CN" altLang="en-US" sz="1400" dirty="0">
              <a:solidFill>
                <a:schemeClr val="accent2">
                  <a:lumMod val="75000"/>
                </a:schemeClr>
              </a:solidFill>
            </a:rPr>
            <a:t>差距</a:t>
          </a:r>
          <a:r>
            <a:rPr lang="zh-CN" altLang="en-US" sz="1400" dirty="0">
              <a:solidFill>
                <a:schemeClr val="tx2"/>
              </a:solidFill>
            </a:rPr>
            <a:t>尽可能的大</a:t>
          </a:r>
        </a:p>
      </dgm:t>
    </dgm:pt>
    <dgm:pt modelId="{E11BB7CF-D311-4264-BBF1-2069BB7E78AE}" type="parTrans" cxnId="{B909A637-BCE7-4401-979A-420F6528D422}">
      <dgm:prSet/>
      <dgm:spPr/>
      <dgm:t>
        <a:bodyPr/>
        <a:lstStyle/>
        <a:p>
          <a:endParaRPr lang="zh-CN" altLang="en-US"/>
        </a:p>
      </dgm:t>
    </dgm:pt>
    <dgm:pt modelId="{DC9D928D-C92A-4A5F-9586-72D1C95BCAC8}" type="sibTrans" cxnId="{B909A637-BCE7-4401-979A-420F6528D422}">
      <dgm:prSet/>
      <dgm:spPr/>
      <dgm:t>
        <a:bodyPr/>
        <a:lstStyle/>
        <a:p>
          <a:endParaRPr lang="zh-CN" altLang="en-US"/>
        </a:p>
      </dgm:t>
    </dgm:pt>
    <dgm:pt modelId="{BB4E0316-4547-4343-B82C-4B9CB3B61659}" type="pres">
      <dgm:prSet presAssocID="{589AE8A7-D917-4CB3-8BB5-8E7B40D20082}" presName="Name0" presStyleCnt="0">
        <dgm:presLayoutVars>
          <dgm:dir/>
          <dgm:resizeHandles val="exact"/>
        </dgm:presLayoutVars>
      </dgm:prSet>
      <dgm:spPr/>
    </dgm:pt>
    <dgm:pt modelId="{CCD3E2E1-B9B0-453A-AF8D-B61727B8ADE0}" type="pres">
      <dgm:prSet presAssocID="{A535CF0F-C9BF-4D65-A829-DDAC367623F6}" presName="node" presStyleLbl="node1" presStyleIdx="0" presStyleCnt="3" custScaleX="171606" custScaleY="78968">
        <dgm:presLayoutVars>
          <dgm:bulletEnabled val="1"/>
        </dgm:presLayoutVars>
      </dgm:prSet>
      <dgm:spPr/>
    </dgm:pt>
    <dgm:pt modelId="{B624A393-5F6B-4E62-A8F1-D761EAF55F7F}" type="pres">
      <dgm:prSet presAssocID="{AEB70F64-A13A-4EB2-8AA9-E7EDB7869453}" presName="sibTrans" presStyleLbl="sibTrans2D1" presStyleIdx="0" presStyleCnt="2"/>
      <dgm:spPr/>
    </dgm:pt>
    <dgm:pt modelId="{5A57296D-8EEF-4066-9DCA-C182694980A9}" type="pres">
      <dgm:prSet presAssocID="{AEB70F64-A13A-4EB2-8AA9-E7EDB7869453}" presName="connectorText" presStyleLbl="sibTrans2D1" presStyleIdx="0" presStyleCnt="2"/>
      <dgm:spPr/>
    </dgm:pt>
    <dgm:pt modelId="{B2616A46-E053-4350-95F3-63DC015BCE84}" type="pres">
      <dgm:prSet presAssocID="{A2DE9B48-2EBA-4322-BB4A-DC919C995AF3}" presName="node" presStyleLbl="node1" presStyleIdx="1" presStyleCnt="3" custScaleX="275407" custScaleY="83930">
        <dgm:presLayoutVars>
          <dgm:bulletEnabled val="1"/>
        </dgm:presLayoutVars>
      </dgm:prSet>
      <dgm:spPr/>
    </dgm:pt>
    <dgm:pt modelId="{82986B0E-5B58-4C68-86BB-ED72EAC2BD0E}" type="pres">
      <dgm:prSet presAssocID="{BAB33AC6-C03E-4FC3-A781-CA80CF47E425}" presName="sibTrans" presStyleLbl="sibTrans2D1" presStyleIdx="1" presStyleCnt="2"/>
      <dgm:spPr/>
    </dgm:pt>
    <dgm:pt modelId="{EBC6BC1E-7913-4661-8800-7AB9C47EA2D3}" type="pres">
      <dgm:prSet presAssocID="{BAB33AC6-C03E-4FC3-A781-CA80CF47E425}" presName="connectorText" presStyleLbl="sibTrans2D1" presStyleIdx="1" presStyleCnt="2"/>
      <dgm:spPr/>
    </dgm:pt>
    <dgm:pt modelId="{912CB72C-1C9E-4740-A8E8-F05EA28B27FD}" type="pres">
      <dgm:prSet presAssocID="{9E39416C-CFBB-419F-997B-7DC46C637DA2}" presName="node" presStyleLbl="node1" presStyleIdx="2" presStyleCnt="3" custScaleX="171486" custScaleY="78033">
        <dgm:presLayoutVars>
          <dgm:bulletEnabled val="1"/>
        </dgm:presLayoutVars>
      </dgm:prSet>
      <dgm:spPr/>
    </dgm:pt>
  </dgm:ptLst>
  <dgm:cxnLst>
    <dgm:cxn modelId="{37A29000-526F-4BAA-9917-A2E0BB6CD794}" type="presOf" srcId="{A535CF0F-C9BF-4D65-A829-DDAC367623F6}" destId="{CCD3E2E1-B9B0-453A-AF8D-B61727B8ADE0}" srcOrd="0" destOrd="0" presId="urn:microsoft.com/office/officeart/2005/8/layout/process1"/>
    <dgm:cxn modelId="{844CC400-5EA2-4E43-845D-F272F4ED8828}" type="presOf" srcId="{AEB70F64-A13A-4EB2-8AA9-E7EDB7869453}" destId="{5A57296D-8EEF-4066-9DCA-C182694980A9}" srcOrd="1" destOrd="0" presId="urn:microsoft.com/office/officeart/2005/8/layout/process1"/>
    <dgm:cxn modelId="{F4541C0A-999D-4328-A7A0-56D3D7B5BABB}" type="presOf" srcId="{A2DE9B48-2EBA-4322-BB4A-DC919C995AF3}" destId="{B2616A46-E053-4350-95F3-63DC015BCE84}" srcOrd="0" destOrd="0" presId="urn:microsoft.com/office/officeart/2005/8/layout/process1"/>
    <dgm:cxn modelId="{E8560221-29D7-4779-A06C-2B7829EB58A5}" srcId="{589AE8A7-D917-4CB3-8BB5-8E7B40D20082}" destId="{A535CF0F-C9BF-4D65-A829-DDAC367623F6}" srcOrd="0" destOrd="0" parTransId="{5F1620B7-F56F-4665-B894-6A66422FEBA3}" sibTransId="{AEB70F64-A13A-4EB2-8AA9-E7EDB7869453}"/>
    <dgm:cxn modelId="{B909A637-BCE7-4401-979A-420F6528D422}" srcId="{589AE8A7-D917-4CB3-8BB5-8E7B40D20082}" destId="{9E39416C-CFBB-419F-997B-7DC46C637DA2}" srcOrd="2" destOrd="0" parTransId="{E11BB7CF-D311-4264-BBF1-2069BB7E78AE}" sibTransId="{DC9D928D-C92A-4A5F-9586-72D1C95BCAC8}"/>
    <dgm:cxn modelId="{E3E9FC3F-232D-4E42-BCE0-F114F3916647}" type="presOf" srcId="{BAB33AC6-C03E-4FC3-A781-CA80CF47E425}" destId="{EBC6BC1E-7913-4661-8800-7AB9C47EA2D3}" srcOrd="1" destOrd="0" presId="urn:microsoft.com/office/officeart/2005/8/layout/process1"/>
    <dgm:cxn modelId="{33509B86-07A9-4E4E-8EFE-5C33AE266A17}" type="presOf" srcId="{AEB70F64-A13A-4EB2-8AA9-E7EDB7869453}" destId="{B624A393-5F6B-4E62-A8F1-D761EAF55F7F}" srcOrd="0" destOrd="0" presId="urn:microsoft.com/office/officeart/2005/8/layout/process1"/>
    <dgm:cxn modelId="{3B7438BD-1625-4C7B-8ED7-CF7E688CB543}" type="presOf" srcId="{BAB33AC6-C03E-4FC3-A781-CA80CF47E425}" destId="{82986B0E-5B58-4C68-86BB-ED72EAC2BD0E}" srcOrd="0" destOrd="0" presId="urn:microsoft.com/office/officeart/2005/8/layout/process1"/>
    <dgm:cxn modelId="{C5577CD6-DC1D-474F-8EC1-9A382EFE71DC}" type="presOf" srcId="{9E39416C-CFBB-419F-997B-7DC46C637DA2}" destId="{912CB72C-1C9E-4740-A8E8-F05EA28B27FD}" srcOrd="0" destOrd="0" presId="urn:microsoft.com/office/officeart/2005/8/layout/process1"/>
    <dgm:cxn modelId="{AC3DD0F9-6DA3-4B35-8C41-38B03CC74660}" srcId="{589AE8A7-D917-4CB3-8BB5-8E7B40D20082}" destId="{A2DE9B48-2EBA-4322-BB4A-DC919C995AF3}" srcOrd="1" destOrd="0" parTransId="{544DC254-0490-4393-AA51-4438C7BF4052}" sibTransId="{BAB33AC6-C03E-4FC3-A781-CA80CF47E425}"/>
    <dgm:cxn modelId="{541E07FD-32EA-43BE-B98F-4571E2C31045}" type="presOf" srcId="{589AE8A7-D917-4CB3-8BB5-8E7B40D20082}" destId="{BB4E0316-4547-4343-B82C-4B9CB3B61659}" srcOrd="0" destOrd="0" presId="urn:microsoft.com/office/officeart/2005/8/layout/process1"/>
    <dgm:cxn modelId="{B4522FE9-1E4D-40EA-BD86-BF8C7E1A0EC3}" type="presParOf" srcId="{BB4E0316-4547-4343-B82C-4B9CB3B61659}" destId="{CCD3E2E1-B9B0-453A-AF8D-B61727B8ADE0}" srcOrd="0" destOrd="0" presId="urn:microsoft.com/office/officeart/2005/8/layout/process1"/>
    <dgm:cxn modelId="{85EF9050-EAC5-4522-8F41-7F72410CDA86}" type="presParOf" srcId="{BB4E0316-4547-4343-B82C-4B9CB3B61659}" destId="{B624A393-5F6B-4E62-A8F1-D761EAF55F7F}" srcOrd="1" destOrd="0" presId="urn:microsoft.com/office/officeart/2005/8/layout/process1"/>
    <dgm:cxn modelId="{82DB1E63-A918-4CD5-BD01-49365A9A95B0}" type="presParOf" srcId="{B624A393-5F6B-4E62-A8F1-D761EAF55F7F}" destId="{5A57296D-8EEF-4066-9DCA-C182694980A9}" srcOrd="0" destOrd="0" presId="urn:microsoft.com/office/officeart/2005/8/layout/process1"/>
    <dgm:cxn modelId="{51BA1A41-2E64-4465-86C4-637363604432}" type="presParOf" srcId="{BB4E0316-4547-4343-B82C-4B9CB3B61659}" destId="{B2616A46-E053-4350-95F3-63DC015BCE84}" srcOrd="2" destOrd="0" presId="urn:microsoft.com/office/officeart/2005/8/layout/process1"/>
    <dgm:cxn modelId="{7801254D-3BAF-4FBF-8FCB-8CF2094A75FE}" type="presParOf" srcId="{BB4E0316-4547-4343-B82C-4B9CB3B61659}" destId="{82986B0E-5B58-4C68-86BB-ED72EAC2BD0E}" srcOrd="3" destOrd="0" presId="urn:microsoft.com/office/officeart/2005/8/layout/process1"/>
    <dgm:cxn modelId="{C33237D1-F30B-4652-B192-F7B3575BF76C}" type="presParOf" srcId="{82986B0E-5B58-4C68-86BB-ED72EAC2BD0E}" destId="{EBC6BC1E-7913-4661-8800-7AB9C47EA2D3}" srcOrd="0" destOrd="0" presId="urn:microsoft.com/office/officeart/2005/8/layout/process1"/>
    <dgm:cxn modelId="{A21D3F25-C5DF-4615-BCCF-289DD7878049}" type="presParOf" srcId="{BB4E0316-4547-4343-B82C-4B9CB3B61659}" destId="{912CB72C-1C9E-4740-A8E8-F05EA28B27F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664B3F-FDCF-4C82-8A56-C5558BEFC2FE}" type="doc">
      <dgm:prSet loTypeId="urn:microsoft.com/office/officeart/2005/8/layout/hierarchy6" loCatId="hierarchy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85E28149-C1D7-4D74-AE4E-3273484F5DC9}">
      <dgm:prSet phldrT="[文本]"/>
      <dgm:spPr/>
      <dgm:t>
        <a:bodyPr/>
        <a:lstStyle/>
        <a:p>
          <a:r>
            <a:rPr lang="en-US" altLang="zh-CN" dirty="0"/>
            <a:t>4 8 6 5</a:t>
          </a:r>
          <a:endParaRPr lang="zh-CN" altLang="en-US" dirty="0"/>
        </a:p>
      </dgm:t>
    </dgm:pt>
    <dgm:pt modelId="{0FA5C9D2-E783-4E7B-93C8-4C1342038636}" type="parTrans" cxnId="{26850B06-9076-4A07-AE77-AAE73FC01064}">
      <dgm:prSet/>
      <dgm:spPr/>
      <dgm:t>
        <a:bodyPr/>
        <a:lstStyle/>
        <a:p>
          <a:endParaRPr lang="zh-CN" altLang="en-US"/>
        </a:p>
      </dgm:t>
    </dgm:pt>
    <dgm:pt modelId="{AA2FF1E5-FC71-4BEA-9229-8408696CD87F}" type="sibTrans" cxnId="{26850B06-9076-4A07-AE77-AAE73FC01064}">
      <dgm:prSet/>
      <dgm:spPr/>
      <dgm:t>
        <a:bodyPr/>
        <a:lstStyle/>
        <a:p>
          <a:endParaRPr lang="zh-CN" altLang="en-US"/>
        </a:p>
      </dgm:t>
    </dgm:pt>
    <dgm:pt modelId="{3F9AB50D-0107-462A-9E09-D6847F3D9280}" type="asst">
      <dgm:prSet phldrT="[文本]"/>
      <dgm:spPr/>
      <dgm:t>
        <a:bodyPr/>
        <a:lstStyle/>
        <a:p>
          <a:r>
            <a:rPr lang="en-US" altLang="zh-CN" dirty="0"/>
            <a:t>8 6 5</a:t>
          </a:r>
          <a:endParaRPr lang="zh-CN" altLang="en-US" dirty="0"/>
        </a:p>
      </dgm:t>
    </dgm:pt>
    <dgm:pt modelId="{062A868C-D8E4-4E3D-8CDE-F1984906E995}" type="parTrans" cxnId="{C0DF5648-C18C-4328-810E-8A5EDC80EDDD}">
      <dgm:prSet/>
      <dgm:spPr/>
      <dgm:t>
        <a:bodyPr/>
        <a:lstStyle/>
        <a:p>
          <a:endParaRPr lang="zh-CN" altLang="en-US"/>
        </a:p>
      </dgm:t>
    </dgm:pt>
    <dgm:pt modelId="{D027438E-1166-42D5-B551-BB335593E9E3}" type="sibTrans" cxnId="{C0DF5648-C18C-4328-810E-8A5EDC80EDDD}">
      <dgm:prSet/>
      <dgm:spPr/>
      <dgm:t>
        <a:bodyPr/>
        <a:lstStyle/>
        <a:p>
          <a:endParaRPr lang="zh-CN" altLang="en-US"/>
        </a:p>
      </dgm:t>
    </dgm:pt>
    <dgm:pt modelId="{2EF94293-9974-4B32-82B5-59D762408966}">
      <dgm:prSet phldrT="[文本]"/>
      <dgm:spPr/>
      <dgm:t>
        <a:bodyPr/>
        <a:lstStyle/>
        <a:p>
          <a:r>
            <a:rPr lang="en-US" altLang="zh-CN" dirty="0"/>
            <a:t>8 6</a:t>
          </a:r>
          <a:endParaRPr lang="zh-CN" altLang="en-US" dirty="0"/>
        </a:p>
      </dgm:t>
    </dgm:pt>
    <dgm:pt modelId="{24695E1B-0EBE-4DF1-B8CE-4F10C72460B3}" type="parTrans" cxnId="{A076B927-7A71-47BD-A3DA-8A0F32A6492B}">
      <dgm:prSet/>
      <dgm:spPr/>
      <dgm:t>
        <a:bodyPr/>
        <a:lstStyle/>
        <a:p>
          <a:endParaRPr lang="zh-CN" altLang="en-US"/>
        </a:p>
      </dgm:t>
    </dgm:pt>
    <dgm:pt modelId="{924C6F4F-8250-4875-8280-06D1822E934D}" type="sibTrans" cxnId="{A076B927-7A71-47BD-A3DA-8A0F32A6492B}">
      <dgm:prSet/>
      <dgm:spPr/>
      <dgm:t>
        <a:bodyPr/>
        <a:lstStyle/>
        <a:p>
          <a:endParaRPr lang="zh-CN" altLang="en-US"/>
        </a:p>
      </dgm:t>
    </dgm:pt>
    <dgm:pt modelId="{E103229F-75BF-47CF-8595-D566A67E6B48}">
      <dgm:prSet/>
      <dgm:spPr/>
      <dgm:t>
        <a:bodyPr/>
        <a:lstStyle/>
        <a:p>
          <a:r>
            <a:rPr lang="en-US" altLang="zh-CN" dirty="0"/>
            <a:t>4 8 6</a:t>
          </a:r>
          <a:endParaRPr lang="zh-CN" altLang="en-US" dirty="0"/>
        </a:p>
      </dgm:t>
    </dgm:pt>
    <dgm:pt modelId="{F46FCE43-7A74-426E-9547-998CBE17F4F6}" type="parTrans" cxnId="{D8AD2953-BCB0-44DB-A3B2-672150D79766}">
      <dgm:prSet/>
      <dgm:spPr/>
      <dgm:t>
        <a:bodyPr/>
        <a:lstStyle/>
        <a:p>
          <a:endParaRPr lang="zh-CN" altLang="en-US"/>
        </a:p>
      </dgm:t>
    </dgm:pt>
    <dgm:pt modelId="{5BE5DE2D-F50D-4CD4-A72C-A9E26134108B}" type="sibTrans" cxnId="{D8AD2953-BCB0-44DB-A3B2-672150D79766}">
      <dgm:prSet/>
      <dgm:spPr/>
      <dgm:t>
        <a:bodyPr/>
        <a:lstStyle/>
        <a:p>
          <a:endParaRPr lang="zh-CN" altLang="en-US"/>
        </a:p>
      </dgm:t>
    </dgm:pt>
    <dgm:pt modelId="{720FC673-9D68-433B-9DEC-BDF33A5681EA}">
      <dgm:prSet/>
      <dgm:spPr/>
      <dgm:t>
        <a:bodyPr/>
        <a:lstStyle/>
        <a:p>
          <a:r>
            <a:rPr lang="en-US" altLang="zh-CN" dirty="0"/>
            <a:t>8 6</a:t>
          </a:r>
          <a:endParaRPr lang="zh-CN" altLang="en-US" dirty="0"/>
        </a:p>
      </dgm:t>
    </dgm:pt>
    <dgm:pt modelId="{81390A61-BB17-4594-AD39-B6FB88948875}" type="parTrans" cxnId="{CF9A91A6-3ED3-4CE8-B020-8AFAE562BBF7}">
      <dgm:prSet/>
      <dgm:spPr/>
      <dgm:t>
        <a:bodyPr/>
        <a:lstStyle/>
        <a:p>
          <a:endParaRPr lang="zh-CN" altLang="en-US"/>
        </a:p>
      </dgm:t>
    </dgm:pt>
    <dgm:pt modelId="{D4F819A6-CDCA-4F85-8EEE-0E2830A27D1A}" type="sibTrans" cxnId="{CF9A91A6-3ED3-4CE8-B020-8AFAE562BBF7}">
      <dgm:prSet/>
      <dgm:spPr/>
      <dgm:t>
        <a:bodyPr/>
        <a:lstStyle/>
        <a:p>
          <a:endParaRPr lang="zh-CN" altLang="en-US"/>
        </a:p>
      </dgm:t>
    </dgm:pt>
    <dgm:pt modelId="{DD12CF0E-907A-4640-A830-8037EEABFFED}">
      <dgm:prSet phldrT="[文本]"/>
      <dgm:spPr/>
      <dgm:t>
        <a:bodyPr/>
        <a:lstStyle/>
        <a:p>
          <a:r>
            <a:rPr lang="en-US" altLang="zh-CN" dirty="0"/>
            <a:t>4 8</a:t>
          </a:r>
          <a:endParaRPr lang="zh-CN" altLang="en-US" dirty="0"/>
        </a:p>
      </dgm:t>
    </dgm:pt>
    <dgm:pt modelId="{2A7FD56B-5146-4192-8E3D-B6B93974223C}" type="parTrans" cxnId="{CE26B795-1DD8-44AB-86C5-D551146C855C}">
      <dgm:prSet/>
      <dgm:spPr/>
      <dgm:t>
        <a:bodyPr/>
        <a:lstStyle/>
        <a:p>
          <a:endParaRPr lang="zh-CN" altLang="en-US"/>
        </a:p>
      </dgm:t>
    </dgm:pt>
    <dgm:pt modelId="{4E3EABE3-575A-4DA9-A3F2-A89FD4779500}" type="sibTrans" cxnId="{CE26B795-1DD8-44AB-86C5-D551146C855C}">
      <dgm:prSet/>
      <dgm:spPr/>
      <dgm:t>
        <a:bodyPr/>
        <a:lstStyle/>
        <a:p>
          <a:endParaRPr lang="zh-CN" altLang="en-US"/>
        </a:p>
      </dgm:t>
    </dgm:pt>
    <dgm:pt modelId="{64CB8469-CF74-4A9F-931B-6C56045E0F8F}">
      <dgm:prSet/>
      <dgm:spPr/>
      <dgm:t>
        <a:bodyPr/>
        <a:lstStyle/>
        <a:p>
          <a:r>
            <a:rPr lang="en-US" altLang="zh-CN" dirty="0"/>
            <a:t>5</a:t>
          </a:r>
          <a:endParaRPr lang="zh-CN" altLang="en-US" dirty="0"/>
        </a:p>
      </dgm:t>
    </dgm:pt>
    <dgm:pt modelId="{7737B2F2-E3D0-4B4E-BFF7-35284A46809B}" type="parTrans" cxnId="{C8FB3ACB-3D65-40F6-B6B5-16F2274E14DB}">
      <dgm:prSet/>
      <dgm:spPr/>
      <dgm:t>
        <a:bodyPr/>
        <a:lstStyle/>
        <a:p>
          <a:endParaRPr lang="zh-CN" altLang="en-US"/>
        </a:p>
      </dgm:t>
    </dgm:pt>
    <dgm:pt modelId="{C26F93C3-0E7B-4423-96F3-8F1C6FB74756}" type="sibTrans" cxnId="{C8FB3ACB-3D65-40F6-B6B5-16F2274E14DB}">
      <dgm:prSet/>
      <dgm:spPr/>
      <dgm:t>
        <a:bodyPr/>
        <a:lstStyle/>
        <a:p>
          <a:endParaRPr lang="zh-CN" altLang="en-US"/>
        </a:p>
      </dgm:t>
    </dgm:pt>
    <dgm:pt modelId="{1016646F-F3E1-474E-9C15-DB455332A538}">
      <dgm:prSet/>
      <dgm:spPr/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E2EE4F83-86AD-4171-A938-C0C9EEB8BCF7}" type="parTrans" cxnId="{C8D82801-76A6-4243-828F-DA996942FF86}">
      <dgm:prSet/>
      <dgm:spPr/>
      <dgm:t>
        <a:bodyPr/>
        <a:lstStyle/>
        <a:p>
          <a:endParaRPr lang="zh-CN" altLang="en-US"/>
        </a:p>
      </dgm:t>
    </dgm:pt>
    <dgm:pt modelId="{C44198BE-4413-4A5A-93AD-966AB70D3615}" type="sibTrans" cxnId="{C8D82801-76A6-4243-828F-DA996942FF86}">
      <dgm:prSet/>
      <dgm:spPr/>
      <dgm:t>
        <a:bodyPr/>
        <a:lstStyle/>
        <a:p>
          <a:endParaRPr lang="zh-CN" altLang="en-US"/>
        </a:p>
      </dgm:t>
    </dgm:pt>
    <dgm:pt modelId="{8C5DB50A-CA53-42A3-ACEF-53A5646BB84F}">
      <dgm:prSet/>
      <dgm:spPr/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C9A9D383-7CC7-4637-9278-AECCC3F8C056}" type="parTrans" cxnId="{B8113FCF-0465-4C66-B1BC-56FB143D2660}">
      <dgm:prSet/>
      <dgm:spPr/>
      <dgm:t>
        <a:bodyPr/>
        <a:lstStyle/>
        <a:p>
          <a:endParaRPr lang="zh-CN" altLang="en-US"/>
        </a:p>
      </dgm:t>
    </dgm:pt>
    <dgm:pt modelId="{7C579379-2A4F-4298-9B08-B368582C3AD8}" type="sibTrans" cxnId="{B8113FCF-0465-4C66-B1BC-56FB143D2660}">
      <dgm:prSet/>
      <dgm:spPr/>
      <dgm:t>
        <a:bodyPr/>
        <a:lstStyle/>
        <a:p>
          <a:endParaRPr lang="zh-CN" altLang="en-US"/>
        </a:p>
      </dgm:t>
    </dgm:pt>
    <dgm:pt modelId="{5035391F-426D-4009-AA76-B3F704AA7686}">
      <dgm:prSet/>
      <dgm:spPr/>
      <dgm:t>
        <a:bodyPr/>
        <a:lstStyle/>
        <a:p>
          <a:r>
            <a:rPr lang="en-US" altLang="zh-CN" dirty="0"/>
            <a:t>8</a:t>
          </a:r>
          <a:endParaRPr lang="zh-CN" altLang="en-US" dirty="0"/>
        </a:p>
      </dgm:t>
    </dgm:pt>
    <dgm:pt modelId="{1D7EC5F2-CC7B-4D99-92E1-B566B48AC227}" type="parTrans" cxnId="{8D23D8DF-823B-4F0E-AA21-5A7FFF65506C}">
      <dgm:prSet/>
      <dgm:spPr/>
      <dgm:t>
        <a:bodyPr/>
        <a:lstStyle/>
        <a:p>
          <a:endParaRPr lang="zh-CN" altLang="en-US"/>
        </a:p>
      </dgm:t>
    </dgm:pt>
    <dgm:pt modelId="{6199067C-F03E-43E3-BABB-75ECD919A8FA}" type="sibTrans" cxnId="{8D23D8DF-823B-4F0E-AA21-5A7FFF65506C}">
      <dgm:prSet/>
      <dgm:spPr/>
      <dgm:t>
        <a:bodyPr/>
        <a:lstStyle/>
        <a:p>
          <a:endParaRPr lang="zh-CN" altLang="en-US"/>
        </a:p>
      </dgm:t>
    </dgm:pt>
    <dgm:pt modelId="{41A5F19A-1EB2-43EF-8E8F-21AA935E2F0D}">
      <dgm:prSet/>
      <dgm:spPr/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DD9861C9-F29A-4930-99EA-5D61768C6F3A}" type="parTrans" cxnId="{FAB545FD-4EF7-4315-B9EA-EB33C982FD8C}">
      <dgm:prSet/>
      <dgm:spPr/>
      <dgm:t>
        <a:bodyPr/>
        <a:lstStyle/>
        <a:p>
          <a:endParaRPr lang="zh-CN" altLang="en-US"/>
        </a:p>
      </dgm:t>
    </dgm:pt>
    <dgm:pt modelId="{07DD3A6D-11EF-4204-8B7D-2F0000FE34B5}" type="sibTrans" cxnId="{FAB545FD-4EF7-4315-B9EA-EB33C982FD8C}">
      <dgm:prSet/>
      <dgm:spPr/>
      <dgm:t>
        <a:bodyPr/>
        <a:lstStyle/>
        <a:p>
          <a:endParaRPr lang="zh-CN" altLang="en-US"/>
        </a:p>
      </dgm:t>
    </dgm:pt>
    <dgm:pt modelId="{064C2EA9-AC1A-4D0D-9D8F-79724C306EE7}">
      <dgm:prSet/>
      <dgm:spPr/>
      <dgm:t>
        <a:bodyPr/>
        <a:lstStyle/>
        <a:p>
          <a:r>
            <a:rPr lang="en-US" altLang="zh-CN" dirty="0"/>
            <a:t>8</a:t>
          </a:r>
          <a:endParaRPr lang="zh-CN" altLang="en-US" dirty="0"/>
        </a:p>
      </dgm:t>
    </dgm:pt>
    <dgm:pt modelId="{5DEE58EA-D4E4-4A85-8D7E-A9FCC931A863}" type="parTrans" cxnId="{64E3BB48-DEBA-4E2D-A7B1-D71F97A6C758}">
      <dgm:prSet/>
      <dgm:spPr/>
      <dgm:t>
        <a:bodyPr/>
        <a:lstStyle/>
        <a:p>
          <a:endParaRPr lang="zh-CN" altLang="en-US"/>
        </a:p>
      </dgm:t>
    </dgm:pt>
    <dgm:pt modelId="{A517EFED-06F8-4474-B5C8-067D02E966B0}" type="sibTrans" cxnId="{64E3BB48-DEBA-4E2D-A7B1-D71F97A6C758}">
      <dgm:prSet/>
      <dgm:spPr/>
      <dgm:t>
        <a:bodyPr/>
        <a:lstStyle/>
        <a:p>
          <a:endParaRPr lang="zh-CN" altLang="en-US"/>
        </a:p>
      </dgm:t>
    </dgm:pt>
    <dgm:pt modelId="{E7C67BE5-5E80-4F32-97CD-6DAE971D6118}">
      <dgm:prSet/>
      <dgm:spPr/>
      <dgm:t>
        <a:bodyPr/>
        <a:lstStyle/>
        <a:p>
          <a:r>
            <a:rPr lang="en-US" altLang="zh-CN" dirty="0"/>
            <a:t>8</a:t>
          </a:r>
          <a:endParaRPr lang="zh-CN" altLang="en-US" dirty="0"/>
        </a:p>
      </dgm:t>
    </dgm:pt>
    <dgm:pt modelId="{BC4EA087-B8EA-48D7-8989-5721D37CFBA3}" type="parTrans" cxnId="{9B44943B-F13D-4FF9-9449-ED731155148A}">
      <dgm:prSet/>
      <dgm:spPr/>
      <dgm:t>
        <a:bodyPr/>
        <a:lstStyle/>
        <a:p>
          <a:endParaRPr lang="zh-CN" altLang="en-US"/>
        </a:p>
      </dgm:t>
    </dgm:pt>
    <dgm:pt modelId="{DCC510CC-F2F1-47E4-BA26-735B31B8FDA3}" type="sibTrans" cxnId="{9B44943B-F13D-4FF9-9449-ED731155148A}">
      <dgm:prSet/>
      <dgm:spPr/>
      <dgm:t>
        <a:bodyPr/>
        <a:lstStyle/>
        <a:p>
          <a:endParaRPr lang="zh-CN" altLang="en-US"/>
        </a:p>
      </dgm:t>
    </dgm:pt>
    <dgm:pt modelId="{B8EBD071-5CB3-4C38-B71E-55B8FFEC62C1}">
      <dgm:prSet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7295258D-8EE6-497D-95A5-8E2784922D3C}" type="parTrans" cxnId="{C19F5448-FBFB-4D5F-8D77-930BF69E64FB}">
      <dgm:prSet/>
      <dgm:spPr/>
      <dgm:t>
        <a:bodyPr/>
        <a:lstStyle/>
        <a:p>
          <a:endParaRPr lang="zh-CN" altLang="en-US"/>
        </a:p>
      </dgm:t>
    </dgm:pt>
    <dgm:pt modelId="{E4C5CCE6-0D6E-465D-A8E6-2AC47F76A1B7}" type="sibTrans" cxnId="{C19F5448-FBFB-4D5F-8D77-930BF69E64FB}">
      <dgm:prSet/>
      <dgm:spPr/>
      <dgm:t>
        <a:bodyPr/>
        <a:lstStyle/>
        <a:p>
          <a:endParaRPr lang="zh-CN" altLang="en-US"/>
        </a:p>
      </dgm:t>
    </dgm:pt>
    <dgm:pt modelId="{198E0D33-DD77-4C79-9461-79B9AE878919}">
      <dgm:prSet/>
      <dgm:spPr/>
      <dgm:t>
        <a:bodyPr/>
        <a:lstStyle/>
        <a:p>
          <a:r>
            <a:rPr lang="en-US" altLang="zh-CN" dirty="0"/>
            <a:t>6 5</a:t>
          </a:r>
          <a:endParaRPr lang="zh-CN" altLang="en-US" dirty="0"/>
        </a:p>
      </dgm:t>
    </dgm:pt>
    <dgm:pt modelId="{611A662E-034A-4933-B6F5-0DBFA5A2A447}" type="sibTrans" cxnId="{87644319-1031-4CC0-A30C-68E00F9884F2}">
      <dgm:prSet/>
      <dgm:spPr/>
      <dgm:t>
        <a:bodyPr/>
        <a:lstStyle/>
        <a:p>
          <a:endParaRPr lang="zh-CN" altLang="en-US"/>
        </a:p>
      </dgm:t>
    </dgm:pt>
    <dgm:pt modelId="{0E48E8C3-36BA-4BB2-A452-F282A4C24370}" type="parTrans" cxnId="{87644319-1031-4CC0-A30C-68E00F9884F2}">
      <dgm:prSet/>
      <dgm:spPr/>
      <dgm:t>
        <a:bodyPr/>
        <a:lstStyle/>
        <a:p>
          <a:endParaRPr lang="zh-CN" altLang="en-US"/>
        </a:p>
      </dgm:t>
    </dgm:pt>
    <dgm:pt modelId="{68E9317B-1192-4D1E-9674-B471F6F5B4DE}" type="pres">
      <dgm:prSet presAssocID="{DB664B3F-FDCF-4C82-8A56-C5558BEFC2F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213A3F-9A26-41DB-8E2E-F5BD758DEC47}" type="pres">
      <dgm:prSet presAssocID="{DB664B3F-FDCF-4C82-8A56-C5558BEFC2FE}" presName="hierFlow" presStyleCnt="0"/>
      <dgm:spPr/>
    </dgm:pt>
    <dgm:pt modelId="{775BE61A-2DA6-4C86-83F0-0587395A8BE3}" type="pres">
      <dgm:prSet presAssocID="{DB664B3F-FDCF-4C82-8A56-C5558BEFC2F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51983CE-7108-486B-97FF-D05353640D29}" type="pres">
      <dgm:prSet presAssocID="{85E28149-C1D7-4D74-AE4E-3273484F5DC9}" presName="Name14" presStyleCnt="0"/>
      <dgm:spPr/>
    </dgm:pt>
    <dgm:pt modelId="{5A1C8C84-4869-4800-8DB2-EB9A93E72823}" type="pres">
      <dgm:prSet presAssocID="{85E28149-C1D7-4D74-AE4E-3273484F5DC9}" presName="level1Shape" presStyleLbl="node0" presStyleIdx="0" presStyleCnt="1">
        <dgm:presLayoutVars>
          <dgm:chPref val="3"/>
        </dgm:presLayoutVars>
      </dgm:prSet>
      <dgm:spPr/>
    </dgm:pt>
    <dgm:pt modelId="{CAC3122C-113B-4594-91AD-CCF5ECE327D1}" type="pres">
      <dgm:prSet presAssocID="{85E28149-C1D7-4D74-AE4E-3273484F5DC9}" presName="hierChild2" presStyleCnt="0"/>
      <dgm:spPr/>
    </dgm:pt>
    <dgm:pt modelId="{725BB313-79E9-48B5-AC49-697C1F2C510A}" type="pres">
      <dgm:prSet presAssocID="{062A868C-D8E4-4E3D-8CDE-F1984906E995}" presName="Name19" presStyleLbl="parChTrans1D2" presStyleIdx="0" presStyleCnt="2"/>
      <dgm:spPr/>
    </dgm:pt>
    <dgm:pt modelId="{46EB9D17-E164-429A-B10D-E2C3214581D4}" type="pres">
      <dgm:prSet presAssocID="{3F9AB50D-0107-462A-9E09-D6847F3D9280}" presName="Name21" presStyleCnt="0"/>
      <dgm:spPr/>
    </dgm:pt>
    <dgm:pt modelId="{F774CE58-4D96-4690-9080-CF76F646332A}" type="pres">
      <dgm:prSet presAssocID="{3F9AB50D-0107-462A-9E09-D6847F3D9280}" presName="level2Shape" presStyleLbl="asst1" presStyleIdx="0" presStyleCnt="1"/>
      <dgm:spPr/>
    </dgm:pt>
    <dgm:pt modelId="{9A0DC94A-EFE4-4AD8-9276-066A5C7590F1}" type="pres">
      <dgm:prSet presAssocID="{3F9AB50D-0107-462A-9E09-D6847F3D9280}" presName="hierChild3" presStyleCnt="0"/>
      <dgm:spPr/>
    </dgm:pt>
    <dgm:pt modelId="{E51C430A-9588-48A0-83C4-E565A0CF53C6}" type="pres">
      <dgm:prSet presAssocID="{0E48E8C3-36BA-4BB2-A452-F282A4C24370}" presName="Name19" presStyleLbl="parChTrans1D3" presStyleIdx="0" presStyleCnt="4"/>
      <dgm:spPr/>
    </dgm:pt>
    <dgm:pt modelId="{E5D12144-3A99-4B34-872E-BD742FA1A91F}" type="pres">
      <dgm:prSet presAssocID="{198E0D33-DD77-4C79-9461-79B9AE878919}" presName="Name21" presStyleCnt="0"/>
      <dgm:spPr/>
    </dgm:pt>
    <dgm:pt modelId="{224E40B4-5E4F-46EB-914F-20715E8587F1}" type="pres">
      <dgm:prSet presAssocID="{198E0D33-DD77-4C79-9461-79B9AE878919}" presName="level2Shape" presStyleLbl="node3" presStyleIdx="0" presStyleCnt="4"/>
      <dgm:spPr/>
    </dgm:pt>
    <dgm:pt modelId="{C01C951F-6AF0-4B51-83C2-8EA31670548C}" type="pres">
      <dgm:prSet presAssocID="{198E0D33-DD77-4C79-9461-79B9AE878919}" presName="hierChild3" presStyleCnt="0"/>
      <dgm:spPr/>
    </dgm:pt>
    <dgm:pt modelId="{5FB8BE7A-EDDA-4299-ABA4-C4B0F8188892}" type="pres">
      <dgm:prSet presAssocID="{7737B2F2-E3D0-4B4E-BFF7-35284A46809B}" presName="Name19" presStyleLbl="parChTrans1D4" presStyleIdx="0" presStyleCnt="8"/>
      <dgm:spPr/>
    </dgm:pt>
    <dgm:pt modelId="{1D611C3D-23D5-4EC2-B630-104094819CF6}" type="pres">
      <dgm:prSet presAssocID="{64CB8469-CF74-4A9F-931B-6C56045E0F8F}" presName="Name21" presStyleCnt="0"/>
      <dgm:spPr/>
    </dgm:pt>
    <dgm:pt modelId="{10D05C92-5CE7-48D6-B49B-89F8D96AA9AD}" type="pres">
      <dgm:prSet presAssocID="{64CB8469-CF74-4A9F-931B-6C56045E0F8F}" presName="level2Shape" presStyleLbl="node4" presStyleIdx="0" presStyleCnt="8"/>
      <dgm:spPr/>
    </dgm:pt>
    <dgm:pt modelId="{E294EF9F-85EE-4136-87A0-A207C730DA07}" type="pres">
      <dgm:prSet presAssocID="{64CB8469-CF74-4A9F-931B-6C56045E0F8F}" presName="hierChild3" presStyleCnt="0"/>
      <dgm:spPr/>
    </dgm:pt>
    <dgm:pt modelId="{4D68C498-8E3D-4FD7-BCB5-485C7DC81F95}" type="pres">
      <dgm:prSet presAssocID="{DD9861C9-F29A-4930-99EA-5D61768C6F3A}" presName="Name19" presStyleLbl="parChTrans1D4" presStyleIdx="1" presStyleCnt="8"/>
      <dgm:spPr/>
    </dgm:pt>
    <dgm:pt modelId="{C4240C48-1854-4D19-B3A9-C12729C17595}" type="pres">
      <dgm:prSet presAssocID="{41A5F19A-1EB2-43EF-8E8F-21AA935E2F0D}" presName="Name21" presStyleCnt="0"/>
      <dgm:spPr/>
    </dgm:pt>
    <dgm:pt modelId="{D0ECF89B-5E0C-4280-B652-7B4EAA854F7D}" type="pres">
      <dgm:prSet presAssocID="{41A5F19A-1EB2-43EF-8E8F-21AA935E2F0D}" presName="level2Shape" presStyleLbl="node4" presStyleIdx="1" presStyleCnt="8"/>
      <dgm:spPr/>
    </dgm:pt>
    <dgm:pt modelId="{DA827FE1-6E7A-4155-9D4E-EAB29EE404F0}" type="pres">
      <dgm:prSet presAssocID="{41A5F19A-1EB2-43EF-8E8F-21AA935E2F0D}" presName="hierChild3" presStyleCnt="0"/>
      <dgm:spPr/>
    </dgm:pt>
    <dgm:pt modelId="{46759142-59BA-45B9-90C0-C6620BF82961}" type="pres">
      <dgm:prSet presAssocID="{81390A61-BB17-4594-AD39-B6FB88948875}" presName="Name19" presStyleLbl="parChTrans1D3" presStyleIdx="1" presStyleCnt="4"/>
      <dgm:spPr/>
    </dgm:pt>
    <dgm:pt modelId="{1F87A083-7805-46C0-A138-4E33D0BBCB89}" type="pres">
      <dgm:prSet presAssocID="{720FC673-9D68-433B-9DEC-BDF33A5681EA}" presName="Name21" presStyleCnt="0"/>
      <dgm:spPr/>
    </dgm:pt>
    <dgm:pt modelId="{D69B8227-4C18-43E8-BF8B-15DCA3F57DAF}" type="pres">
      <dgm:prSet presAssocID="{720FC673-9D68-433B-9DEC-BDF33A5681EA}" presName="level2Shape" presStyleLbl="node3" presStyleIdx="1" presStyleCnt="4"/>
      <dgm:spPr/>
    </dgm:pt>
    <dgm:pt modelId="{BDAEF66C-752F-449F-B41C-F3CCAE4E8173}" type="pres">
      <dgm:prSet presAssocID="{720FC673-9D68-433B-9DEC-BDF33A5681EA}" presName="hierChild3" presStyleCnt="0"/>
      <dgm:spPr/>
    </dgm:pt>
    <dgm:pt modelId="{BBF3C526-D182-4FE5-AD33-4BA9266642B4}" type="pres">
      <dgm:prSet presAssocID="{E2EE4F83-86AD-4171-A938-C0C9EEB8BCF7}" presName="Name19" presStyleLbl="parChTrans1D4" presStyleIdx="2" presStyleCnt="8"/>
      <dgm:spPr/>
    </dgm:pt>
    <dgm:pt modelId="{BC8C0957-EC0F-4549-BD88-B33ABCE893AD}" type="pres">
      <dgm:prSet presAssocID="{1016646F-F3E1-474E-9C15-DB455332A538}" presName="Name21" presStyleCnt="0"/>
      <dgm:spPr/>
    </dgm:pt>
    <dgm:pt modelId="{9E6BCD1F-BEAF-47B3-8519-61C3D601A5BA}" type="pres">
      <dgm:prSet presAssocID="{1016646F-F3E1-474E-9C15-DB455332A538}" presName="level2Shape" presStyleLbl="node4" presStyleIdx="2" presStyleCnt="8"/>
      <dgm:spPr/>
    </dgm:pt>
    <dgm:pt modelId="{6013B694-6B12-4B6D-BC1A-9793D8A803B3}" type="pres">
      <dgm:prSet presAssocID="{1016646F-F3E1-474E-9C15-DB455332A538}" presName="hierChild3" presStyleCnt="0"/>
      <dgm:spPr/>
    </dgm:pt>
    <dgm:pt modelId="{BFAA0676-3B56-47C7-95B5-670DBB27CE91}" type="pres">
      <dgm:prSet presAssocID="{5DEE58EA-D4E4-4A85-8D7E-A9FCC931A863}" presName="Name19" presStyleLbl="parChTrans1D4" presStyleIdx="3" presStyleCnt="8"/>
      <dgm:spPr/>
    </dgm:pt>
    <dgm:pt modelId="{5E6BDB41-A4D1-4E83-B2AE-C658E688C7FE}" type="pres">
      <dgm:prSet presAssocID="{064C2EA9-AC1A-4D0D-9D8F-79724C306EE7}" presName="Name21" presStyleCnt="0"/>
      <dgm:spPr/>
    </dgm:pt>
    <dgm:pt modelId="{C764600F-7AC4-4ECD-9073-F704D2D320BF}" type="pres">
      <dgm:prSet presAssocID="{064C2EA9-AC1A-4D0D-9D8F-79724C306EE7}" presName="level2Shape" presStyleLbl="node4" presStyleIdx="3" presStyleCnt="8"/>
      <dgm:spPr/>
    </dgm:pt>
    <dgm:pt modelId="{B1CB2964-CF93-483E-AB25-C510C98610DB}" type="pres">
      <dgm:prSet presAssocID="{064C2EA9-AC1A-4D0D-9D8F-79724C306EE7}" presName="hierChild3" presStyleCnt="0"/>
      <dgm:spPr/>
    </dgm:pt>
    <dgm:pt modelId="{B796E997-4423-440D-8918-04394BAC753D}" type="pres">
      <dgm:prSet presAssocID="{F46FCE43-7A74-426E-9547-998CBE17F4F6}" presName="Name19" presStyleLbl="parChTrans1D2" presStyleIdx="1" presStyleCnt="2"/>
      <dgm:spPr/>
    </dgm:pt>
    <dgm:pt modelId="{C92D67AF-C24F-4DB3-8D23-9124958D8D63}" type="pres">
      <dgm:prSet presAssocID="{E103229F-75BF-47CF-8595-D566A67E6B48}" presName="Name21" presStyleCnt="0"/>
      <dgm:spPr/>
    </dgm:pt>
    <dgm:pt modelId="{2BE83080-5ADC-4F4C-8DC5-A70EEA25ACA1}" type="pres">
      <dgm:prSet presAssocID="{E103229F-75BF-47CF-8595-D566A67E6B48}" presName="level2Shape" presStyleLbl="node2" presStyleIdx="0" presStyleCnt="1"/>
      <dgm:spPr/>
    </dgm:pt>
    <dgm:pt modelId="{1C22DF66-2C62-42DD-8165-B92098389225}" type="pres">
      <dgm:prSet presAssocID="{E103229F-75BF-47CF-8595-D566A67E6B48}" presName="hierChild3" presStyleCnt="0"/>
      <dgm:spPr/>
    </dgm:pt>
    <dgm:pt modelId="{E51771CB-49F7-48D7-911F-D9240BAD925F}" type="pres">
      <dgm:prSet presAssocID="{24695E1B-0EBE-4DF1-B8CE-4F10C72460B3}" presName="Name19" presStyleLbl="parChTrans1D3" presStyleIdx="2" presStyleCnt="4"/>
      <dgm:spPr/>
    </dgm:pt>
    <dgm:pt modelId="{7D86AB03-CED3-4514-9F2D-7A168AFF5A2F}" type="pres">
      <dgm:prSet presAssocID="{2EF94293-9974-4B32-82B5-59D762408966}" presName="Name21" presStyleCnt="0"/>
      <dgm:spPr/>
    </dgm:pt>
    <dgm:pt modelId="{6F1DC95B-9E24-4E33-BD19-006476A12190}" type="pres">
      <dgm:prSet presAssocID="{2EF94293-9974-4B32-82B5-59D762408966}" presName="level2Shape" presStyleLbl="node3" presStyleIdx="2" presStyleCnt="4"/>
      <dgm:spPr/>
    </dgm:pt>
    <dgm:pt modelId="{F1E7DE95-99CE-49E6-9F38-275F080005C8}" type="pres">
      <dgm:prSet presAssocID="{2EF94293-9974-4B32-82B5-59D762408966}" presName="hierChild3" presStyleCnt="0"/>
      <dgm:spPr/>
    </dgm:pt>
    <dgm:pt modelId="{81865CFD-EF90-4FB8-985F-8671C5F1928D}" type="pres">
      <dgm:prSet presAssocID="{C9A9D383-7CC7-4637-9278-AECCC3F8C056}" presName="Name19" presStyleLbl="parChTrans1D4" presStyleIdx="4" presStyleCnt="8"/>
      <dgm:spPr/>
    </dgm:pt>
    <dgm:pt modelId="{EA7139CF-1E9F-4816-B886-71A3E09823BF}" type="pres">
      <dgm:prSet presAssocID="{8C5DB50A-CA53-42A3-ACEF-53A5646BB84F}" presName="Name21" presStyleCnt="0"/>
      <dgm:spPr/>
    </dgm:pt>
    <dgm:pt modelId="{128A0131-2995-4F42-81BF-5E4BD70C65FA}" type="pres">
      <dgm:prSet presAssocID="{8C5DB50A-CA53-42A3-ACEF-53A5646BB84F}" presName="level2Shape" presStyleLbl="node4" presStyleIdx="4" presStyleCnt="8"/>
      <dgm:spPr/>
    </dgm:pt>
    <dgm:pt modelId="{8F97AA24-A516-4185-AE4A-20F8DB862C33}" type="pres">
      <dgm:prSet presAssocID="{8C5DB50A-CA53-42A3-ACEF-53A5646BB84F}" presName="hierChild3" presStyleCnt="0"/>
      <dgm:spPr/>
    </dgm:pt>
    <dgm:pt modelId="{755AD40D-C21D-41FC-B360-5A170CF5FA67}" type="pres">
      <dgm:prSet presAssocID="{BC4EA087-B8EA-48D7-8989-5721D37CFBA3}" presName="Name19" presStyleLbl="parChTrans1D4" presStyleIdx="5" presStyleCnt="8"/>
      <dgm:spPr/>
    </dgm:pt>
    <dgm:pt modelId="{74EE3DD2-5A62-4811-B9DF-37490BF4747C}" type="pres">
      <dgm:prSet presAssocID="{E7C67BE5-5E80-4F32-97CD-6DAE971D6118}" presName="Name21" presStyleCnt="0"/>
      <dgm:spPr/>
    </dgm:pt>
    <dgm:pt modelId="{EE3ADD9A-75B4-4901-AC64-BE73B5AD8A36}" type="pres">
      <dgm:prSet presAssocID="{E7C67BE5-5E80-4F32-97CD-6DAE971D6118}" presName="level2Shape" presStyleLbl="node4" presStyleIdx="5" presStyleCnt="8"/>
      <dgm:spPr/>
    </dgm:pt>
    <dgm:pt modelId="{AB43A575-0805-42CB-B6D0-BB335BC548BD}" type="pres">
      <dgm:prSet presAssocID="{E7C67BE5-5E80-4F32-97CD-6DAE971D6118}" presName="hierChild3" presStyleCnt="0"/>
      <dgm:spPr/>
    </dgm:pt>
    <dgm:pt modelId="{32D6A14F-0F38-430F-B29F-C012C047CA0B}" type="pres">
      <dgm:prSet presAssocID="{2A7FD56B-5146-4192-8E3D-B6B93974223C}" presName="Name19" presStyleLbl="parChTrans1D3" presStyleIdx="3" presStyleCnt="4"/>
      <dgm:spPr/>
    </dgm:pt>
    <dgm:pt modelId="{F93030C3-EB45-48F5-B542-0E36205E1DC1}" type="pres">
      <dgm:prSet presAssocID="{DD12CF0E-907A-4640-A830-8037EEABFFED}" presName="Name21" presStyleCnt="0"/>
      <dgm:spPr/>
    </dgm:pt>
    <dgm:pt modelId="{71FE1C56-60C0-49F4-95F6-3FB7BE2B4E84}" type="pres">
      <dgm:prSet presAssocID="{DD12CF0E-907A-4640-A830-8037EEABFFED}" presName="level2Shape" presStyleLbl="node3" presStyleIdx="3" presStyleCnt="4"/>
      <dgm:spPr/>
    </dgm:pt>
    <dgm:pt modelId="{C07085A9-80B3-4A7F-B4A9-631A7E3B2B66}" type="pres">
      <dgm:prSet presAssocID="{DD12CF0E-907A-4640-A830-8037EEABFFED}" presName="hierChild3" presStyleCnt="0"/>
      <dgm:spPr/>
    </dgm:pt>
    <dgm:pt modelId="{FCAD09E1-DC2F-473D-B25A-AF10644C3D72}" type="pres">
      <dgm:prSet presAssocID="{1D7EC5F2-CC7B-4D99-92E1-B566B48AC227}" presName="Name19" presStyleLbl="parChTrans1D4" presStyleIdx="6" presStyleCnt="8"/>
      <dgm:spPr/>
    </dgm:pt>
    <dgm:pt modelId="{68DA3DAD-6F64-482E-B4C9-DBE96A9D89F6}" type="pres">
      <dgm:prSet presAssocID="{5035391F-426D-4009-AA76-B3F704AA7686}" presName="Name21" presStyleCnt="0"/>
      <dgm:spPr/>
    </dgm:pt>
    <dgm:pt modelId="{A73079D4-314B-4727-8532-9E75637E5DC2}" type="pres">
      <dgm:prSet presAssocID="{5035391F-426D-4009-AA76-B3F704AA7686}" presName="level2Shape" presStyleLbl="node4" presStyleIdx="6" presStyleCnt="8"/>
      <dgm:spPr/>
    </dgm:pt>
    <dgm:pt modelId="{A6AC0B1F-EEF1-4B32-89BE-6545300CD010}" type="pres">
      <dgm:prSet presAssocID="{5035391F-426D-4009-AA76-B3F704AA7686}" presName="hierChild3" presStyleCnt="0"/>
      <dgm:spPr/>
    </dgm:pt>
    <dgm:pt modelId="{C8AC2EFE-13D9-4093-8EE3-E1CCE7052FC0}" type="pres">
      <dgm:prSet presAssocID="{7295258D-8EE6-497D-95A5-8E2784922D3C}" presName="Name19" presStyleLbl="parChTrans1D4" presStyleIdx="7" presStyleCnt="8"/>
      <dgm:spPr/>
    </dgm:pt>
    <dgm:pt modelId="{ADAC41F5-30AD-4040-AC81-BEC278CF12B3}" type="pres">
      <dgm:prSet presAssocID="{B8EBD071-5CB3-4C38-B71E-55B8FFEC62C1}" presName="Name21" presStyleCnt="0"/>
      <dgm:spPr/>
    </dgm:pt>
    <dgm:pt modelId="{E710200A-F6AD-472F-916D-58B69ED39D47}" type="pres">
      <dgm:prSet presAssocID="{B8EBD071-5CB3-4C38-B71E-55B8FFEC62C1}" presName="level2Shape" presStyleLbl="node4" presStyleIdx="7" presStyleCnt="8"/>
      <dgm:spPr/>
    </dgm:pt>
    <dgm:pt modelId="{B20B033B-5F06-473B-A8BD-64CDA7B42D1A}" type="pres">
      <dgm:prSet presAssocID="{B8EBD071-5CB3-4C38-B71E-55B8FFEC62C1}" presName="hierChild3" presStyleCnt="0"/>
      <dgm:spPr/>
    </dgm:pt>
    <dgm:pt modelId="{6A708424-243C-4AC0-B03F-4664408A0928}" type="pres">
      <dgm:prSet presAssocID="{DB664B3F-FDCF-4C82-8A56-C5558BEFC2FE}" presName="bgShapesFlow" presStyleCnt="0"/>
      <dgm:spPr/>
    </dgm:pt>
  </dgm:ptLst>
  <dgm:cxnLst>
    <dgm:cxn modelId="{32DC5800-E503-4C25-8ACC-5A6BB56487A3}" type="presOf" srcId="{DB664B3F-FDCF-4C82-8A56-C5558BEFC2FE}" destId="{68E9317B-1192-4D1E-9674-B471F6F5B4DE}" srcOrd="0" destOrd="0" presId="urn:microsoft.com/office/officeart/2005/8/layout/hierarchy6"/>
    <dgm:cxn modelId="{C8D82801-76A6-4243-828F-DA996942FF86}" srcId="{720FC673-9D68-433B-9DEC-BDF33A5681EA}" destId="{1016646F-F3E1-474E-9C15-DB455332A538}" srcOrd="0" destOrd="0" parTransId="{E2EE4F83-86AD-4171-A938-C0C9EEB8BCF7}" sibTransId="{C44198BE-4413-4A5A-93AD-966AB70D3615}"/>
    <dgm:cxn modelId="{26850B06-9076-4A07-AE77-AAE73FC01064}" srcId="{DB664B3F-FDCF-4C82-8A56-C5558BEFC2FE}" destId="{85E28149-C1D7-4D74-AE4E-3273484F5DC9}" srcOrd="0" destOrd="0" parTransId="{0FA5C9D2-E783-4E7B-93C8-4C1342038636}" sibTransId="{AA2FF1E5-FC71-4BEA-9229-8408696CD87F}"/>
    <dgm:cxn modelId="{A03C3008-5A0E-471C-8629-919DFC6C8593}" type="presOf" srcId="{DD9861C9-F29A-4930-99EA-5D61768C6F3A}" destId="{4D68C498-8E3D-4FD7-BCB5-485C7DC81F95}" srcOrd="0" destOrd="0" presId="urn:microsoft.com/office/officeart/2005/8/layout/hierarchy6"/>
    <dgm:cxn modelId="{3B524909-029A-4EC8-BDD3-F273B90F6808}" type="presOf" srcId="{C9A9D383-7CC7-4637-9278-AECCC3F8C056}" destId="{81865CFD-EF90-4FB8-985F-8671C5F1928D}" srcOrd="0" destOrd="0" presId="urn:microsoft.com/office/officeart/2005/8/layout/hierarchy6"/>
    <dgm:cxn modelId="{31E3150A-35C4-4EED-9886-BA5B5BB7A864}" type="presOf" srcId="{81390A61-BB17-4594-AD39-B6FB88948875}" destId="{46759142-59BA-45B9-90C0-C6620BF82961}" srcOrd="0" destOrd="0" presId="urn:microsoft.com/office/officeart/2005/8/layout/hierarchy6"/>
    <dgm:cxn modelId="{E933BC11-E40B-405F-B62A-2C50DE7B79DA}" type="presOf" srcId="{E2EE4F83-86AD-4171-A938-C0C9EEB8BCF7}" destId="{BBF3C526-D182-4FE5-AD33-4BA9266642B4}" srcOrd="0" destOrd="0" presId="urn:microsoft.com/office/officeart/2005/8/layout/hierarchy6"/>
    <dgm:cxn modelId="{CEA45515-5ACA-4D26-9237-A35B0F739CC2}" type="presOf" srcId="{2A7FD56B-5146-4192-8E3D-B6B93974223C}" destId="{32D6A14F-0F38-430F-B29F-C012C047CA0B}" srcOrd="0" destOrd="0" presId="urn:microsoft.com/office/officeart/2005/8/layout/hierarchy6"/>
    <dgm:cxn modelId="{87644319-1031-4CC0-A30C-68E00F9884F2}" srcId="{3F9AB50D-0107-462A-9E09-D6847F3D9280}" destId="{198E0D33-DD77-4C79-9461-79B9AE878919}" srcOrd="0" destOrd="0" parTransId="{0E48E8C3-36BA-4BB2-A452-F282A4C24370}" sibTransId="{611A662E-034A-4933-B6F5-0DBFA5A2A447}"/>
    <dgm:cxn modelId="{F7145924-E1C6-4465-B775-FCE3A74EE206}" type="presOf" srcId="{5DEE58EA-D4E4-4A85-8D7E-A9FCC931A863}" destId="{BFAA0676-3B56-47C7-95B5-670DBB27CE91}" srcOrd="0" destOrd="0" presId="urn:microsoft.com/office/officeart/2005/8/layout/hierarchy6"/>
    <dgm:cxn modelId="{A076B927-7A71-47BD-A3DA-8A0F32A6492B}" srcId="{E103229F-75BF-47CF-8595-D566A67E6B48}" destId="{2EF94293-9974-4B32-82B5-59D762408966}" srcOrd="0" destOrd="0" parTransId="{24695E1B-0EBE-4DF1-B8CE-4F10C72460B3}" sibTransId="{924C6F4F-8250-4875-8280-06D1822E934D}"/>
    <dgm:cxn modelId="{1A3F2C3A-7428-4E0C-B6F5-97905189F251}" type="presOf" srcId="{198E0D33-DD77-4C79-9461-79B9AE878919}" destId="{224E40B4-5E4F-46EB-914F-20715E8587F1}" srcOrd="0" destOrd="0" presId="urn:microsoft.com/office/officeart/2005/8/layout/hierarchy6"/>
    <dgm:cxn modelId="{9B44943B-F13D-4FF9-9449-ED731155148A}" srcId="{2EF94293-9974-4B32-82B5-59D762408966}" destId="{E7C67BE5-5E80-4F32-97CD-6DAE971D6118}" srcOrd="1" destOrd="0" parTransId="{BC4EA087-B8EA-48D7-8989-5721D37CFBA3}" sibTransId="{DCC510CC-F2F1-47E4-BA26-735B31B8FDA3}"/>
    <dgm:cxn modelId="{8E4A6442-E3DF-48DF-A868-DACF6EAC0F6A}" type="presOf" srcId="{2EF94293-9974-4B32-82B5-59D762408966}" destId="{6F1DC95B-9E24-4E33-BD19-006476A12190}" srcOrd="0" destOrd="0" presId="urn:microsoft.com/office/officeart/2005/8/layout/hierarchy6"/>
    <dgm:cxn modelId="{C19F5448-FBFB-4D5F-8D77-930BF69E64FB}" srcId="{DD12CF0E-907A-4640-A830-8037EEABFFED}" destId="{B8EBD071-5CB3-4C38-B71E-55B8FFEC62C1}" srcOrd="1" destOrd="0" parTransId="{7295258D-8EE6-497D-95A5-8E2784922D3C}" sibTransId="{E4C5CCE6-0D6E-465D-A8E6-2AC47F76A1B7}"/>
    <dgm:cxn modelId="{C0DF5648-C18C-4328-810E-8A5EDC80EDDD}" srcId="{85E28149-C1D7-4D74-AE4E-3273484F5DC9}" destId="{3F9AB50D-0107-462A-9E09-D6847F3D9280}" srcOrd="0" destOrd="0" parTransId="{062A868C-D8E4-4E3D-8CDE-F1984906E995}" sibTransId="{D027438E-1166-42D5-B551-BB335593E9E3}"/>
    <dgm:cxn modelId="{64E3BB48-DEBA-4E2D-A7B1-D71F97A6C758}" srcId="{720FC673-9D68-433B-9DEC-BDF33A5681EA}" destId="{064C2EA9-AC1A-4D0D-9D8F-79724C306EE7}" srcOrd="1" destOrd="0" parTransId="{5DEE58EA-D4E4-4A85-8D7E-A9FCC931A863}" sibTransId="{A517EFED-06F8-4474-B5C8-067D02E966B0}"/>
    <dgm:cxn modelId="{8DF1186E-C3E7-46A8-9CE0-D41FE8782A1E}" type="presOf" srcId="{0E48E8C3-36BA-4BB2-A452-F282A4C24370}" destId="{E51C430A-9588-48A0-83C4-E565A0CF53C6}" srcOrd="0" destOrd="0" presId="urn:microsoft.com/office/officeart/2005/8/layout/hierarchy6"/>
    <dgm:cxn modelId="{B055486E-A72F-4DFA-8FC3-87FC4A5063F6}" type="presOf" srcId="{1016646F-F3E1-474E-9C15-DB455332A538}" destId="{9E6BCD1F-BEAF-47B3-8519-61C3D601A5BA}" srcOrd="0" destOrd="0" presId="urn:microsoft.com/office/officeart/2005/8/layout/hierarchy6"/>
    <dgm:cxn modelId="{D8AD2953-BCB0-44DB-A3B2-672150D79766}" srcId="{85E28149-C1D7-4D74-AE4E-3273484F5DC9}" destId="{E103229F-75BF-47CF-8595-D566A67E6B48}" srcOrd="1" destOrd="0" parTransId="{F46FCE43-7A74-426E-9547-998CBE17F4F6}" sibTransId="{5BE5DE2D-F50D-4CD4-A72C-A9E26134108B}"/>
    <dgm:cxn modelId="{7270CC54-CAE8-46C2-84FC-AFB28FD61BBE}" type="presOf" srcId="{E103229F-75BF-47CF-8595-D566A67E6B48}" destId="{2BE83080-5ADC-4F4C-8DC5-A70EEA25ACA1}" srcOrd="0" destOrd="0" presId="urn:microsoft.com/office/officeart/2005/8/layout/hierarchy6"/>
    <dgm:cxn modelId="{3B16F575-F1F2-4CF9-B0FB-99E9356EF5BD}" type="presOf" srcId="{064C2EA9-AC1A-4D0D-9D8F-79724C306EE7}" destId="{C764600F-7AC4-4ECD-9073-F704D2D320BF}" srcOrd="0" destOrd="0" presId="urn:microsoft.com/office/officeart/2005/8/layout/hierarchy6"/>
    <dgm:cxn modelId="{D83BF755-672A-423A-8763-0348E2C36A34}" type="presOf" srcId="{7295258D-8EE6-497D-95A5-8E2784922D3C}" destId="{C8AC2EFE-13D9-4093-8EE3-E1CCE7052FC0}" srcOrd="0" destOrd="0" presId="urn:microsoft.com/office/officeart/2005/8/layout/hierarchy6"/>
    <dgm:cxn modelId="{073FEF78-87D6-492E-B0B4-DC88364210C0}" type="presOf" srcId="{720FC673-9D68-433B-9DEC-BDF33A5681EA}" destId="{D69B8227-4C18-43E8-BF8B-15DCA3F57DAF}" srcOrd="0" destOrd="0" presId="urn:microsoft.com/office/officeart/2005/8/layout/hierarchy6"/>
    <dgm:cxn modelId="{19DA7A7A-C691-46D3-9BFF-4243D05DB638}" type="presOf" srcId="{DD12CF0E-907A-4640-A830-8037EEABFFED}" destId="{71FE1C56-60C0-49F4-95F6-3FB7BE2B4E84}" srcOrd="0" destOrd="0" presId="urn:microsoft.com/office/officeart/2005/8/layout/hierarchy6"/>
    <dgm:cxn modelId="{49243A7B-51D6-4264-817E-EF1FD3C6DAC6}" type="presOf" srcId="{F46FCE43-7A74-426E-9547-998CBE17F4F6}" destId="{B796E997-4423-440D-8918-04394BAC753D}" srcOrd="0" destOrd="0" presId="urn:microsoft.com/office/officeart/2005/8/layout/hierarchy6"/>
    <dgm:cxn modelId="{05C8BC90-12D4-40CD-A504-BA0620F7920C}" type="presOf" srcId="{8C5DB50A-CA53-42A3-ACEF-53A5646BB84F}" destId="{128A0131-2995-4F42-81BF-5E4BD70C65FA}" srcOrd="0" destOrd="0" presId="urn:microsoft.com/office/officeart/2005/8/layout/hierarchy6"/>
    <dgm:cxn modelId="{F4D2EE91-E4D0-4F89-AF0B-F4DD21F8DBF5}" type="presOf" srcId="{BC4EA087-B8EA-48D7-8989-5721D37CFBA3}" destId="{755AD40D-C21D-41FC-B360-5A170CF5FA67}" srcOrd="0" destOrd="0" presId="urn:microsoft.com/office/officeart/2005/8/layout/hierarchy6"/>
    <dgm:cxn modelId="{CE26B795-1DD8-44AB-86C5-D551146C855C}" srcId="{E103229F-75BF-47CF-8595-D566A67E6B48}" destId="{DD12CF0E-907A-4640-A830-8037EEABFFED}" srcOrd="1" destOrd="0" parTransId="{2A7FD56B-5146-4192-8E3D-B6B93974223C}" sibTransId="{4E3EABE3-575A-4DA9-A3F2-A89FD4779500}"/>
    <dgm:cxn modelId="{809D6396-12CB-4AA3-80F0-2A6A446AAF5D}" type="presOf" srcId="{1D7EC5F2-CC7B-4D99-92E1-B566B48AC227}" destId="{FCAD09E1-DC2F-473D-B25A-AF10644C3D72}" srcOrd="0" destOrd="0" presId="urn:microsoft.com/office/officeart/2005/8/layout/hierarchy6"/>
    <dgm:cxn modelId="{CF9A91A6-3ED3-4CE8-B020-8AFAE562BBF7}" srcId="{3F9AB50D-0107-462A-9E09-D6847F3D9280}" destId="{720FC673-9D68-433B-9DEC-BDF33A5681EA}" srcOrd="1" destOrd="0" parTransId="{81390A61-BB17-4594-AD39-B6FB88948875}" sibTransId="{D4F819A6-CDCA-4F85-8EEE-0E2830A27D1A}"/>
    <dgm:cxn modelId="{E172DEB2-9D8B-42E0-8FE5-71621130CD40}" type="presOf" srcId="{062A868C-D8E4-4E3D-8CDE-F1984906E995}" destId="{725BB313-79E9-48B5-AC49-697C1F2C510A}" srcOrd="0" destOrd="0" presId="urn:microsoft.com/office/officeart/2005/8/layout/hierarchy6"/>
    <dgm:cxn modelId="{277357B3-E98D-4D01-B4CB-823FCF5EEFCC}" type="presOf" srcId="{B8EBD071-5CB3-4C38-B71E-55B8FFEC62C1}" destId="{E710200A-F6AD-472F-916D-58B69ED39D47}" srcOrd="0" destOrd="0" presId="urn:microsoft.com/office/officeart/2005/8/layout/hierarchy6"/>
    <dgm:cxn modelId="{5B0FFBC0-E1DE-4BD8-844E-668EF31289E1}" type="presOf" srcId="{7737B2F2-E3D0-4B4E-BFF7-35284A46809B}" destId="{5FB8BE7A-EDDA-4299-ABA4-C4B0F8188892}" srcOrd="0" destOrd="0" presId="urn:microsoft.com/office/officeart/2005/8/layout/hierarchy6"/>
    <dgm:cxn modelId="{BC1FE9C6-75AC-4983-BFC9-84F162C0FA31}" type="presOf" srcId="{24695E1B-0EBE-4DF1-B8CE-4F10C72460B3}" destId="{E51771CB-49F7-48D7-911F-D9240BAD925F}" srcOrd="0" destOrd="0" presId="urn:microsoft.com/office/officeart/2005/8/layout/hierarchy6"/>
    <dgm:cxn modelId="{C8FB3ACB-3D65-40F6-B6B5-16F2274E14DB}" srcId="{198E0D33-DD77-4C79-9461-79B9AE878919}" destId="{64CB8469-CF74-4A9F-931B-6C56045E0F8F}" srcOrd="0" destOrd="0" parTransId="{7737B2F2-E3D0-4B4E-BFF7-35284A46809B}" sibTransId="{C26F93C3-0E7B-4423-96F3-8F1C6FB74756}"/>
    <dgm:cxn modelId="{B8113FCF-0465-4C66-B1BC-56FB143D2660}" srcId="{2EF94293-9974-4B32-82B5-59D762408966}" destId="{8C5DB50A-CA53-42A3-ACEF-53A5646BB84F}" srcOrd="0" destOrd="0" parTransId="{C9A9D383-7CC7-4637-9278-AECCC3F8C056}" sibTransId="{7C579379-2A4F-4298-9B08-B368582C3AD8}"/>
    <dgm:cxn modelId="{6DAFC9D0-66CF-4ABA-ABEE-7DE52C5E408B}" type="presOf" srcId="{41A5F19A-1EB2-43EF-8E8F-21AA935E2F0D}" destId="{D0ECF89B-5E0C-4280-B652-7B4EAA854F7D}" srcOrd="0" destOrd="0" presId="urn:microsoft.com/office/officeart/2005/8/layout/hierarchy6"/>
    <dgm:cxn modelId="{D92C05D6-4D37-4E6F-A1B4-683706FE3A5A}" type="presOf" srcId="{3F9AB50D-0107-462A-9E09-D6847F3D9280}" destId="{F774CE58-4D96-4690-9080-CF76F646332A}" srcOrd="0" destOrd="0" presId="urn:microsoft.com/office/officeart/2005/8/layout/hierarchy6"/>
    <dgm:cxn modelId="{14A9A1DF-4616-4C9A-A35C-5BDDAF5284D9}" type="presOf" srcId="{E7C67BE5-5E80-4F32-97CD-6DAE971D6118}" destId="{EE3ADD9A-75B4-4901-AC64-BE73B5AD8A36}" srcOrd="0" destOrd="0" presId="urn:microsoft.com/office/officeart/2005/8/layout/hierarchy6"/>
    <dgm:cxn modelId="{8D23D8DF-823B-4F0E-AA21-5A7FFF65506C}" srcId="{DD12CF0E-907A-4640-A830-8037EEABFFED}" destId="{5035391F-426D-4009-AA76-B3F704AA7686}" srcOrd="0" destOrd="0" parTransId="{1D7EC5F2-CC7B-4D99-92E1-B566B48AC227}" sibTransId="{6199067C-F03E-43E3-BABB-75ECD919A8FA}"/>
    <dgm:cxn modelId="{2C9EA9F1-7989-45A8-AC3E-BEFF590875DA}" type="presOf" srcId="{5035391F-426D-4009-AA76-B3F704AA7686}" destId="{A73079D4-314B-4727-8532-9E75637E5DC2}" srcOrd="0" destOrd="0" presId="urn:microsoft.com/office/officeart/2005/8/layout/hierarchy6"/>
    <dgm:cxn modelId="{59E87FF8-E461-4AB4-A408-86EC0E17C1C5}" type="presOf" srcId="{64CB8469-CF74-4A9F-931B-6C56045E0F8F}" destId="{10D05C92-5CE7-48D6-B49B-89F8D96AA9AD}" srcOrd="0" destOrd="0" presId="urn:microsoft.com/office/officeart/2005/8/layout/hierarchy6"/>
    <dgm:cxn modelId="{7233A8FC-1B24-4528-B241-CCCA30AAD9D1}" type="presOf" srcId="{85E28149-C1D7-4D74-AE4E-3273484F5DC9}" destId="{5A1C8C84-4869-4800-8DB2-EB9A93E72823}" srcOrd="0" destOrd="0" presId="urn:microsoft.com/office/officeart/2005/8/layout/hierarchy6"/>
    <dgm:cxn modelId="{FAB545FD-4EF7-4315-B9EA-EB33C982FD8C}" srcId="{198E0D33-DD77-4C79-9461-79B9AE878919}" destId="{41A5F19A-1EB2-43EF-8E8F-21AA935E2F0D}" srcOrd="1" destOrd="0" parTransId="{DD9861C9-F29A-4930-99EA-5D61768C6F3A}" sibTransId="{07DD3A6D-11EF-4204-8B7D-2F0000FE34B5}"/>
    <dgm:cxn modelId="{E1580066-1BE3-4F2A-A697-D77BCF5616DE}" type="presParOf" srcId="{68E9317B-1192-4D1E-9674-B471F6F5B4DE}" destId="{D6213A3F-9A26-41DB-8E2E-F5BD758DEC47}" srcOrd="0" destOrd="0" presId="urn:microsoft.com/office/officeart/2005/8/layout/hierarchy6"/>
    <dgm:cxn modelId="{7AECC61E-8ADE-466B-A5EB-66CC1CBB0FB4}" type="presParOf" srcId="{D6213A3F-9A26-41DB-8E2E-F5BD758DEC47}" destId="{775BE61A-2DA6-4C86-83F0-0587395A8BE3}" srcOrd="0" destOrd="0" presId="urn:microsoft.com/office/officeart/2005/8/layout/hierarchy6"/>
    <dgm:cxn modelId="{5C03A1D4-205A-4674-9B92-BD56F663644A}" type="presParOf" srcId="{775BE61A-2DA6-4C86-83F0-0587395A8BE3}" destId="{951983CE-7108-486B-97FF-D05353640D29}" srcOrd="0" destOrd="0" presId="urn:microsoft.com/office/officeart/2005/8/layout/hierarchy6"/>
    <dgm:cxn modelId="{B9F0CE99-56AE-4C9E-BDD9-7D69F0729890}" type="presParOf" srcId="{951983CE-7108-486B-97FF-D05353640D29}" destId="{5A1C8C84-4869-4800-8DB2-EB9A93E72823}" srcOrd="0" destOrd="0" presId="urn:microsoft.com/office/officeart/2005/8/layout/hierarchy6"/>
    <dgm:cxn modelId="{7BD8471D-D4ED-40F6-85F6-68FCF1BD1AF9}" type="presParOf" srcId="{951983CE-7108-486B-97FF-D05353640D29}" destId="{CAC3122C-113B-4594-91AD-CCF5ECE327D1}" srcOrd="1" destOrd="0" presId="urn:microsoft.com/office/officeart/2005/8/layout/hierarchy6"/>
    <dgm:cxn modelId="{BC0FE281-5833-44B3-BCAF-DB2A4901A032}" type="presParOf" srcId="{CAC3122C-113B-4594-91AD-CCF5ECE327D1}" destId="{725BB313-79E9-48B5-AC49-697C1F2C510A}" srcOrd="0" destOrd="0" presId="urn:microsoft.com/office/officeart/2005/8/layout/hierarchy6"/>
    <dgm:cxn modelId="{6725FF80-BD4B-4FDD-BFE5-A449CF164E6C}" type="presParOf" srcId="{CAC3122C-113B-4594-91AD-CCF5ECE327D1}" destId="{46EB9D17-E164-429A-B10D-E2C3214581D4}" srcOrd="1" destOrd="0" presId="urn:microsoft.com/office/officeart/2005/8/layout/hierarchy6"/>
    <dgm:cxn modelId="{27EB13F9-9961-4AE0-AD90-4AE20BCD1AC9}" type="presParOf" srcId="{46EB9D17-E164-429A-B10D-E2C3214581D4}" destId="{F774CE58-4D96-4690-9080-CF76F646332A}" srcOrd="0" destOrd="0" presId="urn:microsoft.com/office/officeart/2005/8/layout/hierarchy6"/>
    <dgm:cxn modelId="{BE8B32D2-96A4-4CA7-98CF-94A22CA6AB66}" type="presParOf" srcId="{46EB9D17-E164-429A-B10D-E2C3214581D4}" destId="{9A0DC94A-EFE4-4AD8-9276-066A5C7590F1}" srcOrd="1" destOrd="0" presId="urn:microsoft.com/office/officeart/2005/8/layout/hierarchy6"/>
    <dgm:cxn modelId="{B115B90A-7D81-4944-8A43-59AF4CD2E4FC}" type="presParOf" srcId="{9A0DC94A-EFE4-4AD8-9276-066A5C7590F1}" destId="{E51C430A-9588-48A0-83C4-E565A0CF53C6}" srcOrd="0" destOrd="0" presId="urn:microsoft.com/office/officeart/2005/8/layout/hierarchy6"/>
    <dgm:cxn modelId="{F075A7A5-F2ED-4BB5-86A2-5E51EDC71F3E}" type="presParOf" srcId="{9A0DC94A-EFE4-4AD8-9276-066A5C7590F1}" destId="{E5D12144-3A99-4B34-872E-BD742FA1A91F}" srcOrd="1" destOrd="0" presId="urn:microsoft.com/office/officeart/2005/8/layout/hierarchy6"/>
    <dgm:cxn modelId="{246E06D7-76F4-4FA1-B0C0-D45FAA0F6EC4}" type="presParOf" srcId="{E5D12144-3A99-4B34-872E-BD742FA1A91F}" destId="{224E40B4-5E4F-46EB-914F-20715E8587F1}" srcOrd="0" destOrd="0" presId="urn:microsoft.com/office/officeart/2005/8/layout/hierarchy6"/>
    <dgm:cxn modelId="{7713D0DA-AE1E-4443-B0A5-31AB0B069D84}" type="presParOf" srcId="{E5D12144-3A99-4B34-872E-BD742FA1A91F}" destId="{C01C951F-6AF0-4B51-83C2-8EA31670548C}" srcOrd="1" destOrd="0" presId="urn:microsoft.com/office/officeart/2005/8/layout/hierarchy6"/>
    <dgm:cxn modelId="{EAABE1D5-6AC2-404F-BF19-7A737EC1B6F4}" type="presParOf" srcId="{C01C951F-6AF0-4B51-83C2-8EA31670548C}" destId="{5FB8BE7A-EDDA-4299-ABA4-C4B0F8188892}" srcOrd="0" destOrd="0" presId="urn:microsoft.com/office/officeart/2005/8/layout/hierarchy6"/>
    <dgm:cxn modelId="{828A8227-A82F-408D-8C11-5186337F8DF3}" type="presParOf" srcId="{C01C951F-6AF0-4B51-83C2-8EA31670548C}" destId="{1D611C3D-23D5-4EC2-B630-104094819CF6}" srcOrd="1" destOrd="0" presId="urn:microsoft.com/office/officeart/2005/8/layout/hierarchy6"/>
    <dgm:cxn modelId="{523A62DF-5246-4406-8090-AF4655ED091A}" type="presParOf" srcId="{1D611C3D-23D5-4EC2-B630-104094819CF6}" destId="{10D05C92-5CE7-48D6-B49B-89F8D96AA9AD}" srcOrd="0" destOrd="0" presId="urn:microsoft.com/office/officeart/2005/8/layout/hierarchy6"/>
    <dgm:cxn modelId="{D711FDFC-7779-499B-9C54-2C08D3FD3478}" type="presParOf" srcId="{1D611C3D-23D5-4EC2-B630-104094819CF6}" destId="{E294EF9F-85EE-4136-87A0-A207C730DA07}" srcOrd="1" destOrd="0" presId="urn:microsoft.com/office/officeart/2005/8/layout/hierarchy6"/>
    <dgm:cxn modelId="{BB468137-40FC-42CB-B88C-54CF63E1A2A2}" type="presParOf" srcId="{C01C951F-6AF0-4B51-83C2-8EA31670548C}" destId="{4D68C498-8E3D-4FD7-BCB5-485C7DC81F95}" srcOrd="2" destOrd="0" presId="urn:microsoft.com/office/officeart/2005/8/layout/hierarchy6"/>
    <dgm:cxn modelId="{06D3CA25-4F78-4C2B-AB27-6BF9F955E94B}" type="presParOf" srcId="{C01C951F-6AF0-4B51-83C2-8EA31670548C}" destId="{C4240C48-1854-4D19-B3A9-C12729C17595}" srcOrd="3" destOrd="0" presId="urn:microsoft.com/office/officeart/2005/8/layout/hierarchy6"/>
    <dgm:cxn modelId="{C38B0F33-B364-4069-AAED-07781D1AE11D}" type="presParOf" srcId="{C4240C48-1854-4D19-B3A9-C12729C17595}" destId="{D0ECF89B-5E0C-4280-B652-7B4EAA854F7D}" srcOrd="0" destOrd="0" presId="urn:microsoft.com/office/officeart/2005/8/layout/hierarchy6"/>
    <dgm:cxn modelId="{D28D126A-1A64-4520-9511-7595E1011F0C}" type="presParOf" srcId="{C4240C48-1854-4D19-B3A9-C12729C17595}" destId="{DA827FE1-6E7A-4155-9D4E-EAB29EE404F0}" srcOrd="1" destOrd="0" presId="urn:microsoft.com/office/officeart/2005/8/layout/hierarchy6"/>
    <dgm:cxn modelId="{CCA325EF-E5F2-4E6C-91F4-28A4582B0BCE}" type="presParOf" srcId="{9A0DC94A-EFE4-4AD8-9276-066A5C7590F1}" destId="{46759142-59BA-45B9-90C0-C6620BF82961}" srcOrd="2" destOrd="0" presId="urn:microsoft.com/office/officeart/2005/8/layout/hierarchy6"/>
    <dgm:cxn modelId="{DBAE374B-46A2-45A2-A6B1-33189F4FEF1D}" type="presParOf" srcId="{9A0DC94A-EFE4-4AD8-9276-066A5C7590F1}" destId="{1F87A083-7805-46C0-A138-4E33D0BBCB89}" srcOrd="3" destOrd="0" presId="urn:microsoft.com/office/officeart/2005/8/layout/hierarchy6"/>
    <dgm:cxn modelId="{1281178F-3BB0-44EA-B1F8-7668B4A1A2D2}" type="presParOf" srcId="{1F87A083-7805-46C0-A138-4E33D0BBCB89}" destId="{D69B8227-4C18-43E8-BF8B-15DCA3F57DAF}" srcOrd="0" destOrd="0" presId="urn:microsoft.com/office/officeart/2005/8/layout/hierarchy6"/>
    <dgm:cxn modelId="{F9E37A7B-0C93-41BA-AF31-A4244E575553}" type="presParOf" srcId="{1F87A083-7805-46C0-A138-4E33D0BBCB89}" destId="{BDAEF66C-752F-449F-B41C-F3CCAE4E8173}" srcOrd="1" destOrd="0" presId="urn:microsoft.com/office/officeart/2005/8/layout/hierarchy6"/>
    <dgm:cxn modelId="{BF0FA9F8-6530-45DA-B094-D6E972D27DE2}" type="presParOf" srcId="{BDAEF66C-752F-449F-B41C-F3CCAE4E8173}" destId="{BBF3C526-D182-4FE5-AD33-4BA9266642B4}" srcOrd="0" destOrd="0" presId="urn:microsoft.com/office/officeart/2005/8/layout/hierarchy6"/>
    <dgm:cxn modelId="{7D52FD44-D8E6-463C-AD40-428D118FD193}" type="presParOf" srcId="{BDAEF66C-752F-449F-B41C-F3CCAE4E8173}" destId="{BC8C0957-EC0F-4549-BD88-B33ABCE893AD}" srcOrd="1" destOrd="0" presId="urn:microsoft.com/office/officeart/2005/8/layout/hierarchy6"/>
    <dgm:cxn modelId="{E96C0E54-46FC-4F0E-AB43-C29281A65093}" type="presParOf" srcId="{BC8C0957-EC0F-4549-BD88-B33ABCE893AD}" destId="{9E6BCD1F-BEAF-47B3-8519-61C3D601A5BA}" srcOrd="0" destOrd="0" presId="urn:microsoft.com/office/officeart/2005/8/layout/hierarchy6"/>
    <dgm:cxn modelId="{8CB5DCD5-F00B-468B-BCCA-3951BB7832F9}" type="presParOf" srcId="{BC8C0957-EC0F-4549-BD88-B33ABCE893AD}" destId="{6013B694-6B12-4B6D-BC1A-9793D8A803B3}" srcOrd="1" destOrd="0" presId="urn:microsoft.com/office/officeart/2005/8/layout/hierarchy6"/>
    <dgm:cxn modelId="{4D8F6DD9-DFD0-4AFE-95C9-9E08AFB013E0}" type="presParOf" srcId="{BDAEF66C-752F-449F-B41C-F3CCAE4E8173}" destId="{BFAA0676-3B56-47C7-95B5-670DBB27CE91}" srcOrd="2" destOrd="0" presId="urn:microsoft.com/office/officeart/2005/8/layout/hierarchy6"/>
    <dgm:cxn modelId="{14892E68-8390-425A-8A78-4AC328F3BE3B}" type="presParOf" srcId="{BDAEF66C-752F-449F-B41C-F3CCAE4E8173}" destId="{5E6BDB41-A4D1-4E83-B2AE-C658E688C7FE}" srcOrd="3" destOrd="0" presId="urn:microsoft.com/office/officeart/2005/8/layout/hierarchy6"/>
    <dgm:cxn modelId="{91E1BC4B-FF0C-4F51-9190-77A1CFF1F0D5}" type="presParOf" srcId="{5E6BDB41-A4D1-4E83-B2AE-C658E688C7FE}" destId="{C764600F-7AC4-4ECD-9073-F704D2D320BF}" srcOrd="0" destOrd="0" presId="urn:microsoft.com/office/officeart/2005/8/layout/hierarchy6"/>
    <dgm:cxn modelId="{9F276C0B-CA96-4884-A647-76D2CF69240C}" type="presParOf" srcId="{5E6BDB41-A4D1-4E83-B2AE-C658E688C7FE}" destId="{B1CB2964-CF93-483E-AB25-C510C98610DB}" srcOrd="1" destOrd="0" presId="urn:microsoft.com/office/officeart/2005/8/layout/hierarchy6"/>
    <dgm:cxn modelId="{6E07DBDC-D2C0-4840-90C7-AD910BC0CAE4}" type="presParOf" srcId="{CAC3122C-113B-4594-91AD-CCF5ECE327D1}" destId="{B796E997-4423-440D-8918-04394BAC753D}" srcOrd="2" destOrd="0" presId="urn:microsoft.com/office/officeart/2005/8/layout/hierarchy6"/>
    <dgm:cxn modelId="{AD7C5F77-29AE-4A61-9C69-3F47BDBFC3F6}" type="presParOf" srcId="{CAC3122C-113B-4594-91AD-CCF5ECE327D1}" destId="{C92D67AF-C24F-4DB3-8D23-9124958D8D63}" srcOrd="3" destOrd="0" presId="urn:microsoft.com/office/officeart/2005/8/layout/hierarchy6"/>
    <dgm:cxn modelId="{23F217DD-A8EC-4E4C-9564-1BE885C23883}" type="presParOf" srcId="{C92D67AF-C24F-4DB3-8D23-9124958D8D63}" destId="{2BE83080-5ADC-4F4C-8DC5-A70EEA25ACA1}" srcOrd="0" destOrd="0" presId="urn:microsoft.com/office/officeart/2005/8/layout/hierarchy6"/>
    <dgm:cxn modelId="{D197B977-C77A-441A-A7F9-C15D6109A749}" type="presParOf" srcId="{C92D67AF-C24F-4DB3-8D23-9124958D8D63}" destId="{1C22DF66-2C62-42DD-8165-B92098389225}" srcOrd="1" destOrd="0" presId="urn:microsoft.com/office/officeart/2005/8/layout/hierarchy6"/>
    <dgm:cxn modelId="{7475499A-DA1C-41CA-BBC1-68A350DA941B}" type="presParOf" srcId="{1C22DF66-2C62-42DD-8165-B92098389225}" destId="{E51771CB-49F7-48D7-911F-D9240BAD925F}" srcOrd="0" destOrd="0" presId="urn:microsoft.com/office/officeart/2005/8/layout/hierarchy6"/>
    <dgm:cxn modelId="{D62FE3C1-E1E6-4328-ADB3-C47165AFB3ED}" type="presParOf" srcId="{1C22DF66-2C62-42DD-8165-B92098389225}" destId="{7D86AB03-CED3-4514-9F2D-7A168AFF5A2F}" srcOrd="1" destOrd="0" presId="urn:microsoft.com/office/officeart/2005/8/layout/hierarchy6"/>
    <dgm:cxn modelId="{43996DAA-011D-494B-AEDC-B999D0D9CB22}" type="presParOf" srcId="{7D86AB03-CED3-4514-9F2D-7A168AFF5A2F}" destId="{6F1DC95B-9E24-4E33-BD19-006476A12190}" srcOrd="0" destOrd="0" presId="urn:microsoft.com/office/officeart/2005/8/layout/hierarchy6"/>
    <dgm:cxn modelId="{49B46D27-A92E-4251-BBE5-ED2A72618DB2}" type="presParOf" srcId="{7D86AB03-CED3-4514-9F2D-7A168AFF5A2F}" destId="{F1E7DE95-99CE-49E6-9F38-275F080005C8}" srcOrd="1" destOrd="0" presId="urn:microsoft.com/office/officeart/2005/8/layout/hierarchy6"/>
    <dgm:cxn modelId="{C9358D0E-2908-4E5A-9AA7-284B31FDC0F7}" type="presParOf" srcId="{F1E7DE95-99CE-49E6-9F38-275F080005C8}" destId="{81865CFD-EF90-4FB8-985F-8671C5F1928D}" srcOrd="0" destOrd="0" presId="urn:microsoft.com/office/officeart/2005/8/layout/hierarchy6"/>
    <dgm:cxn modelId="{94D8BDA0-5E35-433D-A986-F0CDFA1BE9D4}" type="presParOf" srcId="{F1E7DE95-99CE-49E6-9F38-275F080005C8}" destId="{EA7139CF-1E9F-4816-B886-71A3E09823BF}" srcOrd="1" destOrd="0" presId="urn:microsoft.com/office/officeart/2005/8/layout/hierarchy6"/>
    <dgm:cxn modelId="{A483E9B0-7709-495F-A816-B4B027D247A5}" type="presParOf" srcId="{EA7139CF-1E9F-4816-B886-71A3E09823BF}" destId="{128A0131-2995-4F42-81BF-5E4BD70C65FA}" srcOrd="0" destOrd="0" presId="urn:microsoft.com/office/officeart/2005/8/layout/hierarchy6"/>
    <dgm:cxn modelId="{7FFE7F0E-C314-441E-9B1C-2AEFAA151580}" type="presParOf" srcId="{EA7139CF-1E9F-4816-B886-71A3E09823BF}" destId="{8F97AA24-A516-4185-AE4A-20F8DB862C33}" srcOrd="1" destOrd="0" presId="urn:microsoft.com/office/officeart/2005/8/layout/hierarchy6"/>
    <dgm:cxn modelId="{AF2E6AAA-BE50-4C7C-A0AC-5DD8F1B19AB8}" type="presParOf" srcId="{F1E7DE95-99CE-49E6-9F38-275F080005C8}" destId="{755AD40D-C21D-41FC-B360-5A170CF5FA67}" srcOrd="2" destOrd="0" presId="urn:microsoft.com/office/officeart/2005/8/layout/hierarchy6"/>
    <dgm:cxn modelId="{18020EF7-6A94-4666-86D6-8CAA7896A4CC}" type="presParOf" srcId="{F1E7DE95-99CE-49E6-9F38-275F080005C8}" destId="{74EE3DD2-5A62-4811-B9DF-37490BF4747C}" srcOrd="3" destOrd="0" presId="urn:microsoft.com/office/officeart/2005/8/layout/hierarchy6"/>
    <dgm:cxn modelId="{5EB54E76-4531-4A1A-A354-8ADBA5045E10}" type="presParOf" srcId="{74EE3DD2-5A62-4811-B9DF-37490BF4747C}" destId="{EE3ADD9A-75B4-4901-AC64-BE73B5AD8A36}" srcOrd="0" destOrd="0" presId="urn:microsoft.com/office/officeart/2005/8/layout/hierarchy6"/>
    <dgm:cxn modelId="{8CD24973-4CA6-4575-9603-D1D1F53621DD}" type="presParOf" srcId="{74EE3DD2-5A62-4811-B9DF-37490BF4747C}" destId="{AB43A575-0805-42CB-B6D0-BB335BC548BD}" srcOrd="1" destOrd="0" presId="urn:microsoft.com/office/officeart/2005/8/layout/hierarchy6"/>
    <dgm:cxn modelId="{97D4BC43-F6AE-4369-8C66-9FED7C781512}" type="presParOf" srcId="{1C22DF66-2C62-42DD-8165-B92098389225}" destId="{32D6A14F-0F38-430F-B29F-C012C047CA0B}" srcOrd="2" destOrd="0" presId="urn:microsoft.com/office/officeart/2005/8/layout/hierarchy6"/>
    <dgm:cxn modelId="{1D390BDB-4706-4279-972F-4C73ECE61006}" type="presParOf" srcId="{1C22DF66-2C62-42DD-8165-B92098389225}" destId="{F93030C3-EB45-48F5-B542-0E36205E1DC1}" srcOrd="3" destOrd="0" presId="urn:microsoft.com/office/officeart/2005/8/layout/hierarchy6"/>
    <dgm:cxn modelId="{C3B5835F-E669-496E-A0EC-7FA153D58B63}" type="presParOf" srcId="{F93030C3-EB45-48F5-B542-0E36205E1DC1}" destId="{71FE1C56-60C0-49F4-95F6-3FB7BE2B4E84}" srcOrd="0" destOrd="0" presId="urn:microsoft.com/office/officeart/2005/8/layout/hierarchy6"/>
    <dgm:cxn modelId="{AF394462-C206-48D0-A25E-37572C58F47F}" type="presParOf" srcId="{F93030C3-EB45-48F5-B542-0E36205E1DC1}" destId="{C07085A9-80B3-4A7F-B4A9-631A7E3B2B66}" srcOrd="1" destOrd="0" presId="urn:microsoft.com/office/officeart/2005/8/layout/hierarchy6"/>
    <dgm:cxn modelId="{FC071BC4-400E-4105-BE4C-A2009B3A44E0}" type="presParOf" srcId="{C07085A9-80B3-4A7F-B4A9-631A7E3B2B66}" destId="{FCAD09E1-DC2F-473D-B25A-AF10644C3D72}" srcOrd="0" destOrd="0" presId="urn:microsoft.com/office/officeart/2005/8/layout/hierarchy6"/>
    <dgm:cxn modelId="{05B6F978-409D-4CCA-B177-C7BFDFA39AD9}" type="presParOf" srcId="{C07085A9-80B3-4A7F-B4A9-631A7E3B2B66}" destId="{68DA3DAD-6F64-482E-B4C9-DBE96A9D89F6}" srcOrd="1" destOrd="0" presId="urn:microsoft.com/office/officeart/2005/8/layout/hierarchy6"/>
    <dgm:cxn modelId="{F7D68643-5E72-4638-A9F2-372810BD90CC}" type="presParOf" srcId="{68DA3DAD-6F64-482E-B4C9-DBE96A9D89F6}" destId="{A73079D4-314B-4727-8532-9E75637E5DC2}" srcOrd="0" destOrd="0" presId="urn:microsoft.com/office/officeart/2005/8/layout/hierarchy6"/>
    <dgm:cxn modelId="{7A26765C-29CF-484B-8BBE-2131AD405DAA}" type="presParOf" srcId="{68DA3DAD-6F64-482E-B4C9-DBE96A9D89F6}" destId="{A6AC0B1F-EEF1-4B32-89BE-6545300CD010}" srcOrd="1" destOrd="0" presId="urn:microsoft.com/office/officeart/2005/8/layout/hierarchy6"/>
    <dgm:cxn modelId="{9560FE99-BE3A-4D30-ACDF-89FC22E6444E}" type="presParOf" srcId="{C07085A9-80B3-4A7F-B4A9-631A7E3B2B66}" destId="{C8AC2EFE-13D9-4093-8EE3-E1CCE7052FC0}" srcOrd="2" destOrd="0" presId="urn:microsoft.com/office/officeart/2005/8/layout/hierarchy6"/>
    <dgm:cxn modelId="{DA314A2F-9778-429D-8FC7-FA1D0C0899F3}" type="presParOf" srcId="{C07085A9-80B3-4A7F-B4A9-631A7E3B2B66}" destId="{ADAC41F5-30AD-4040-AC81-BEC278CF12B3}" srcOrd="3" destOrd="0" presId="urn:microsoft.com/office/officeart/2005/8/layout/hierarchy6"/>
    <dgm:cxn modelId="{53FE5B74-B8AF-4829-ACC5-B1BC7471999A}" type="presParOf" srcId="{ADAC41F5-30AD-4040-AC81-BEC278CF12B3}" destId="{E710200A-F6AD-472F-916D-58B69ED39D47}" srcOrd="0" destOrd="0" presId="urn:microsoft.com/office/officeart/2005/8/layout/hierarchy6"/>
    <dgm:cxn modelId="{16C8A366-F87C-441E-B07C-311547BAF7AC}" type="presParOf" srcId="{ADAC41F5-30AD-4040-AC81-BEC278CF12B3}" destId="{B20B033B-5F06-473B-A8BD-64CDA7B42D1A}" srcOrd="1" destOrd="0" presId="urn:microsoft.com/office/officeart/2005/8/layout/hierarchy6"/>
    <dgm:cxn modelId="{61B11E86-3103-453E-A536-71A960F1D288}" type="presParOf" srcId="{68E9317B-1192-4D1E-9674-B471F6F5B4DE}" destId="{6A708424-243C-4AC0-B03F-4664408A092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C8C84-4869-4800-8DB2-EB9A93E72823}">
      <dsp:nvSpPr>
        <dsp:cNvPr id="0" name=""/>
        <dsp:cNvSpPr/>
      </dsp:nvSpPr>
      <dsp:spPr>
        <a:xfrm>
          <a:off x="3599083" y="145843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4 6 2 3</a:t>
          </a:r>
          <a:endParaRPr lang="zh-CN" altLang="en-US" sz="1600" kern="1200" dirty="0"/>
        </a:p>
      </dsp:txBody>
      <dsp:txXfrm>
        <a:off x="3614526" y="161286"/>
        <a:ext cx="760024" cy="496387"/>
      </dsp:txXfrm>
    </dsp:sp>
    <dsp:sp modelId="{725BB313-79E9-48B5-AC49-697C1F2C510A}">
      <dsp:nvSpPr>
        <dsp:cNvPr id="0" name=""/>
        <dsp:cNvSpPr/>
      </dsp:nvSpPr>
      <dsp:spPr>
        <a:xfrm>
          <a:off x="1938170" y="673117"/>
          <a:ext cx="2056368" cy="210909"/>
        </a:xfrm>
        <a:custGeom>
          <a:avLst/>
          <a:gdLst/>
          <a:ahLst/>
          <a:cxnLst/>
          <a:rect l="0" t="0" r="0" b="0"/>
          <a:pathLst>
            <a:path>
              <a:moveTo>
                <a:pt x="2056368" y="0"/>
              </a:moveTo>
              <a:lnTo>
                <a:pt x="2056368" y="105454"/>
              </a:lnTo>
              <a:lnTo>
                <a:pt x="0" y="105454"/>
              </a:lnTo>
              <a:lnTo>
                <a:pt x="0" y="21090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4CE58-4D96-4690-9080-CF76F646332A}">
      <dsp:nvSpPr>
        <dsp:cNvPr id="0" name=""/>
        <dsp:cNvSpPr/>
      </dsp:nvSpPr>
      <dsp:spPr>
        <a:xfrm>
          <a:off x="1542714" y="884027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6 2 3</a:t>
          </a:r>
          <a:endParaRPr lang="zh-CN" altLang="en-US" sz="1600" kern="1200" dirty="0"/>
        </a:p>
      </dsp:txBody>
      <dsp:txXfrm>
        <a:off x="1558157" y="899470"/>
        <a:ext cx="760024" cy="496387"/>
      </dsp:txXfrm>
    </dsp:sp>
    <dsp:sp modelId="{E51C430A-9588-48A0-83C4-E565A0CF53C6}">
      <dsp:nvSpPr>
        <dsp:cNvPr id="0" name=""/>
        <dsp:cNvSpPr/>
      </dsp:nvSpPr>
      <dsp:spPr>
        <a:xfrm>
          <a:off x="909986" y="1411301"/>
          <a:ext cx="1028184" cy="210909"/>
        </a:xfrm>
        <a:custGeom>
          <a:avLst/>
          <a:gdLst/>
          <a:ahLst/>
          <a:cxnLst/>
          <a:rect l="0" t="0" r="0" b="0"/>
          <a:pathLst>
            <a:path>
              <a:moveTo>
                <a:pt x="1028184" y="0"/>
              </a:moveTo>
              <a:lnTo>
                <a:pt x="1028184" y="105454"/>
              </a:lnTo>
              <a:lnTo>
                <a:pt x="0" y="105454"/>
              </a:lnTo>
              <a:lnTo>
                <a:pt x="0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E40B4-5E4F-46EB-914F-20715E8587F1}">
      <dsp:nvSpPr>
        <dsp:cNvPr id="0" name=""/>
        <dsp:cNvSpPr/>
      </dsp:nvSpPr>
      <dsp:spPr>
        <a:xfrm>
          <a:off x="514530" y="1622210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2 3</a:t>
          </a:r>
          <a:endParaRPr lang="zh-CN" altLang="en-US" sz="1600" kern="1200" dirty="0"/>
        </a:p>
      </dsp:txBody>
      <dsp:txXfrm>
        <a:off x="529973" y="1637653"/>
        <a:ext cx="760024" cy="496387"/>
      </dsp:txXfrm>
    </dsp:sp>
    <dsp:sp modelId="{5FB8BE7A-EDDA-4299-ABA4-C4B0F8188892}">
      <dsp:nvSpPr>
        <dsp:cNvPr id="0" name=""/>
        <dsp:cNvSpPr/>
      </dsp:nvSpPr>
      <dsp:spPr>
        <a:xfrm>
          <a:off x="395894" y="2149484"/>
          <a:ext cx="514092" cy="210909"/>
        </a:xfrm>
        <a:custGeom>
          <a:avLst/>
          <a:gdLst/>
          <a:ahLst/>
          <a:cxnLst/>
          <a:rect l="0" t="0" r="0" b="0"/>
          <a:pathLst>
            <a:path>
              <a:moveTo>
                <a:pt x="514092" y="0"/>
              </a:moveTo>
              <a:lnTo>
                <a:pt x="514092" y="105454"/>
              </a:lnTo>
              <a:lnTo>
                <a:pt x="0" y="105454"/>
              </a:lnTo>
              <a:lnTo>
                <a:pt x="0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05C92-5CE7-48D6-B49B-89F8D96AA9AD}">
      <dsp:nvSpPr>
        <dsp:cNvPr id="0" name=""/>
        <dsp:cNvSpPr/>
      </dsp:nvSpPr>
      <dsp:spPr>
        <a:xfrm>
          <a:off x="438" y="2360394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3</a:t>
          </a:r>
          <a:endParaRPr lang="zh-CN" altLang="en-US" sz="1600" kern="1200" dirty="0"/>
        </a:p>
      </dsp:txBody>
      <dsp:txXfrm>
        <a:off x="15881" y="2375837"/>
        <a:ext cx="760024" cy="496387"/>
      </dsp:txXfrm>
    </dsp:sp>
    <dsp:sp modelId="{4D68C498-8E3D-4FD7-BCB5-485C7DC81F95}">
      <dsp:nvSpPr>
        <dsp:cNvPr id="0" name=""/>
        <dsp:cNvSpPr/>
      </dsp:nvSpPr>
      <dsp:spPr>
        <a:xfrm>
          <a:off x="909986" y="2149484"/>
          <a:ext cx="514092" cy="21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54"/>
              </a:lnTo>
              <a:lnTo>
                <a:pt x="514092" y="105454"/>
              </a:lnTo>
              <a:lnTo>
                <a:pt x="514092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CF89B-5E0C-4280-B652-7B4EAA854F7D}">
      <dsp:nvSpPr>
        <dsp:cNvPr id="0" name=""/>
        <dsp:cNvSpPr/>
      </dsp:nvSpPr>
      <dsp:spPr>
        <a:xfrm>
          <a:off x="1028622" y="2360394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2</a:t>
          </a:r>
          <a:endParaRPr lang="zh-CN" altLang="en-US" sz="1600" kern="1200" dirty="0"/>
        </a:p>
      </dsp:txBody>
      <dsp:txXfrm>
        <a:off x="1044065" y="2375837"/>
        <a:ext cx="760024" cy="496387"/>
      </dsp:txXfrm>
    </dsp:sp>
    <dsp:sp modelId="{46759142-59BA-45B9-90C0-C6620BF82961}">
      <dsp:nvSpPr>
        <dsp:cNvPr id="0" name=""/>
        <dsp:cNvSpPr/>
      </dsp:nvSpPr>
      <dsp:spPr>
        <a:xfrm>
          <a:off x="1938170" y="1411301"/>
          <a:ext cx="1028184" cy="21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54"/>
              </a:lnTo>
              <a:lnTo>
                <a:pt x="1028184" y="105454"/>
              </a:lnTo>
              <a:lnTo>
                <a:pt x="1028184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B8227-4C18-43E8-BF8B-15DCA3F57DAF}">
      <dsp:nvSpPr>
        <dsp:cNvPr id="0" name=""/>
        <dsp:cNvSpPr/>
      </dsp:nvSpPr>
      <dsp:spPr>
        <a:xfrm>
          <a:off x="2570899" y="1622210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6 2</a:t>
          </a:r>
          <a:endParaRPr lang="zh-CN" altLang="en-US" sz="1600" kern="1200" dirty="0"/>
        </a:p>
      </dsp:txBody>
      <dsp:txXfrm>
        <a:off x="2586342" y="1637653"/>
        <a:ext cx="760024" cy="496387"/>
      </dsp:txXfrm>
    </dsp:sp>
    <dsp:sp modelId="{BBF3C526-D182-4FE5-AD33-4BA9266642B4}">
      <dsp:nvSpPr>
        <dsp:cNvPr id="0" name=""/>
        <dsp:cNvSpPr/>
      </dsp:nvSpPr>
      <dsp:spPr>
        <a:xfrm>
          <a:off x="2452262" y="2149484"/>
          <a:ext cx="514092" cy="210909"/>
        </a:xfrm>
        <a:custGeom>
          <a:avLst/>
          <a:gdLst/>
          <a:ahLst/>
          <a:cxnLst/>
          <a:rect l="0" t="0" r="0" b="0"/>
          <a:pathLst>
            <a:path>
              <a:moveTo>
                <a:pt x="514092" y="0"/>
              </a:moveTo>
              <a:lnTo>
                <a:pt x="514092" y="105454"/>
              </a:lnTo>
              <a:lnTo>
                <a:pt x="0" y="105454"/>
              </a:lnTo>
              <a:lnTo>
                <a:pt x="0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BCD1F-BEAF-47B3-8519-61C3D601A5BA}">
      <dsp:nvSpPr>
        <dsp:cNvPr id="0" name=""/>
        <dsp:cNvSpPr/>
      </dsp:nvSpPr>
      <dsp:spPr>
        <a:xfrm>
          <a:off x="2056806" y="2360394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2</a:t>
          </a:r>
          <a:endParaRPr lang="zh-CN" altLang="en-US" sz="1600" kern="1200" dirty="0"/>
        </a:p>
      </dsp:txBody>
      <dsp:txXfrm>
        <a:off x="2072249" y="2375837"/>
        <a:ext cx="760024" cy="496387"/>
      </dsp:txXfrm>
    </dsp:sp>
    <dsp:sp modelId="{BFAA0676-3B56-47C7-95B5-670DBB27CE91}">
      <dsp:nvSpPr>
        <dsp:cNvPr id="0" name=""/>
        <dsp:cNvSpPr/>
      </dsp:nvSpPr>
      <dsp:spPr>
        <a:xfrm>
          <a:off x="2966354" y="2149484"/>
          <a:ext cx="514092" cy="21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54"/>
              </a:lnTo>
              <a:lnTo>
                <a:pt x="514092" y="105454"/>
              </a:lnTo>
              <a:lnTo>
                <a:pt x="514092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4600F-7AC4-4ECD-9073-F704D2D320BF}">
      <dsp:nvSpPr>
        <dsp:cNvPr id="0" name=""/>
        <dsp:cNvSpPr/>
      </dsp:nvSpPr>
      <dsp:spPr>
        <a:xfrm>
          <a:off x="3084991" y="2360394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6</a:t>
          </a:r>
          <a:endParaRPr lang="zh-CN" altLang="en-US" sz="1600" kern="1200" dirty="0"/>
        </a:p>
      </dsp:txBody>
      <dsp:txXfrm>
        <a:off x="3100434" y="2375837"/>
        <a:ext cx="760024" cy="496387"/>
      </dsp:txXfrm>
    </dsp:sp>
    <dsp:sp modelId="{B796E997-4423-440D-8918-04394BAC753D}">
      <dsp:nvSpPr>
        <dsp:cNvPr id="0" name=""/>
        <dsp:cNvSpPr/>
      </dsp:nvSpPr>
      <dsp:spPr>
        <a:xfrm>
          <a:off x="3994538" y="673117"/>
          <a:ext cx="2056368" cy="21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54"/>
              </a:lnTo>
              <a:lnTo>
                <a:pt x="2056368" y="105454"/>
              </a:lnTo>
              <a:lnTo>
                <a:pt x="2056368" y="21090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83080-5ADC-4F4C-8DC5-A70EEA25ACA1}">
      <dsp:nvSpPr>
        <dsp:cNvPr id="0" name=""/>
        <dsp:cNvSpPr/>
      </dsp:nvSpPr>
      <dsp:spPr>
        <a:xfrm>
          <a:off x="5655451" y="884027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4 6 2</a:t>
          </a:r>
          <a:endParaRPr lang="zh-CN" altLang="en-US" sz="1600" kern="1200" dirty="0"/>
        </a:p>
      </dsp:txBody>
      <dsp:txXfrm>
        <a:off x="5670894" y="899470"/>
        <a:ext cx="760024" cy="496387"/>
      </dsp:txXfrm>
    </dsp:sp>
    <dsp:sp modelId="{E51771CB-49F7-48D7-911F-D9240BAD925F}">
      <dsp:nvSpPr>
        <dsp:cNvPr id="0" name=""/>
        <dsp:cNvSpPr/>
      </dsp:nvSpPr>
      <dsp:spPr>
        <a:xfrm>
          <a:off x="5022722" y="1411301"/>
          <a:ext cx="1028184" cy="210909"/>
        </a:xfrm>
        <a:custGeom>
          <a:avLst/>
          <a:gdLst/>
          <a:ahLst/>
          <a:cxnLst/>
          <a:rect l="0" t="0" r="0" b="0"/>
          <a:pathLst>
            <a:path>
              <a:moveTo>
                <a:pt x="1028184" y="0"/>
              </a:moveTo>
              <a:lnTo>
                <a:pt x="1028184" y="105454"/>
              </a:lnTo>
              <a:lnTo>
                <a:pt x="0" y="105454"/>
              </a:lnTo>
              <a:lnTo>
                <a:pt x="0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DC95B-9E24-4E33-BD19-006476A12190}">
      <dsp:nvSpPr>
        <dsp:cNvPr id="0" name=""/>
        <dsp:cNvSpPr/>
      </dsp:nvSpPr>
      <dsp:spPr>
        <a:xfrm>
          <a:off x="4627267" y="1622210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6 2</a:t>
          </a:r>
          <a:endParaRPr lang="zh-CN" altLang="en-US" sz="1600" kern="1200" dirty="0"/>
        </a:p>
      </dsp:txBody>
      <dsp:txXfrm>
        <a:off x="4642710" y="1637653"/>
        <a:ext cx="760024" cy="496387"/>
      </dsp:txXfrm>
    </dsp:sp>
    <dsp:sp modelId="{81865CFD-EF90-4FB8-985F-8671C5F1928D}">
      <dsp:nvSpPr>
        <dsp:cNvPr id="0" name=""/>
        <dsp:cNvSpPr/>
      </dsp:nvSpPr>
      <dsp:spPr>
        <a:xfrm>
          <a:off x="4508630" y="2149484"/>
          <a:ext cx="514092" cy="210909"/>
        </a:xfrm>
        <a:custGeom>
          <a:avLst/>
          <a:gdLst/>
          <a:ahLst/>
          <a:cxnLst/>
          <a:rect l="0" t="0" r="0" b="0"/>
          <a:pathLst>
            <a:path>
              <a:moveTo>
                <a:pt x="514092" y="0"/>
              </a:moveTo>
              <a:lnTo>
                <a:pt x="514092" y="105454"/>
              </a:lnTo>
              <a:lnTo>
                <a:pt x="0" y="105454"/>
              </a:lnTo>
              <a:lnTo>
                <a:pt x="0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A0131-2995-4F42-81BF-5E4BD70C65FA}">
      <dsp:nvSpPr>
        <dsp:cNvPr id="0" name=""/>
        <dsp:cNvSpPr/>
      </dsp:nvSpPr>
      <dsp:spPr>
        <a:xfrm>
          <a:off x="4113175" y="2360394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2</a:t>
          </a:r>
          <a:endParaRPr lang="zh-CN" altLang="en-US" sz="1600" kern="1200" dirty="0"/>
        </a:p>
      </dsp:txBody>
      <dsp:txXfrm>
        <a:off x="4128618" y="2375837"/>
        <a:ext cx="760024" cy="496387"/>
      </dsp:txXfrm>
    </dsp:sp>
    <dsp:sp modelId="{755AD40D-C21D-41FC-B360-5A170CF5FA67}">
      <dsp:nvSpPr>
        <dsp:cNvPr id="0" name=""/>
        <dsp:cNvSpPr/>
      </dsp:nvSpPr>
      <dsp:spPr>
        <a:xfrm>
          <a:off x="5022722" y="2149484"/>
          <a:ext cx="514092" cy="21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54"/>
              </a:lnTo>
              <a:lnTo>
                <a:pt x="514092" y="105454"/>
              </a:lnTo>
              <a:lnTo>
                <a:pt x="514092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ADD9A-75B4-4901-AC64-BE73B5AD8A36}">
      <dsp:nvSpPr>
        <dsp:cNvPr id="0" name=""/>
        <dsp:cNvSpPr/>
      </dsp:nvSpPr>
      <dsp:spPr>
        <a:xfrm>
          <a:off x="5141359" y="2360394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6</a:t>
          </a:r>
          <a:endParaRPr lang="zh-CN" altLang="en-US" sz="1600" kern="1200" dirty="0"/>
        </a:p>
      </dsp:txBody>
      <dsp:txXfrm>
        <a:off x="5156802" y="2375837"/>
        <a:ext cx="760024" cy="496387"/>
      </dsp:txXfrm>
    </dsp:sp>
    <dsp:sp modelId="{32D6A14F-0F38-430F-B29F-C012C047CA0B}">
      <dsp:nvSpPr>
        <dsp:cNvPr id="0" name=""/>
        <dsp:cNvSpPr/>
      </dsp:nvSpPr>
      <dsp:spPr>
        <a:xfrm>
          <a:off x="6050906" y="1411301"/>
          <a:ext cx="1028184" cy="21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54"/>
              </a:lnTo>
              <a:lnTo>
                <a:pt x="1028184" y="105454"/>
              </a:lnTo>
              <a:lnTo>
                <a:pt x="1028184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E1C56-60C0-49F4-95F6-3FB7BE2B4E84}">
      <dsp:nvSpPr>
        <dsp:cNvPr id="0" name=""/>
        <dsp:cNvSpPr/>
      </dsp:nvSpPr>
      <dsp:spPr>
        <a:xfrm>
          <a:off x="6683635" y="1622210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4 6</a:t>
          </a:r>
          <a:endParaRPr lang="zh-CN" altLang="en-US" sz="1600" kern="1200" dirty="0"/>
        </a:p>
      </dsp:txBody>
      <dsp:txXfrm>
        <a:off x="6699078" y="1637653"/>
        <a:ext cx="760024" cy="496387"/>
      </dsp:txXfrm>
    </dsp:sp>
    <dsp:sp modelId="{FCAD09E1-DC2F-473D-B25A-AF10644C3D72}">
      <dsp:nvSpPr>
        <dsp:cNvPr id="0" name=""/>
        <dsp:cNvSpPr/>
      </dsp:nvSpPr>
      <dsp:spPr>
        <a:xfrm>
          <a:off x="6564998" y="2149484"/>
          <a:ext cx="514092" cy="210909"/>
        </a:xfrm>
        <a:custGeom>
          <a:avLst/>
          <a:gdLst/>
          <a:ahLst/>
          <a:cxnLst/>
          <a:rect l="0" t="0" r="0" b="0"/>
          <a:pathLst>
            <a:path>
              <a:moveTo>
                <a:pt x="514092" y="0"/>
              </a:moveTo>
              <a:lnTo>
                <a:pt x="514092" y="105454"/>
              </a:lnTo>
              <a:lnTo>
                <a:pt x="0" y="105454"/>
              </a:lnTo>
              <a:lnTo>
                <a:pt x="0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079D4-314B-4727-8532-9E75637E5DC2}">
      <dsp:nvSpPr>
        <dsp:cNvPr id="0" name=""/>
        <dsp:cNvSpPr/>
      </dsp:nvSpPr>
      <dsp:spPr>
        <a:xfrm>
          <a:off x="6169543" y="2360394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6</a:t>
          </a:r>
          <a:endParaRPr lang="zh-CN" altLang="en-US" sz="1600" kern="1200" dirty="0"/>
        </a:p>
      </dsp:txBody>
      <dsp:txXfrm>
        <a:off x="6184986" y="2375837"/>
        <a:ext cx="760024" cy="496387"/>
      </dsp:txXfrm>
    </dsp:sp>
    <dsp:sp modelId="{C8AC2EFE-13D9-4093-8EE3-E1CCE7052FC0}">
      <dsp:nvSpPr>
        <dsp:cNvPr id="0" name=""/>
        <dsp:cNvSpPr/>
      </dsp:nvSpPr>
      <dsp:spPr>
        <a:xfrm>
          <a:off x="7079090" y="2149484"/>
          <a:ext cx="514092" cy="21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54"/>
              </a:lnTo>
              <a:lnTo>
                <a:pt x="514092" y="105454"/>
              </a:lnTo>
              <a:lnTo>
                <a:pt x="514092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0200A-F6AD-472F-916D-58B69ED39D47}">
      <dsp:nvSpPr>
        <dsp:cNvPr id="0" name=""/>
        <dsp:cNvSpPr/>
      </dsp:nvSpPr>
      <dsp:spPr>
        <a:xfrm>
          <a:off x="7197727" y="2360394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4</a:t>
          </a:r>
          <a:endParaRPr lang="zh-CN" altLang="en-US" sz="1600" kern="1200" dirty="0"/>
        </a:p>
      </dsp:txBody>
      <dsp:txXfrm>
        <a:off x="7213170" y="2375837"/>
        <a:ext cx="760024" cy="496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3E2E1-B9B0-453A-AF8D-B61727B8ADE0}">
      <dsp:nvSpPr>
        <dsp:cNvPr id="0" name=""/>
        <dsp:cNvSpPr/>
      </dsp:nvSpPr>
      <dsp:spPr>
        <a:xfrm>
          <a:off x="4917" y="354985"/>
          <a:ext cx="1454486" cy="7025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2"/>
              </a:solidFill>
            </a:rPr>
            <a:t>收集到的硬币数量最多</a:t>
          </a:r>
        </a:p>
      </dsp:txBody>
      <dsp:txXfrm>
        <a:off x="25494" y="375562"/>
        <a:ext cx="1413332" cy="661397"/>
      </dsp:txXfrm>
    </dsp:sp>
    <dsp:sp modelId="{B624A393-5F6B-4E62-A8F1-D761EAF55F7F}">
      <dsp:nvSpPr>
        <dsp:cNvPr id="0" name=""/>
        <dsp:cNvSpPr/>
      </dsp:nvSpPr>
      <dsp:spPr>
        <a:xfrm>
          <a:off x="1544160" y="601162"/>
          <a:ext cx="179685" cy="210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544160" y="643202"/>
        <a:ext cx="125780" cy="126118"/>
      </dsp:txXfrm>
    </dsp:sp>
    <dsp:sp modelId="{B2616A46-E053-4350-95F3-63DC015BCE84}">
      <dsp:nvSpPr>
        <dsp:cNvPr id="0" name=""/>
        <dsp:cNvSpPr/>
      </dsp:nvSpPr>
      <dsp:spPr>
        <a:xfrm>
          <a:off x="1798432" y="332912"/>
          <a:ext cx="2334275" cy="7466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2"/>
              </a:solidFill>
            </a:rPr>
            <a:t>我拿到的硬币数尽可能多</a:t>
          </a:r>
          <a:endParaRPr lang="en-US" altLang="zh-CN" sz="1400" kern="1200" dirty="0">
            <a:solidFill>
              <a:schemeClr val="tx2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2"/>
              </a:solidFill>
            </a:rPr>
            <a:t>对方拿到的硬币尽可能少</a:t>
          </a:r>
        </a:p>
      </dsp:txBody>
      <dsp:txXfrm>
        <a:off x="1820302" y="354782"/>
        <a:ext cx="2290535" cy="702957"/>
      </dsp:txXfrm>
    </dsp:sp>
    <dsp:sp modelId="{82986B0E-5B58-4C68-86BB-ED72EAC2BD0E}">
      <dsp:nvSpPr>
        <dsp:cNvPr id="0" name=""/>
        <dsp:cNvSpPr/>
      </dsp:nvSpPr>
      <dsp:spPr>
        <a:xfrm>
          <a:off x="4217465" y="601162"/>
          <a:ext cx="179685" cy="210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4217465" y="643202"/>
        <a:ext cx="125780" cy="126118"/>
      </dsp:txXfrm>
    </dsp:sp>
    <dsp:sp modelId="{912CB72C-1C9E-4740-A8E8-F05EA28B27FD}">
      <dsp:nvSpPr>
        <dsp:cNvPr id="0" name=""/>
        <dsp:cNvSpPr/>
      </dsp:nvSpPr>
      <dsp:spPr>
        <a:xfrm>
          <a:off x="4471737" y="359144"/>
          <a:ext cx="1453469" cy="694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2"/>
              </a:solidFill>
            </a:rPr>
            <a:t>两者的</a:t>
          </a:r>
          <a:r>
            <a:rPr lang="zh-CN" altLang="en-US" sz="1400" kern="1200" dirty="0">
              <a:solidFill>
                <a:schemeClr val="accent2">
                  <a:lumMod val="75000"/>
                </a:schemeClr>
              </a:solidFill>
            </a:rPr>
            <a:t>差距</a:t>
          </a:r>
          <a:r>
            <a:rPr lang="zh-CN" altLang="en-US" sz="1400" kern="1200" dirty="0">
              <a:solidFill>
                <a:schemeClr val="tx2"/>
              </a:solidFill>
            </a:rPr>
            <a:t>尽可能的大</a:t>
          </a:r>
        </a:p>
      </dsp:txBody>
      <dsp:txXfrm>
        <a:off x="4492070" y="379477"/>
        <a:ext cx="1412803" cy="6535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C8C84-4869-4800-8DB2-EB9A93E72823}">
      <dsp:nvSpPr>
        <dsp:cNvPr id="0" name=""/>
        <dsp:cNvSpPr/>
      </dsp:nvSpPr>
      <dsp:spPr>
        <a:xfrm>
          <a:off x="3599083" y="145843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4 8 6 5</a:t>
          </a:r>
          <a:endParaRPr lang="zh-CN" altLang="en-US" sz="1600" kern="1200" dirty="0"/>
        </a:p>
      </dsp:txBody>
      <dsp:txXfrm>
        <a:off x="3614526" y="161286"/>
        <a:ext cx="760024" cy="496387"/>
      </dsp:txXfrm>
    </dsp:sp>
    <dsp:sp modelId="{725BB313-79E9-48B5-AC49-697C1F2C510A}">
      <dsp:nvSpPr>
        <dsp:cNvPr id="0" name=""/>
        <dsp:cNvSpPr/>
      </dsp:nvSpPr>
      <dsp:spPr>
        <a:xfrm>
          <a:off x="1938170" y="673117"/>
          <a:ext cx="2056368" cy="210909"/>
        </a:xfrm>
        <a:custGeom>
          <a:avLst/>
          <a:gdLst/>
          <a:ahLst/>
          <a:cxnLst/>
          <a:rect l="0" t="0" r="0" b="0"/>
          <a:pathLst>
            <a:path>
              <a:moveTo>
                <a:pt x="2056368" y="0"/>
              </a:moveTo>
              <a:lnTo>
                <a:pt x="2056368" y="105454"/>
              </a:lnTo>
              <a:lnTo>
                <a:pt x="0" y="105454"/>
              </a:lnTo>
              <a:lnTo>
                <a:pt x="0" y="21090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4CE58-4D96-4690-9080-CF76F646332A}">
      <dsp:nvSpPr>
        <dsp:cNvPr id="0" name=""/>
        <dsp:cNvSpPr/>
      </dsp:nvSpPr>
      <dsp:spPr>
        <a:xfrm>
          <a:off x="1542714" y="884027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8 6 5</a:t>
          </a:r>
          <a:endParaRPr lang="zh-CN" altLang="en-US" sz="1600" kern="1200" dirty="0"/>
        </a:p>
      </dsp:txBody>
      <dsp:txXfrm>
        <a:off x="1558157" y="899470"/>
        <a:ext cx="760024" cy="496387"/>
      </dsp:txXfrm>
    </dsp:sp>
    <dsp:sp modelId="{E51C430A-9588-48A0-83C4-E565A0CF53C6}">
      <dsp:nvSpPr>
        <dsp:cNvPr id="0" name=""/>
        <dsp:cNvSpPr/>
      </dsp:nvSpPr>
      <dsp:spPr>
        <a:xfrm>
          <a:off x="909986" y="1411301"/>
          <a:ext cx="1028184" cy="210909"/>
        </a:xfrm>
        <a:custGeom>
          <a:avLst/>
          <a:gdLst/>
          <a:ahLst/>
          <a:cxnLst/>
          <a:rect l="0" t="0" r="0" b="0"/>
          <a:pathLst>
            <a:path>
              <a:moveTo>
                <a:pt x="1028184" y="0"/>
              </a:moveTo>
              <a:lnTo>
                <a:pt x="1028184" y="105454"/>
              </a:lnTo>
              <a:lnTo>
                <a:pt x="0" y="105454"/>
              </a:lnTo>
              <a:lnTo>
                <a:pt x="0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E40B4-5E4F-46EB-914F-20715E8587F1}">
      <dsp:nvSpPr>
        <dsp:cNvPr id="0" name=""/>
        <dsp:cNvSpPr/>
      </dsp:nvSpPr>
      <dsp:spPr>
        <a:xfrm>
          <a:off x="514530" y="1622210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6 5</a:t>
          </a:r>
          <a:endParaRPr lang="zh-CN" altLang="en-US" sz="1600" kern="1200" dirty="0"/>
        </a:p>
      </dsp:txBody>
      <dsp:txXfrm>
        <a:off x="529973" y="1637653"/>
        <a:ext cx="760024" cy="496387"/>
      </dsp:txXfrm>
    </dsp:sp>
    <dsp:sp modelId="{5FB8BE7A-EDDA-4299-ABA4-C4B0F8188892}">
      <dsp:nvSpPr>
        <dsp:cNvPr id="0" name=""/>
        <dsp:cNvSpPr/>
      </dsp:nvSpPr>
      <dsp:spPr>
        <a:xfrm>
          <a:off x="395894" y="2149484"/>
          <a:ext cx="514092" cy="210909"/>
        </a:xfrm>
        <a:custGeom>
          <a:avLst/>
          <a:gdLst/>
          <a:ahLst/>
          <a:cxnLst/>
          <a:rect l="0" t="0" r="0" b="0"/>
          <a:pathLst>
            <a:path>
              <a:moveTo>
                <a:pt x="514092" y="0"/>
              </a:moveTo>
              <a:lnTo>
                <a:pt x="514092" y="105454"/>
              </a:lnTo>
              <a:lnTo>
                <a:pt x="0" y="105454"/>
              </a:lnTo>
              <a:lnTo>
                <a:pt x="0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05C92-5CE7-48D6-B49B-89F8D96AA9AD}">
      <dsp:nvSpPr>
        <dsp:cNvPr id="0" name=""/>
        <dsp:cNvSpPr/>
      </dsp:nvSpPr>
      <dsp:spPr>
        <a:xfrm>
          <a:off x="438" y="2360394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5</a:t>
          </a:r>
          <a:endParaRPr lang="zh-CN" altLang="en-US" sz="1600" kern="1200" dirty="0"/>
        </a:p>
      </dsp:txBody>
      <dsp:txXfrm>
        <a:off x="15881" y="2375837"/>
        <a:ext cx="760024" cy="496387"/>
      </dsp:txXfrm>
    </dsp:sp>
    <dsp:sp modelId="{4D68C498-8E3D-4FD7-BCB5-485C7DC81F95}">
      <dsp:nvSpPr>
        <dsp:cNvPr id="0" name=""/>
        <dsp:cNvSpPr/>
      </dsp:nvSpPr>
      <dsp:spPr>
        <a:xfrm>
          <a:off x="909986" y="2149484"/>
          <a:ext cx="514092" cy="21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54"/>
              </a:lnTo>
              <a:lnTo>
                <a:pt x="514092" y="105454"/>
              </a:lnTo>
              <a:lnTo>
                <a:pt x="514092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CF89B-5E0C-4280-B652-7B4EAA854F7D}">
      <dsp:nvSpPr>
        <dsp:cNvPr id="0" name=""/>
        <dsp:cNvSpPr/>
      </dsp:nvSpPr>
      <dsp:spPr>
        <a:xfrm>
          <a:off x="1028622" y="2360394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6</a:t>
          </a:r>
          <a:endParaRPr lang="zh-CN" altLang="en-US" sz="1600" kern="1200" dirty="0"/>
        </a:p>
      </dsp:txBody>
      <dsp:txXfrm>
        <a:off x="1044065" y="2375837"/>
        <a:ext cx="760024" cy="496387"/>
      </dsp:txXfrm>
    </dsp:sp>
    <dsp:sp modelId="{46759142-59BA-45B9-90C0-C6620BF82961}">
      <dsp:nvSpPr>
        <dsp:cNvPr id="0" name=""/>
        <dsp:cNvSpPr/>
      </dsp:nvSpPr>
      <dsp:spPr>
        <a:xfrm>
          <a:off x="1938170" y="1411301"/>
          <a:ext cx="1028184" cy="21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54"/>
              </a:lnTo>
              <a:lnTo>
                <a:pt x="1028184" y="105454"/>
              </a:lnTo>
              <a:lnTo>
                <a:pt x="1028184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B8227-4C18-43E8-BF8B-15DCA3F57DAF}">
      <dsp:nvSpPr>
        <dsp:cNvPr id="0" name=""/>
        <dsp:cNvSpPr/>
      </dsp:nvSpPr>
      <dsp:spPr>
        <a:xfrm>
          <a:off x="2570899" y="1622210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8 6</a:t>
          </a:r>
          <a:endParaRPr lang="zh-CN" altLang="en-US" sz="1600" kern="1200" dirty="0"/>
        </a:p>
      </dsp:txBody>
      <dsp:txXfrm>
        <a:off x="2586342" y="1637653"/>
        <a:ext cx="760024" cy="496387"/>
      </dsp:txXfrm>
    </dsp:sp>
    <dsp:sp modelId="{BBF3C526-D182-4FE5-AD33-4BA9266642B4}">
      <dsp:nvSpPr>
        <dsp:cNvPr id="0" name=""/>
        <dsp:cNvSpPr/>
      </dsp:nvSpPr>
      <dsp:spPr>
        <a:xfrm>
          <a:off x="2452262" y="2149484"/>
          <a:ext cx="514092" cy="210909"/>
        </a:xfrm>
        <a:custGeom>
          <a:avLst/>
          <a:gdLst/>
          <a:ahLst/>
          <a:cxnLst/>
          <a:rect l="0" t="0" r="0" b="0"/>
          <a:pathLst>
            <a:path>
              <a:moveTo>
                <a:pt x="514092" y="0"/>
              </a:moveTo>
              <a:lnTo>
                <a:pt x="514092" y="105454"/>
              </a:lnTo>
              <a:lnTo>
                <a:pt x="0" y="105454"/>
              </a:lnTo>
              <a:lnTo>
                <a:pt x="0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BCD1F-BEAF-47B3-8519-61C3D601A5BA}">
      <dsp:nvSpPr>
        <dsp:cNvPr id="0" name=""/>
        <dsp:cNvSpPr/>
      </dsp:nvSpPr>
      <dsp:spPr>
        <a:xfrm>
          <a:off x="2056806" y="2360394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6</a:t>
          </a:r>
          <a:endParaRPr lang="zh-CN" altLang="en-US" sz="1600" kern="1200" dirty="0"/>
        </a:p>
      </dsp:txBody>
      <dsp:txXfrm>
        <a:off x="2072249" y="2375837"/>
        <a:ext cx="760024" cy="496387"/>
      </dsp:txXfrm>
    </dsp:sp>
    <dsp:sp modelId="{BFAA0676-3B56-47C7-95B5-670DBB27CE91}">
      <dsp:nvSpPr>
        <dsp:cNvPr id="0" name=""/>
        <dsp:cNvSpPr/>
      </dsp:nvSpPr>
      <dsp:spPr>
        <a:xfrm>
          <a:off x="2966354" y="2149484"/>
          <a:ext cx="514092" cy="21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54"/>
              </a:lnTo>
              <a:lnTo>
                <a:pt x="514092" y="105454"/>
              </a:lnTo>
              <a:lnTo>
                <a:pt x="514092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4600F-7AC4-4ECD-9073-F704D2D320BF}">
      <dsp:nvSpPr>
        <dsp:cNvPr id="0" name=""/>
        <dsp:cNvSpPr/>
      </dsp:nvSpPr>
      <dsp:spPr>
        <a:xfrm>
          <a:off x="3084991" y="2360394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8</a:t>
          </a:r>
          <a:endParaRPr lang="zh-CN" altLang="en-US" sz="1600" kern="1200" dirty="0"/>
        </a:p>
      </dsp:txBody>
      <dsp:txXfrm>
        <a:off x="3100434" y="2375837"/>
        <a:ext cx="760024" cy="496387"/>
      </dsp:txXfrm>
    </dsp:sp>
    <dsp:sp modelId="{B796E997-4423-440D-8918-04394BAC753D}">
      <dsp:nvSpPr>
        <dsp:cNvPr id="0" name=""/>
        <dsp:cNvSpPr/>
      </dsp:nvSpPr>
      <dsp:spPr>
        <a:xfrm>
          <a:off x="3994538" y="673117"/>
          <a:ext cx="2056368" cy="21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54"/>
              </a:lnTo>
              <a:lnTo>
                <a:pt x="2056368" y="105454"/>
              </a:lnTo>
              <a:lnTo>
                <a:pt x="2056368" y="21090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83080-5ADC-4F4C-8DC5-A70EEA25ACA1}">
      <dsp:nvSpPr>
        <dsp:cNvPr id="0" name=""/>
        <dsp:cNvSpPr/>
      </dsp:nvSpPr>
      <dsp:spPr>
        <a:xfrm>
          <a:off x="5655451" y="884027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4 8 6</a:t>
          </a:r>
          <a:endParaRPr lang="zh-CN" altLang="en-US" sz="1600" kern="1200" dirty="0"/>
        </a:p>
      </dsp:txBody>
      <dsp:txXfrm>
        <a:off x="5670894" y="899470"/>
        <a:ext cx="760024" cy="496387"/>
      </dsp:txXfrm>
    </dsp:sp>
    <dsp:sp modelId="{E51771CB-49F7-48D7-911F-D9240BAD925F}">
      <dsp:nvSpPr>
        <dsp:cNvPr id="0" name=""/>
        <dsp:cNvSpPr/>
      </dsp:nvSpPr>
      <dsp:spPr>
        <a:xfrm>
          <a:off x="5022722" y="1411301"/>
          <a:ext cx="1028184" cy="210909"/>
        </a:xfrm>
        <a:custGeom>
          <a:avLst/>
          <a:gdLst/>
          <a:ahLst/>
          <a:cxnLst/>
          <a:rect l="0" t="0" r="0" b="0"/>
          <a:pathLst>
            <a:path>
              <a:moveTo>
                <a:pt x="1028184" y="0"/>
              </a:moveTo>
              <a:lnTo>
                <a:pt x="1028184" y="105454"/>
              </a:lnTo>
              <a:lnTo>
                <a:pt x="0" y="105454"/>
              </a:lnTo>
              <a:lnTo>
                <a:pt x="0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DC95B-9E24-4E33-BD19-006476A12190}">
      <dsp:nvSpPr>
        <dsp:cNvPr id="0" name=""/>
        <dsp:cNvSpPr/>
      </dsp:nvSpPr>
      <dsp:spPr>
        <a:xfrm>
          <a:off x="4627267" y="1622210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8 6</a:t>
          </a:r>
          <a:endParaRPr lang="zh-CN" altLang="en-US" sz="1600" kern="1200" dirty="0"/>
        </a:p>
      </dsp:txBody>
      <dsp:txXfrm>
        <a:off x="4642710" y="1637653"/>
        <a:ext cx="760024" cy="496387"/>
      </dsp:txXfrm>
    </dsp:sp>
    <dsp:sp modelId="{81865CFD-EF90-4FB8-985F-8671C5F1928D}">
      <dsp:nvSpPr>
        <dsp:cNvPr id="0" name=""/>
        <dsp:cNvSpPr/>
      </dsp:nvSpPr>
      <dsp:spPr>
        <a:xfrm>
          <a:off x="4508630" y="2149484"/>
          <a:ext cx="514092" cy="210909"/>
        </a:xfrm>
        <a:custGeom>
          <a:avLst/>
          <a:gdLst/>
          <a:ahLst/>
          <a:cxnLst/>
          <a:rect l="0" t="0" r="0" b="0"/>
          <a:pathLst>
            <a:path>
              <a:moveTo>
                <a:pt x="514092" y="0"/>
              </a:moveTo>
              <a:lnTo>
                <a:pt x="514092" y="105454"/>
              </a:lnTo>
              <a:lnTo>
                <a:pt x="0" y="105454"/>
              </a:lnTo>
              <a:lnTo>
                <a:pt x="0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A0131-2995-4F42-81BF-5E4BD70C65FA}">
      <dsp:nvSpPr>
        <dsp:cNvPr id="0" name=""/>
        <dsp:cNvSpPr/>
      </dsp:nvSpPr>
      <dsp:spPr>
        <a:xfrm>
          <a:off x="4113175" y="2360394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6</a:t>
          </a:r>
          <a:endParaRPr lang="zh-CN" altLang="en-US" sz="1600" kern="1200" dirty="0"/>
        </a:p>
      </dsp:txBody>
      <dsp:txXfrm>
        <a:off x="4128618" y="2375837"/>
        <a:ext cx="760024" cy="496387"/>
      </dsp:txXfrm>
    </dsp:sp>
    <dsp:sp modelId="{755AD40D-C21D-41FC-B360-5A170CF5FA67}">
      <dsp:nvSpPr>
        <dsp:cNvPr id="0" name=""/>
        <dsp:cNvSpPr/>
      </dsp:nvSpPr>
      <dsp:spPr>
        <a:xfrm>
          <a:off x="5022722" y="2149484"/>
          <a:ext cx="514092" cy="21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54"/>
              </a:lnTo>
              <a:lnTo>
                <a:pt x="514092" y="105454"/>
              </a:lnTo>
              <a:lnTo>
                <a:pt x="514092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ADD9A-75B4-4901-AC64-BE73B5AD8A36}">
      <dsp:nvSpPr>
        <dsp:cNvPr id="0" name=""/>
        <dsp:cNvSpPr/>
      </dsp:nvSpPr>
      <dsp:spPr>
        <a:xfrm>
          <a:off x="5141359" y="2360394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8</a:t>
          </a:r>
          <a:endParaRPr lang="zh-CN" altLang="en-US" sz="1600" kern="1200" dirty="0"/>
        </a:p>
      </dsp:txBody>
      <dsp:txXfrm>
        <a:off x="5156802" y="2375837"/>
        <a:ext cx="760024" cy="496387"/>
      </dsp:txXfrm>
    </dsp:sp>
    <dsp:sp modelId="{32D6A14F-0F38-430F-B29F-C012C047CA0B}">
      <dsp:nvSpPr>
        <dsp:cNvPr id="0" name=""/>
        <dsp:cNvSpPr/>
      </dsp:nvSpPr>
      <dsp:spPr>
        <a:xfrm>
          <a:off x="6050906" y="1411301"/>
          <a:ext cx="1028184" cy="21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54"/>
              </a:lnTo>
              <a:lnTo>
                <a:pt x="1028184" y="105454"/>
              </a:lnTo>
              <a:lnTo>
                <a:pt x="1028184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E1C56-60C0-49F4-95F6-3FB7BE2B4E84}">
      <dsp:nvSpPr>
        <dsp:cNvPr id="0" name=""/>
        <dsp:cNvSpPr/>
      </dsp:nvSpPr>
      <dsp:spPr>
        <a:xfrm>
          <a:off x="6683635" y="1622210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4 8</a:t>
          </a:r>
          <a:endParaRPr lang="zh-CN" altLang="en-US" sz="1600" kern="1200" dirty="0"/>
        </a:p>
      </dsp:txBody>
      <dsp:txXfrm>
        <a:off x="6699078" y="1637653"/>
        <a:ext cx="760024" cy="496387"/>
      </dsp:txXfrm>
    </dsp:sp>
    <dsp:sp modelId="{FCAD09E1-DC2F-473D-B25A-AF10644C3D72}">
      <dsp:nvSpPr>
        <dsp:cNvPr id="0" name=""/>
        <dsp:cNvSpPr/>
      </dsp:nvSpPr>
      <dsp:spPr>
        <a:xfrm>
          <a:off x="6564998" y="2149484"/>
          <a:ext cx="514092" cy="210909"/>
        </a:xfrm>
        <a:custGeom>
          <a:avLst/>
          <a:gdLst/>
          <a:ahLst/>
          <a:cxnLst/>
          <a:rect l="0" t="0" r="0" b="0"/>
          <a:pathLst>
            <a:path>
              <a:moveTo>
                <a:pt x="514092" y="0"/>
              </a:moveTo>
              <a:lnTo>
                <a:pt x="514092" y="105454"/>
              </a:lnTo>
              <a:lnTo>
                <a:pt x="0" y="105454"/>
              </a:lnTo>
              <a:lnTo>
                <a:pt x="0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079D4-314B-4727-8532-9E75637E5DC2}">
      <dsp:nvSpPr>
        <dsp:cNvPr id="0" name=""/>
        <dsp:cNvSpPr/>
      </dsp:nvSpPr>
      <dsp:spPr>
        <a:xfrm>
          <a:off x="6169543" y="2360394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8</a:t>
          </a:r>
          <a:endParaRPr lang="zh-CN" altLang="en-US" sz="1600" kern="1200" dirty="0"/>
        </a:p>
      </dsp:txBody>
      <dsp:txXfrm>
        <a:off x="6184986" y="2375837"/>
        <a:ext cx="760024" cy="496387"/>
      </dsp:txXfrm>
    </dsp:sp>
    <dsp:sp modelId="{C8AC2EFE-13D9-4093-8EE3-E1CCE7052FC0}">
      <dsp:nvSpPr>
        <dsp:cNvPr id="0" name=""/>
        <dsp:cNvSpPr/>
      </dsp:nvSpPr>
      <dsp:spPr>
        <a:xfrm>
          <a:off x="7079090" y="2149484"/>
          <a:ext cx="514092" cy="21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54"/>
              </a:lnTo>
              <a:lnTo>
                <a:pt x="514092" y="105454"/>
              </a:lnTo>
              <a:lnTo>
                <a:pt x="514092" y="2109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0200A-F6AD-472F-916D-58B69ED39D47}">
      <dsp:nvSpPr>
        <dsp:cNvPr id="0" name=""/>
        <dsp:cNvSpPr/>
      </dsp:nvSpPr>
      <dsp:spPr>
        <a:xfrm>
          <a:off x="7197727" y="2360394"/>
          <a:ext cx="790910" cy="527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4</a:t>
          </a:r>
          <a:endParaRPr lang="zh-CN" altLang="en-US" sz="1600" kern="1200" dirty="0"/>
        </a:p>
      </dsp:txBody>
      <dsp:txXfrm>
        <a:off x="7213170" y="2375837"/>
        <a:ext cx="760024" cy="496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2022/5/13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2022/5/13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87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6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32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44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54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95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32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1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65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98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34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C2FA5DA-28CE-9146-9CED-958881473ABA}"/>
              </a:ext>
            </a:extLst>
          </p:cNvPr>
          <p:cNvSpPr/>
          <p:nvPr userDrawn="1"/>
        </p:nvSpPr>
        <p:spPr>
          <a:xfrm>
            <a:off x="0" y="322250"/>
            <a:ext cx="997527" cy="361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95069D6-3309-3240-A07C-BBCDBC5B9DA0}"/>
              </a:ext>
            </a:extLst>
          </p:cNvPr>
          <p:cNvGrpSpPr/>
          <p:nvPr userDrawn="1"/>
        </p:nvGrpSpPr>
        <p:grpSpPr>
          <a:xfrm>
            <a:off x="167069" y="195592"/>
            <a:ext cx="616121" cy="616120"/>
            <a:chOff x="7288304" y="0"/>
            <a:chExt cx="3412500" cy="3412498"/>
          </a:xfrm>
        </p:grpSpPr>
        <p:sp>
          <p:nvSpPr>
            <p:cNvPr id="4" name="泪珠形 3">
              <a:extLst>
                <a:ext uri="{FF2B5EF4-FFF2-40B4-BE49-F238E27FC236}">
                  <a16:creationId xmlns:a16="http://schemas.microsoft.com/office/drawing/2014/main" id="{07DED806-C4F4-B946-ACD0-2F807D2CB089}"/>
                </a:ext>
              </a:extLst>
            </p:cNvPr>
            <p:cNvSpPr/>
            <p:nvPr/>
          </p:nvSpPr>
          <p:spPr>
            <a:xfrm>
              <a:off x="7758546" y="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泪珠形 4">
              <a:extLst>
                <a:ext uri="{FF2B5EF4-FFF2-40B4-BE49-F238E27FC236}">
                  <a16:creationId xmlns:a16="http://schemas.microsoft.com/office/drawing/2014/main" id="{3E02D3CD-A0A2-8D4E-B0BB-0CF45616F664}"/>
                </a:ext>
              </a:extLst>
            </p:cNvPr>
            <p:cNvSpPr/>
            <p:nvPr/>
          </p:nvSpPr>
          <p:spPr>
            <a:xfrm rot="10800000">
              <a:off x="7288304" y="47024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15F3CFD-B0C7-374C-ADBE-82462857B8DD}"/>
                </a:ext>
              </a:extLst>
            </p:cNvPr>
            <p:cNvSpPr/>
            <p:nvPr/>
          </p:nvSpPr>
          <p:spPr>
            <a:xfrm>
              <a:off x="7288305" y="0"/>
              <a:ext cx="3412498" cy="3412498"/>
            </a:xfrm>
            <a:prstGeom prst="ellipse">
              <a:avLst/>
            </a:prstGeom>
            <a:gradFill flip="none" rotWithShape="1">
              <a:gsLst>
                <a:gs pos="0">
                  <a:srgbClr val="F47331"/>
                </a:gs>
                <a:gs pos="0">
                  <a:srgbClr val="F47331"/>
                </a:gs>
                <a:gs pos="100000">
                  <a:srgbClr val="E2532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DC37AB4-896B-E04C-A072-93D0C6C40A87}"/>
              </a:ext>
            </a:extLst>
          </p:cNvPr>
          <p:cNvSpPr txBox="1"/>
          <p:nvPr userDrawn="1"/>
        </p:nvSpPr>
        <p:spPr>
          <a:xfrm>
            <a:off x="231496" y="3042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D80242DB-0694-4149-B1A4-7BED108D1013}" type="slidenum">
              <a:rPr kumimoji="1" lang="zh-CN" altLang="en-US" smtClean="0">
                <a:solidFill>
                  <a:schemeClr val="bg1"/>
                </a:solidFill>
              </a:rPr>
              <a:pPr algn="ctr"/>
              <a:t>‹#›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67CEB9F-66D0-EE40-8BDC-2BB532ABE640}"/>
              </a:ext>
            </a:extLst>
          </p:cNvPr>
          <p:cNvSpPr txBox="1"/>
          <p:nvPr/>
        </p:nvSpPr>
        <p:spPr>
          <a:xfrm>
            <a:off x="553148" y="1366559"/>
            <a:ext cx="58657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600" dirty="0">
                <a:solidFill>
                  <a:srgbClr val="353F4B">
                    <a:alpha val="4000"/>
                  </a:srgbClr>
                </a:solidFill>
                <a:latin typeface="+mj-lt"/>
              </a:rPr>
              <a:t>2022</a:t>
            </a:r>
            <a:endParaRPr kumimoji="1" lang="zh-CN" altLang="en-US" sz="16600" dirty="0">
              <a:solidFill>
                <a:srgbClr val="353F4B">
                  <a:alpha val="4000"/>
                </a:srgbClr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4AB42F-796B-534A-9F08-29FDDD8220AD}"/>
              </a:ext>
            </a:extLst>
          </p:cNvPr>
          <p:cNvSpPr/>
          <p:nvPr/>
        </p:nvSpPr>
        <p:spPr>
          <a:xfrm>
            <a:off x="7288306" y="0"/>
            <a:ext cx="490369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饼形 5">
            <a:extLst>
              <a:ext uri="{FF2B5EF4-FFF2-40B4-BE49-F238E27FC236}">
                <a16:creationId xmlns:a16="http://schemas.microsoft.com/office/drawing/2014/main" id="{A72E92F4-90B9-6344-A117-78388C9DB957}"/>
              </a:ext>
            </a:extLst>
          </p:cNvPr>
          <p:cNvSpPr/>
          <p:nvPr/>
        </p:nvSpPr>
        <p:spPr>
          <a:xfrm flipH="1"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饼形 3">
            <a:extLst>
              <a:ext uri="{FF2B5EF4-FFF2-40B4-BE49-F238E27FC236}">
                <a16:creationId xmlns:a16="http://schemas.microsoft.com/office/drawing/2014/main" id="{98D56B10-D68C-6B46-BF2F-BB8218ACF68D}"/>
              </a:ext>
            </a:extLst>
          </p:cNvPr>
          <p:cNvSpPr/>
          <p:nvPr/>
        </p:nvSpPr>
        <p:spPr>
          <a:xfrm flipH="1">
            <a:off x="5731809" y="5301503"/>
            <a:ext cx="3112993" cy="3112993"/>
          </a:xfrm>
          <a:prstGeom prst="pie">
            <a:avLst>
              <a:gd name="adj1" fmla="val 10799712"/>
              <a:gd name="adj2" fmla="val 16200000"/>
            </a:avLst>
          </a:prstGeom>
          <a:gradFill>
            <a:gsLst>
              <a:gs pos="0">
                <a:srgbClr val="384F6E"/>
              </a:gs>
              <a:gs pos="0">
                <a:srgbClr val="384F6E"/>
              </a:gs>
              <a:gs pos="100000">
                <a:srgbClr val="4A6C9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泪珠形 6">
            <a:extLst>
              <a:ext uri="{FF2B5EF4-FFF2-40B4-BE49-F238E27FC236}">
                <a16:creationId xmlns:a16="http://schemas.microsoft.com/office/drawing/2014/main" id="{EF54E965-DE70-2344-805D-2C1315D449AD}"/>
              </a:ext>
            </a:extLst>
          </p:cNvPr>
          <p:cNvSpPr/>
          <p:nvPr/>
        </p:nvSpPr>
        <p:spPr>
          <a:xfrm>
            <a:off x="7758546" y="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泪珠形 7">
            <a:extLst>
              <a:ext uri="{FF2B5EF4-FFF2-40B4-BE49-F238E27FC236}">
                <a16:creationId xmlns:a16="http://schemas.microsoft.com/office/drawing/2014/main" id="{239181DB-2207-7C43-B3BB-5AC942C3BAFD}"/>
              </a:ext>
            </a:extLst>
          </p:cNvPr>
          <p:cNvSpPr/>
          <p:nvPr/>
        </p:nvSpPr>
        <p:spPr>
          <a:xfrm rot="10800000">
            <a:off x="7288304" y="47024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A99D83-6384-0C4D-9B56-D15C1E180D3C}"/>
              </a:ext>
            </a:extLst>
          </p:cNvPr>
          <p:cNvSpPr/>
          <p:nvPr/>
        </p:nvSpPr>
        <p:spPr>
          <a:xfrm>
            <a:off x="7288305" y="0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饼形 8">
            <a:extLst>
              <a:ext uri="{FF2B5EF4-FFF2-40B4-BE49-F238E27FC236}">
                <a16:creationId xmlns:a16="http://schemas.microsoft.com/office/drawing/2014/main" id="{94928E9E-D859-3046-BAAB-EFB7336DDB30}"/>
              </a:ext>
            </a:extLst>
          </p:cNvPr>
          <p:cNvSpPr/>
          <p:nvPr/>
        </p:nvSpPr>
        <p:spPr>
          <a:xfrm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6E9C39-DAEF-674C-8ABB-7D43A398413F}"/>
              </a:ext>
            </a:extLst>
          </p:cNvPr>
          <p:cNvSpPr/>
          <p:nvPr/>
        </p:nvSpPr>
        <p:spPr>
          <a:xfrm>
            <a:off x="7312961" y="1325249"/>
            <a:ext cx="762000" cy="762000"/>
          </a:xfrm>
          <a:prstGeom prst="ellipse">
            <a:avLst/>
          </a:prstGeom>
          <a:solidFill>
            <a:srgbClr val="FFC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04E6CB1-8BDD-A446-B8EA-969311584FF5}"/>
              </a:ext>
            </a:extLst>
          </p:cNvPr>
          <p:cNvSpPr/>
          <p:nvPr/>
        </p:nvSpPr>
        <p:spPr>
          <a:xfrm>
            <a:off x="8139546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FFCC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F2BFCD-7FA1-9A40-9322-464DCD8B27E3}"/>
              </a:ext>
            </a:extLst>
          </p:cNvPr>
          <p:cNvSpPr/>
          <p:nvPr/>
        </p:nvSpPr>
        <p:spPr>
          <a:xfrm>
            <a:off x="8966131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AB327C8-E4F4-1840-ADEC-17B4DBDC53F9}"/>
              </a:ext>
            </a:extLst>
          </p:cNvPr>
          <p:cNvSpPr/>
          <p:nvPr/>
        </p:nvSpPr>
        <p:spPr>
          <a:xfrm>
            <a:off x="9798018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164E05-E72E-0B49-9EA6-922C4C85F514}"/>
              </a:ext>
            </a:extLst>
          </p:cNvPr>
          <p:cNvSpPr txBox="1"/>
          <p:nvPr/>
        </p:nvSpPr>
        <p:spPr>
          <a:xfrm>
            <a:off x="332556" y="1645235"/>
            <a:ext cx="69557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>
                <a:solidFill>
                  <a:srgbClr val="353F4B"/>
                </a:solidFill>
                <a:latin typeface="+mj-lt"/>
              </a:rPr>
              <a:t>实验四 动态规划</a:t>
            </a:r>
            <a:endParaRPr kumimoji="1" lang="en-US" altLang="zh-CN" sz="6600" dirty="0">
              <a:solidFill>
                <a:srgbClr val="353F4B"/>
              </a:solidFill>
              <a:latin typeface="+mj-lt"/>
            </a:endParaRPr>
          </a:p>
          <a:p>
            <a:r>
              <a:rPr kumimoji="1" lang="zh-CN" altLang="en-US" sz="6600" dirty="0">
                <a:solidFill>
                  <a:srgbClr val="353F4B"/>
                </a:solidFill>
                <a:latin typeface="+mj-lt"/>
              </a:rPr>
              <a:t>（金罐游戏问题）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6CD76B-3A6B-9C44-A393-275671525222}"/>
              </a:ext>
            </a:extLst>
          </p:cNvPr>
          <p:cNvSpPr txBox="1"/>
          <p:nvPr/>
        </p:nvSpPr>
        <p:spPr>
          <a:xfrm>
            <a:off x="721643" y="4121020"/>
            <a:ext cx="3255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000" dirty="0">
                <a:solidFill>
                  <a:schemeClr val="bg1">
                    <a:lumMod val="65000"/>
                  </a:schemeClr>
                </a:solidFill>
              </a:rPr>
              <a:t>陈述  </a:t>
            </a:r>
            <a:r>
              <a:rPr kumimoji="1" lang="en-US" altLang="zh-CN" sz="1000" dirty="0">
                <a:solidFill>
                  <a:schemeClr val="bg1">
                    <a:lumMod val="65000"/>
                  </a:schemeClr>
                </a:solidFill>
              </a:rPr>
              <a:t>2020281051</a:t>
            </a:r>
            <a:endParaRPr kumimoji="1"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9598AF-C1C2-1147-9080-09E65C9A0C2B}"/>
              </a:ext>
            </a:extLst>
          </p:cNvPr>
          <p:cNvSpPr txBox="1"/>
          <p:nvPr/>
        </p:nvSpPr>
        <p:spPr>
          <a:xfrm>
            <a:off x="680078" y="4437634"/>
            <a:ext cx="325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600" dirty="0">
                <a:solidFill>
                  <a:srgbClr val="353F4B"/>
                </a:solidFill>
              </a:rPr>
              <a:t>算法分析与设计 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B82753D-91B7-ED43-B90B-EBF83152C9B1}"/>
              </a:ext>
            </a:extLst>
          </p:cNvPr>
          <p:cNvCxnSpPr/>
          <p:nvPr/>
        </p:nvCxnSpPr>
        <p:spPr>
          <a:xfrm>
            <a:off x="789708" y="4965509"/>
            <a:ext cx="646069" cy="0"/>
          </a:xfrm>
          <a:prstGeom prst="line">
            <a:avLst/>
          </a:prstGeom>
          <a:ln w="50800" cap="rnd">
            <a:solidFill>
              <a:srgbClr val="E2532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6" grpId="0" animBg="1"/>
      <p:bldP spid="4" grpId="0" animBg="1"/>
      <p:bldP spid="7" grpId="0" animBg="1"/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空间优化</a:t>
            </a:r>
          </a:p>
        </p:txBody>
      </p:sp>
      <p:graphicFrame>
        <p:nvGraphicFramePr>
          <p:cNvPr id="11" name="表格 26">
            <a:extLst>
              <a:ext uri="{FF2B5EF4-FFF2-40B4-BE49-F238E27FC236}">
                <a16:creationId xmlns:a16="http://schemas.microsoft.com/office/drawing/2014/main" id="{2A644B08-714E-DF63-85EF-9444CC1D3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4570"/>
              </p:ext>
            </p:extLst>
          </p:nvPr>
        </p:nvGraphicFramePr>
        <p:xfrm>
          <a:off x="1160098" y="2490413"/>
          <a:ext cx="2558019" cy="249108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634356">
                  <a:extLst>
                    <a:ext uri="{9D8B030D-6E8A-4147-A177-3AD203B41FA5}">
                      <a16:colId xmlns:a16="http://schemas.microsoft.com/office/drawing/2014/main" val="2403468208"/>
                    </a:ext>
                  </a:extLst>
                </a:gridCol>
                <a:gridCol w="641221">
                  <a:extLst>
                    <a:ext uri="{9D8B030D-6E8A-4147-A177-3AD203B41FA5}">
                      <a16:colId xmlns:a16="http://schemas.microsoft.com/office/drawing/2014/main" val="2469156142"/>
                    </a:ext>
                  </a:extLst>
                </a:gridCol>
                <a:gridCol w="641221">
                  <a:extLst>
                    <a:ext uri="{9D8B030D-6E8A-4147-A177-3AD203B41FA5}">
                      <a16:colId xmlns:a16="http://schemas.microsoft.com/office/drawing/2014/main" val="734631758"/>
                    </a:ext>
                  </a:extLst>
                </a:gridCol>
                <a:gridCol w="641221">
                  <a:extLst>
                    <a:ext uri="{9D8B030D-6E8A-4147-A177-3AD203B41FA5}">
                      <a16:colId xmlns:a16="http://schemas.microsoft.com/office/drawing/2014/main" val="715838736"/>
                    </a:ext>
                  </a:extLst>
                </a:gridCol>
              </a:tblGrid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66230"/>
                  </a:ext>
                </a:extLst>
              </a:tr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87581"/>
                  </a:ext>
                </a:extLst>
              </a:tr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694859"/>
                  </a:ext>
                </a:extLst>
              </a:tr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36736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2B89717-52B9-ABB5-5F4A-DE2EDCDE1BA7}"/>
              </a:ext>
            </a:extLst>
          </p:cNvPr>
          <p:cNvSpPr txBox="1"/>
          <p:nvPr/>
        </p:nvSpPr>
        <p:spPr>
          <a:xfrm>
            <a:off x="1160098" y="1816185"/>
            <a:ext cx="485193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95ECB0-FE54-5D42-2F49-0BCF92FE6DD1}"/>
              </a:ext>
            </a:extLst>
          </p:cNvPr>
          <p:cNvSpPr txBox="1"/>
          <p:nvPr/>
        </p:nvSpPr>
        <p:spPr>
          <a:xfrm>
            <a:off x="1871716" y="1803746"/>
            <a:ext cx="485193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8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BAF6F5-BDA0-0A1A-937F-0285F7BF4F84}"/>
              </a:ext>
            </a:extLst>
          </p:cNvPr>
          <p:cNvSpPr txBox="1"/>
          <p:nvPr/>
        </p:nvSpPr>
        <p:spPr>
          <a:xfrm>
            <a:off x="2557307" y="1803570"/>
            <a:ext cx="485193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6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A9AD86-0A2B-128A-E437-960C7F2271B2}"/>
              </a:ext>
            </a:extLst>
          </p:cNvPr>
          <p:cNvSpPr txBox="1"/>
          <p:nvPr/>
        </p:nvSpPr>
        <p:spPr>
          <a:xfrm>
            <a:off x="3242898" y="1803745"/>
            <a:ext cx="485193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5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45D5652-7D32-7CC9-1262-A04230E41F3B}"/>
              </a:ext>
            </a:extLst>
          </p:cNvPr>
          <p:cNvSpPr txBox="1"/>
          <p:nvPr/>
        </p:nvSpPr>
        <p:spPr>
          <a:xfrm>
            <a:off x="5443894" y="1056751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对角线下一半矩阵未利用</a:t>
            </a:r>
            <a:endParaRPr lang="en-US" altLang="zh-CN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D0586A-2F4A-6868-A773-2162AE71780C}"/>
              </a:ext>
            </a:extLst>
          </p:cNvPr>
          <p:cNvSpPr txBox="1"/>
          <p:nvPr/>
        </p:nvSpPr>
        <p:spPr>
          <a:xfrm>
            <a:off x="5168122" y="628838"/>
            <a:ext cx="277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1.</a:t>
            </a:r>
            <a:r>
              <a:rPr lang="zh-CN" altLang="en-US" sz="2000" dirty="0">
                <a:solidFill>
                  <a:schemeClr val="tx2"/>
                </a:solidFill>
              </a:rPr>
              <a:t>二维数组</a:t>
            </a:r>
            <a:r>
              <a:rPr lang="en-US" altLang="zh-CN" sz="20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000" dirty="0">
                <a:solidFill>
                  <a:schemeClr val="tx2"/>
                </a:solidFill>
              </a:rPr>
              <a:t>HashMap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235C3A7-455A-26A7-02DF-5C8787A6517D}"/>
              </a:ext>
            </a:extLst>
          </p:cNvPr>
          <p:cNvSpPr txBox="1"/>
          <p:nvPr/>
        </p:nvSpPr>
        <p:spPr>
          <a:xfrm>
            <a:off x="4845312" y="5065745"/>
            <a:ext cx="6865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空间利用律增加了，但是时间效率变差了。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zh-CN" altLang="en-US" dirty="0">
                <a:solidFill>
                  <a:schemeClr val="accent3"/>
                </a:solidFill>
              </a:rPr>
              <a:t>因为，数组在内存中的储存是连续的，而</a:t>
            </a:r>
            <a:r>
              <a:rPr lang="en-US" altLang="zh-CN" dirty="0">
                <a:solidFill>
                  <a:schemeClr val="accent3"/>
                </a:solidFill>
              </a:rPr>
              <a:t>Map</a:t>
            </a:r>
            <a:r>
              <a:rPr lang="zh-CN" altLang="en-US" dirty="0">
                <a:solidFill>
                  <a:schemeClr val="accent3"/>
                </a:solidFill>
              </a:rPr>
              <a:t>存储在不同的位置。</a:t>
            </a:r>
          </a:p>
        </p:txBody>
      </p:sp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A33806E6-4207-5BD1-CB87-E634A6DFED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056922"/>
              </p:ext>
            </p:extLst>
          </p:nvPr>
        </p:nvGraphicFramePr>
        <p:xfrm>
          <a:off x="4845312" y="1659325"/>
          <a:ext cx="5583202" cy="3322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239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Graphic spid="2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空间优化</a:t>
            </a:r>
          </a:p>
        </p:txBody>
      </p:sp>
      <p:graphicFrame>
        <p:nvGraphicFramePr>
          <p:cNvPr id="11" name="表格 26">
            <a:extLst>
              <a:ext uri="{FF2B5EF4-FFF2-40B4-BE49-F238E27FC236}">
                <a16:creationId xmlns:a16="http://schemas.microsoft.com/office/drawing/2014/main" id="{2A644B08-714E-DF63-85EF-9444CC1D3B18}"/>
              </a:ext>
            </a:extLst>
          </p:cNvPr>
          <p:cNvGraphicFramePr>
            <a:graphicFrameLocks noGrp="1"/>
          </p:cNvGraphicFramePr>
          <p:nvPr/>
        </p:nvGraphicFramePr>
        <p:xfrm>
          <a:off x="1160098" y="2490413"/>
          <a:ext cx="2558019" cy="249108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634356">
                  <a:extLst>
                    <a:ext uri="{9D8B030D-6E8A-4147-A177-3AD203B41FA5}">
                      <a16:colId xmlns:a16="http://schemas.microsoft.com/office/drawing/2014/main" val="2403468208"/>
                    </a:ext>
                  </a:extLst>
                </a:gridCol>
                <a:gridCol w="641221">
                  <a:extLst>
                    <a:ext uri="{9D8B030D-6E8A-4147-A177-3AD203B41FA5}">
                      <a16:colId xmlns:a16="http://schemas.microsoft.com/office/drawing/2014/main" val="2469156142"/>
                    </a:ext>
                  </a:extLst>
                </a:gridCol>
                <a:gridCol w="641221">
                  <a:extLst>
                    <a:ext uri="{9D8B030D-6E8A-4147-A177-3AD203B41FA5}">
                      <a16:colId xmlns:a16="http://schemas.microsoft.com/office/drawing/2014/main" val="734631758"/>
                    </a:ext>
                  </a:extLst>
                </a:gridCol>
                <a:gridCol w="641221">
                  <a:extLst>
                    <a:ext uri="{9D8B030D-6E8A-4147-A177-3AD203B41FA5}">
                      <a16:colId xmlns:a16="http://schemas.microsoft.com/office/drawing/2014/main" val="715838736"/>
                    </a:ext>
                  </a:extLst>
                </a:gridCol>
              </a:tblGrid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66230"/>
                  </a:ext>
                </a:extLst>
              </a:tr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87581"/>
                  </a:ext>
                </a:extLst>
              </a:tr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694859"/>
                  </a:ext>
                </a:extLst>
              </a:tr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36736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2B89717-52B9-ABB5-5F4A-DE2EDCDE1BA7}"/>
              </a:ext>
            </a:extLst>
          </p:cNvPr>
          <p:cNvSpPr txBox="1"/>
          <p:nvPr/>
        </p:nvSpPr>
        <p:spPr>
          <a:xfrm>
            <a:off x="1160098" y="1816185"/>
            <a:ext cx="485193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95ECB0-FE54-5D42-2F49-0BCF92FE6DD1}"/>
              </a:ext>
            </a:extLst>
          </p:cNvPr>
          <p:cNvSpPr txBox="1"/>
          <p:nvPr/>
        </p:nvSpPr>
        <p:spPr>
          <a:xfrm>
            <a:off x="1871716" y="1803746"/>
            <a:ext cx="485193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8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BAF6F5-BDA0-0A1A-937F-0285F7BF4F84}"/>
              </a:ext>
            </a:extLst>
          </p:cNvPr>
          <p:cNvSpPr txBox="1"/>
          <p:nvPr/>
        </p:nvSpPr>
        <p:spPr>
          <a:xfrm>
            <a:off x="2557307" y="1803570"/>
            <a:ext cx="485193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6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A9AD86-0A2B-128A-E437-960C7F2271B2}"/>
              </a:ext>
            </a:extLst>
          </p:cNvPr>
          <p:cNvSpPr txBox="1"/>
          <p:nvPr/>
        </p:nvSpPr>
        <p:spPr>
          <a:xfrm>
            <a:off x="3242898" y="1803745"/>
            <a:ext cx="485193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5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45D5652-7D32-7CC9-1262-A04230E41F3B}"/>
              </a:ext>
            </a:extLst>
          </p:cNvPr>
          <p:cNvSpPr txBox="1"/>
          <p:nvPr/>
        </p:nvSpPr>
        <p:spPr>
          <a:xfrm>
            <a:off x="5170180" y="177699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因为每一个对角线的数据只会被使用一次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D0586A-2F4A-6868-A773-2162AE71780C}"/>
              </a:ext>
            </a:extLst>
          </p:cNvPr>
          <p:cNvSpPr txBox="1"/>
          <p:nvPr/>
        </p:nvSpPr>
        <p:spPr>
          <a:xfrm>
            <a:off x="5041327" y="1236498"/>
            <a:ext cx="505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2.</a:t>
            </a:r>
            <a:r>
              <a:rPr lang="zh-CN" altLang="en-US" sz="2400" dirty="0">
                <a:solidFill>
                  <a:schemeClr val="tx2"/>
                </a:solidFill>
              </a:rPr>
              <a:t>二维数组</a:t>
            </a:r>
            <a:r>
              <a:rPr lang="en-US" altLang="zh-CN" sz="24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olidFill>
                  <a:schemeClr val="tx2"/>
                </a:solidFill>
                <a:sym typeface="Wingdings" panose="05000000000000000000" pitchFamily="2" charset="2"/>
              </a:rPr>
              <a:t>一维数组（滚动数组）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BE9ECB4-CD7B-E8E1-D7D7-3D85A3EE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86954"/>
              </p:ext>
            </p:extLst>
          </p:nvPr>
        </p:nvGraphicFramePr>
        <p:xfrm>
          <a:off x="5247951" y="2427906"/>
          <a:ext cx="653143" cy="249108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3759915528"/>
                    </a:ext>
                  </a:extLst>
                </a:gridCol>
              </a:tblGrid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68035"/>
                  </a:ext>
                </a:extLst>
              </a:tr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518626"/>
                  </a:ext>
                </a:extLst>
              </a:tr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29552"/>
                  </a:ext>
                </a:extLst>
              </a:tr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50042"/>
                  </a:ext>
                </a:extLst>
              </a:tr>
            </a:tbl>
          </a:graphicData>
        </a:graphic>
      </p:graphicFrame>
      <p:graphicFrame>
        <p:nvGraphicFramePr>
          <p:cNvPr id="12" name="表格 3">
            <a:extLst>
              <a:ext uri="{FF2B5EF4-FFF2-40B4-BE49-F238E27FC236}">
                <a16:creationId xmlns:a16="http://schemas.microsoft.com/office/drawing/2014/main" id="{84E4EFFA-FD74-C9EB-04D4-40CE14C25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44743"/>
              </p:ext>
            </p:extLst>
          </p:nvPr>
        </p:nvGraphicFramePr>
        <p:xfrm>
          <a:off x="6483221" y="2424669"/>
          <a:ext cx="653143" cy="249108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3759915528"/>
                    </a:ext>
                  </a:extLst>
                </a:gridCol>
              </a:tblGrid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68035"/>
                  </a:ext>
                </a:extLst>
              </a:tr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518626"/>
                  </a:ext>
                </a:extLst>
              </a:tr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29552"/>
                  </a:ext>
                </a:extLst>
              </a:tr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50042"/>
                  </a:ext>
                </a:extLst>
              </a:tr>
            </a:tbl>
          </a:graphicData>
        </a:graphic>
      </p:graphicFrame>
      <p:graphicFrame>
        <p:nvGraphicFramePr>
          <p:cNvPr id="17" name="表格 3">
            <a:extLst>
              <a:ext uri="{FF2B5EF4-FFF2-40B4-BE49-F238E27FC236}">
                <a16:creationId xmlns:a16="http://schemas.microsoft.com/office/drawing/2014/main" id="{0ECF6EC8-F7E1-5651-1A7C-1CAFBF418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75846"/>
              </p:ext>
            </p:extLst>
          </p:nvPr>
        </p:nvGraphicFramePr>
        <p:xfrm>
          <a:off x="7783027" y="2455993"/>
          <a:ext cx="653143" cy="249108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3759915528"/>
                    </a:ext>
                  </a:extLst>
                </a:gridCol>
              </a:tblGrid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68035"/>
                  </a:ext>
                </a:extLst>
              </a:tr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518626"/>
                  </a:ext>
                </a:extLst>
              </a:tr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29552"/>
                  </a:ext>
                </a:extLst>
              </a:tr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50042"/>
                  </a:ext>
                </a:extLst>
              </a:tr>
            </a:tbl>
          </a:graphicData>
        </a:graphic>
      </p:graphicFrame>
      <p:graphicFrame>
        <p:nvGraphicFramePr>
          <p:cNvPr id="18" name="表格 3">
            <a:extLst>
              <a:ext uri="{FF2B5EF4-FFF2-40B4-BE49-F238E27FC236}">
                <a16:creationId xmlns:a16="http://schemas.microsoft.com/office/drawing/2014/main" id="{3832FA2C-C14D-DEF5-31C4-B7418AA2D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13875"/>
              </p:ext>
            </p:extLst>
          </p:nvPr>
        </p:nvGraphicFramePr>
        <p:xfrm>
          <a:off x="9082834" y="2466487"/>
          <a:ext cx="653143" cy="249108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3759915528"/>
                    </a:ext>
                  </a:extLst>
                </a:gridCol>
              </a:tblGrid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68035"/>
                  </a:ext>
                </a:extLst>
              </a:tr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518626"/>
                  </a:ext>
                </a:extLst>
              </a:tr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29552"/>
                  </a:ext>
                </a:extLst>
              </a:tr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50042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BB02371B-F3C8-64DC-49E2-0168692B3C01}"/>
              </a:ext>
            </a:extLst>
          </p:cNvPr>
          <p:cNvSpPr/>
          <p:nvPr/>
        </p:nvSpPr>
        <p:spPr>
          <a:xfrm>
            <a:off x="5958114" y="3585029"/>
            <a:ext cx="420915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05CC8CC-B2B7-AFFC-D26F-56EBE2E1624F}"/>
              </a:ext>
            </a:extLst>
          </p:cNvPr>
          <p:cNvSpPr/>
          <p:nvPr/>
        </p:nvSpPr>
        <p:spPr>
          <a:xfrm>
            <a:off x="7240556" y="3543211"/>
            <a:ext cx="420915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BB01F0E8-04E8-1488-9F7B-625A1C3FF492}"/>
              </a:ext>
            </a:extLst>
          </p:cNvPr>
          <p:cNvSpPr/>
          <p:nvPr/>
        </p:nvSpPr>
        <p:spPr>
          <a:xfrm>
            <a:off x="8522737" y="3535954"/>
            <a:ext cx="420915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089696-24CA-9B42-1163-F2840D567B41}"/>
              </a:ext>
            </a:extLst>
          </p:cNvPr>
          <p:cNvSpPr txBox="1"/>
          <p:nvPr/>
        </p:nvSpPr>
        <p:spPr>
          <a:xfrm>
            <a:off x="1805492" y="5520728"/>
            <a:ext cx="853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</a:rPr>
              <a:t>dpOne</a:t>
            </a:r>
            <a:r>
              <a:rPr lang="en-US" altLang="zh-CN" dirty="0">
                <a:solidFill>
                  <a:schemeClr val="accent3"/>
                </a:solidFill>
              </a:rPr>
              <a:t>[start]=max(</a:t>
            </a:r>
            <a:r>
              <a:rPr lang="en-US" altLang="zh-CN" dirty="0" err="1">
                <a:solidFill>
                  <a:schemeClr val="accent3"/>
                </a:solidFill>
              </a:rPr>
              <a:t>GoldenPot</a:t>
            </a:r>
            <a:r>
              <a:rPr lang="en-US" altLang="zh-CN" dirty="0">
                <a:solidFill>
                  <a:schemeClr val="accent3"/>
                </a:solidFill>
              </a:rPr>
              <a:t>[end]-</a:t>
            </a:r>
            <a:r>
              <a:rPr lang="en-US" altLang="zh-CN" dirty="0" err="1">
                <a:solidFill>
                  <a:schemeClr val="accent3"/>
                </a:solidFill>
              </a:rPr>
              <a:t>dpOne</a:t>
            </a:r>
            <a:r>
              <a:rPr lang="en-US" altLang="zh-CN" dirty="0">
                <a:solidFill>
                  <a:schemeClr val="accent3"/>
                </a:solidFill>
              </a:rPr>
              <a:t>[start],</a:t>
            </a:r>
            <a:r>
              <a:rPr lang="en-US" altLang="zh-CN" dirty="0" err="1">
                <a:solidFill>
                  <a:schemeClr val="accent3"/>
                </a:solidFill>
              </a:rPr>
              <a:t>GoldenPot</a:t>
            </a:r>
            <a:r>
              <a:rPr lang="en-US" altLang="zh-CN" dirty="0">
                <a:solidFill>
                  <a:schemeClr val="accent3"/>
                </a:solidFill>
              </a:rPr>
              <a:t>[start]-</a:t>
            </a:r>
            <a:r>
              <a:rPr lang="en-US" altLang="zh-CN" dirty="0" err="1">
                <a:solidFill>
                  <a:schemeClr val="accent3"/>
                </a:solidFill>
              </a:rPr>
              <a:t>dpOne</a:t>
            </a:r>
            <a:r>
              <a:rPr lang="en-US" altLang="zh-CN" dirty="0">
                <a:solidFill>
                  <a:schemeClr val="accent3"/>
                </a:solidFill>
              </a:rPr>
              <a:t>[start+1]);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025E51-FB50-AAB4-4814-1A0EB2AD046E}"/>
                  </a:ext>
                </a:extLst>
              </p:cNvPr>
              <p:cNvSpPr txBox="1"/>
              <p:nvPr/>
            </p:nvSpPr>
            <p:spPr>
              <a:xfrm>
                <a:off x="8998857" y="6122466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空间复杂度：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025E51-FB50-AAB4-4814-1A0EB2AD0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857" y="6122466"/>
                <a:ext cx="2060179" cy="369332"/>
              </a:xfrm>
              <a:prstGeom prst="rect">
                <a:avLst/>
              </a:prstGeom>
              <a:blipFill>
                <a:blip r:embed="rId3"/>
                <a:stretch>
                  <a:fillRect l="-2367" t="-8197" r="-88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4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1473D6EE-C3D5-5004-D3D7-57752D8802DE}"/>
              </a:ext>
            </a:extLst>
          </p:cNvPr>
          <p:cNvSpPr txBox="1"/>
          <p:nvPr/>
        </p:nvSpPr>
        <p:spPr>
          <a:xfrm>
            <a:off x="1028707" y="23552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优化前后效率比较</a:t>
            </a:r>
          </a:p>
        </p:txBody>
      </p:sp>
      <p:graphicFrame>
        <p:nvGraphicFramePr>
          <p:cNvPr id="36" name="图表 35">
            <a:extLst>
              <a:ext uri="{FF2B5EF4-FFF2-40B4-BE49-F238E27FC236}">
                <a16:creationId xmlns:a16="http://schemas.microsoft.com/office/drawing/2014/main" id="{3C03FB02-6305-509C-8B1B-10E98DDCF7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821018"/>
              </p:ext>
            </p:extLst>
          </p:nvPr>
        </p:nvGraphicFramePr>
        <p:xfrm>
          <a:off x="384629" y="1236637"/>
          <a:ext cx="5094515" cy="3255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表格 38">
            <a:extLst>
              <a:ext uri="{FF2B5EF4-FFF2-40B4-BE49-F238E27FC236}">
                <a16:creationId xmlns:a16="http://schemas.microsoft.com/office/drawing/2014/main" id="{63C3D9D9-95CC-0B94-A38D-26419B0C9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371666"/>
              </p:ext>
            </p:extLst>
          </p:nvPr>
        </p:nvGraphicFramePr>
        <p:xfrm>
          <a:off x="6667906" y="4983492"/>
          <a:ext cx="5094516" cy="1089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7258">
                  <a:extLst>
                    <a:ext uri="{9D8B030D-6E8A-4147-A177-3AD203B41FA5}">
                      <a16:colId xmlns:a16="http://schemas.microsoft.com/office/drawing/2014/main" val="1603919138"/>
                    </a:ext>
                  </a:extLst>
                </a:gridCol>
                <a:gridCol w="2547258">
                  <a:extLst>
                    <a:ext uri="{9D8B030D-6E8A-4147-A177-3AD203B41FA5}">
                      <a16:colId xmlns:a16="http://schemas.microsoft.com/office/drawing/2014/main" val="434138916"/>
                    </a:ext>
                  </a:extLst>
                </a:gridCol>
              </a:tblGrid>
              <a:tr h="54482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金罐数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100 0000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595297"/>
                  </a:ext>
                </a:extLst>
              </a:tr>
              <a:tr h="54482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运行时间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1057123ms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241804"/>
                  </a:ext>
                </a:extLst>
              </a:tr>
            </a:tbl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3A8A1B6C-F087-F780-2386-813272A42391}"/>
              </a:ext>
            </a:extLst>
          </p:cNvPr>
          <p:cNvSpPr txBox="1"/>
          <p:nvPr/>
        </p:nvSpPr>
        <p:spPr>
          <a:xfrm>
            <a:off x="264426" y="4882699"/>
            <a:ext cx="60971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chemeClr val="accent3"/>
                </a:solidFill>
                <a:effectLst/>
                <a:latin typeface="-apple-system"/>
              </a:rPr>
              <a:t>一维数组访问一个数据时，只需要查找与数组元素对应的地址，通过地址匹配到目标元素。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chemeClr val="accent3"/>
                </a:solidFill>
                <a:effectLst/>
                <a:latin typeface="-apple-system"/>
              </a:rPr>
              <a:t>二维数组则需要先找到目标元素数组的地址，匹配到目标元素数组，然后再对此元素数组重复此操作，从而找到目标元素。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E6F1A221-A41A-2410-586C-BCECAE2D82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268382"/>
              </p:ext>
            </p:extLst>
          </p:nvPr>
        </p:nvGraphicFramePr>
        <p:xfrm>
          <a:off x="6520025" y="1386633"/>
          <a:ext cx="4855028" cy="3105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6619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67CEB9F-66D0-EE40-8BDC-2BB532ABE640}"/>
              </a:ext>
            </a:extLst>
          </p:cNvPr>
          <p:cNvSpPr txBox="1"/>
          <p:nvPr/>
        </p:nvSpPr>
        <p:spPr>
          <a:xfrm>
            <a:off x="553148" y="1366559"/>
            <a:ext cx="58657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600" dirty="0">
                <a:solidFill>
                  <a:srgbClr val="353F4B">
                    <a:alpha val="4000"/>
                  </a:srgbClr>
                </a:solidFill>
                <a:latin typeface="+mj-lt"/>
              </a:rPr>
              <a:t>2022</a:t>
            </a:r>
            <a:endParaRPr kumimoji="1" lang="zh-CN" altLang="en-US" sz="16600" dirty="0">
              <a:solidFill>
                <a:srgbClr val="353F4B">
                  <a:alpha val="4000"/>
                </a:srgbClr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4AB42F-796B-534A-9F08-29FDDD8220AD}"/>
              </a:ext>
            </a:extLst>
          </p:cNvPr>
          <p:cNvSpPr/>
          <p:nvPr/>
        </p:nvSpPr>
        <p:spPr>
          <a:xfrm>
            <a:off x="7288306" y="0"/>
            <a:ext cx="490369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饼形 5">
            <a:extLst>
              <a:ext uri="{FF2B5EF4-FFF2-40B4-BE49-F238E27FC236}">
                <a16:creationId xmlns:a16="http://schemas.microsoft.com/office/drawing/2014/main" id="{A72E92F4-90B9-6344-A117-78388C9DB957}"/>
              </a:ext>
            </a:extLst>
          </p:cNvPr>
          <p:cNvSpPr/>
          <p:nvPr/>
        </p:nvSpPr>
        <p:spPr>
          <a:xfrm flipH="1"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饼形 3">
            <a:extLst>
              <a:ext uri="{FF2B5EF4-FFF2-40B4-BE49-F238E27FC236}">
                <a16:creationId xmlns:a16="http://schemas.microsoft.com/office/drawing/2014/main" id="{98D56B10-D68C-6B46-BF2F-BB8218ACF68D}"/>
              </a:ext>
            </a:extLst>
          </p:cNvPr>
          <p:cNvSpPr/>
          <p:nvPr/>
        </p:nvSpPr>
        <p:spPr>
          <a:xfrm flipH="1">
            <a:off x="5731809" y="5301503"/>
            <a:ext cx="3112993" cy="3112993"/>
          </a:xfrm>
          <a:prstGeom prst="pie">
            <a:avLst>
              <a:gd name="adj1" fmla="val 10799712"/>
              <a:gd name="adj2" fmla="val 16200000"/>
            </a:avLst>
          </a:prstGeom>
          <a:gradFill>
            <a:gsLst>
              <a:gs pos="0">
                <a:srgbClr val="384F6E"/>
              </a:gs>
              <a:gs pos="0">
                <a:srgbClr val="384F6E"/>
              </a:gs>
              <a:gs pos="100000">
                <a:srgbClr val="4A6C9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泪珠形 6">
            <a:extLst>
              <a:ext uri="{FF2B5EF4-FFF2-40B4-BE49-F238E27FC236}">
                <a16:creationId xmlns:a16="http://schemas.microsoft.com/office/drawing/2014/main" id="{EF54E965-DE70-2344-805D-2C1315D449AD}"/>
              </a:ext>
            </a:extLst>
          </p:cNvPr>
          <p:cNvSpPr/>
          <p:nvPr/>
        </p:nvSpPr>
        <p:spPr>
          <a:xfrm>
            <a:off x="7758546" y="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泪珠形 7">
            <a:extLst>
              <a:ext uri="{FF2B5EF4-FFF2-40B4-BE49-F238E27FC236}">
                <a16:creationId xmlns:a16="http://schemas.microsoft.com/office/drawing/2014/main" id="{239181DB-2207-7C43-B3BB-5AC942C3BAFD}"/>
              </a:ext>
            </a:extLst>
          </p:cNvPr>
          <p:cNvSpPr/>
          <p:nvPr/>
        </p:nvSpPr>
        <p:spPr>
          <a:xfrm rot="10800000">
            <a:off x="7288304" y="47024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A99D83-6384-0C4D-9B56-D15C1E180D3C}"/>
              </a:ext>
            </a:extLst>
          </p:cNvPr>
          <p:cNvSpPr/>
          <p:nvPr/>
        </p:nvSpPr>
        <p:spPr>
          <a:xfrm>
            <a:off x="7288305" y="0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饼形 8">
            <a:extLst>
              <a:ext uri="{FF2B5EF4-FFF2-40B4-BE49-F238E27FC236}">
                <a16:creationId xmlns:a16="http://schemas.microsoft.com/office/drawing/2014/main" id="{94928E9E-D859-3046-BAAB-EFB7336DDB30}"/>
              </a:ext>
            </a:extLst>
          </p:cNvPr>
          <p:cNvSpPr/>
          <p:nvPr/>
        </p:nvSpPr>
        <p:spPr>
          <a:xfrm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6E9C39-DAEF-674C-8ABB-7D43A398413F}"/>
              </a:ext>
            </a:extLst>
          </p:cNvPr>
          <p:cNvSpPr/>
          <p:nvPr/>
        </p:nvSpPr>
        <p:spPr>
          <a:xfrm>
            <a:off x="7312961" y="1325249"/>
            <a:ext cx="762000" cy="762000"/>
          </a:xfrm>
          <a:prstGeom prst="ellipse">
            <a:avLst/>
          </a:prstGeom>
          <a:solidFill>
            <a:srgbClr val="FFC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04E6CB1-8BDD-A446-B8EA-969311584FF5}"/>
              </a:ext>
            </a:extLst>
          </p:cNvPr>
          <p:cNvSpPr/>
          <p:nvPr/>
        </p:nvSpPr>
        <p:spPr>
          <a:xfrm>
            <a:off x="8139546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FFCC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F2BFCD-7FA1-9A40-9322-464DCD8B27E3}"/>
              </a:ext>
            </a:extLst>
          </p:cNvPr>
          <p:cNvSpPr/>
          <p:nvPr/>
        </p:nvSpPr>
        <p:spPr>
          <a:xfrm>
            <a:off x="8966131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AB327C8-E4F4-1840-ADEC-17B4DBDC53F9}"/>
              </a:ext>
            </a:extLst>
          </p:cNvPr>
          <p:cNvSpPr/>
          <p:nvPr/>
        </p:nvSpPr>
        <p:spPr>
          <a:xfrm>
            <a:off x="9798018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164E05-E72E-0B49-9EA6-922C4C85F514}"/>
              </a:ext>
            </a:extLst>
          </p:cNvPr>
          <p:cNvSpPr txBox="1"/>
          <p:nvPr/>
        </p:nvSpPr>
        <p:spPr>
          <a:xfrm>
            <a:off x="693933" y="2540241"/>
            <a:ext cx="58709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>
                <a:solidFill>
                  <a:srgbClr val="353F4B"/>
                </a:solidFill>
                <a:latin typeface="+mj-lt"/>
              </a:rPr>
              <a:t>THANK YOU</a:t>
            </a:r>
            <a:endParaRPr kumimoji="1" lang="zh-CN" altLang="en-US" sz="6600" dirty="0">
              <a:solidFill>
                <a:srgbClr val="353F4B"/>
              </a:solidFill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6CD76B-3A6B-9C44-A393-275671525222}"/>
              </a:ext>
            </a:extLst>
          </p:cNvPr>
          <p:cNvSpPr txBox="1"/>
          <p:nvPr/>
        </p:nvSpPr>
        <p:spPr>
          <a:xfrm>
            <a:off x="721643" y="3588963"/>
            <a:ext cx="3255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000" dirty="0">
                <a:solidFill>
                  <a:schemeClr val="bg1">
                    <a:lumMod val="65000"/>
                  </a:schemeClr>
                </a:solidFill>
              </a:rPr>
              <a:t>陈述  </a:t>
            </a:r>
            <a:r>
              <a:rPr kumimoji="1" lang="en-US" altLang="zh-CN" sz="1000" dirty="0">
                <a:solidFill>
                  <a:schemeClr val="bg1">
                    <a:lumMod val="65000"/>
                  </a:schemeClr>
                </a:solidFill>
              </a:rPr>
              <a:t>2020281051</a:t>
            </a:r>
            <a:endParaRPr kumimoji="1"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9598AF-C1C2-1147-9080-09E65C9A0C2B}"/>
              </a:ext>
            </a:extLst>
          </p:cNvPr>
          <p:cNvSpPr txBox="1"/>
          <p:nvPr/>
        </p:nvSpPr>
        <p:spPr>
          <a:xfrm>
            <a:off x="680078" y="3905577"/>
            <a:ext cx="325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600" dirty="0">
                <a:solidFill>
                  <a:srgbClr val="353F4B"/>
                </a:solidFill>
              </a:rPr>
              <a:t>算法分析与设计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B82753D-91B7-ED43-B90B-EBF83152C9B1}"/>
              </a:ext>
            </a:extLst>
          </p:cNvPr>
          <p:cNvCxnSpPr/>
          <p:nvPr/>
        </p:nvCxnSpPr>
        <p:spPr>
          <a:xfrm>
            <a:off x="789708" y="4433452"/>
            <a:ext cx="646069" cy="0"/>
          </a:xfrm>
          <a:prstGeom prst="line">
            <a:avLst/>
          </a:prstGeom>
          <a:ln w="50800" cap="rnd">
            <a:solidFill>
              <a:srgbClr val="E2532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7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  <p:bldP spid="1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问题描述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DB96F20-200B-0A58-B65B-580DE9F3B2C9}"/>
              </a:ext>
            </a:extLst>
          </p:cNvPr>
          <p:cNvSpPr txBox="1"/>
          <p:nvPr/>
        </p:nvSpPr>
        <p:spPr>
          <a:xfrm>
            <a:off x="2039657" y="956776"/>
            <a:ext cx="7858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金罐游戏中有两个玩家，</a:t>
            </a:r>
            <a:r>
              <a:rPr lang="en-US" altLang="zh-CN" dirty="0">
                <a:solidFill>
                  <a:schemeClr val="tx2"/>
                </a:solidFill>
              </a:rPr>
              <a:t>A</a:t>
            </a:r>
            <a:r>
              <a:rPr lang="zh-CN" altLang="en-US" dirty="0">
                <a:solidFill>
                  <a:schemeClr val="tx2"/>
                </a:solidFill>
              </a:rPr>
              <a:t>和</a:t>
            </a:r>
            <a:r>
              <a:rPr lang="en-US" altLang="zh-CN" dirty="0">
                <a:solidFill>
                  <a:schemeClr val="tx2"/>
                </a:solidFill>
              </a:rPr>
              <a:t>B</a:t>
            </a:r>
            <a:r>
              <a:rPr lang="zh-CN" altLang="en-US" dirty="0">
                <a:solidFill>
                  <a:schemeClr val="tx2"/>
                </a:solidFill>
              </a:rPr>
              <a:t>，所有的金罐排成一排，每个罐子里都有一些金币， 玩家可以看到每个金罐中有多少硬币。</a:t>
            </a:r>
            <a:r>
              <a:rPr lang="en-US" altLang="zh-CN" dirty="0">
                <a:solidFill>
                  <a:schemeClr val="tx2"/>
                </a:solidFill>
              </a:rPr>
              <a:t>A</a:t>
            </a:r>
            <a:r>
              <a:rPr lang="zh-CN" altLang="en-US" dirty="0">
                <a:solidFill>
                  <a:schemeClr val="tx2"/>
                </a:solidFill>
              </a:rPr>
              <a:t>和</a:t>
            </a:r>
            <a:r>
              <a:rPr lang="en-US" altLang="zh-CN" dirty="0">
                <a:solidFill>
                  <a:schemeClr val="tx2"/>
                </a:solidFill>
              </a:rPr>
              <a:t>B</a:t>
            </a:r>
            <a:r>
              <a:rPr lang="zh-CN" altLang="en-US" dirty="0">
                <a:solidFill>
                  <a:schemeClr val="tx2"/>
                </a:solidFill>
              </a:rPr>
              <a:t>两个玩家交替轮流打开金罐，但是必须从一排的某一端开始挑选，玩家可以从一排罐的任一端挑选一个罐打开。 获胜者是最后拥有更多硬币的玩家。 我们是</a:t>
            </a:r>
            <a:r>
              <a:rPr lang="en-US" altLang="zh-CN" dirty="0">
                <a:solidFill>
                  <a:schemeClr val="tx2"/>
                </a:solidFill>
              </a:rPr>
              <a:t>A</a:t>
            </a:r>
            <a:r>
              <a:rPr lang="zh-CN" altLang="en-US" dirty="0">
                <a:solidFill>
                  <a:schemeClr val="tx2"/>
                </a:solidFill>
              </a:rPr>
              <a:t>玩家，问如何才能使</a:t>
            </a:r>
            <a:r>
              <a:rPr lang="en-US" altLang="zh-CN" dirty="0">
                <a:solidFill>
                  <a:schemeClr val="tx2"/>
                </a:solidFill>
              </a:rPr>
              <a:t>A </a:t>
            </a:r>
            <a:r>
              <a:rPr lang="zh-CN" altLang="en-US" dirty="0">
                <a:solidFill>
                  <a:schemeClr val="tx2"/>
                </a:solidFill>
              </a:rPr>
              <a:t>收集的硬币数量最大。</a:t>
            </a:r>
          </a:p>
          <a:p>
            <a:r>
              <a:rPr lang="zh-CN" altLang="en-US" dirty="0">
                <a:solidFill>
                  <a:schemeClr val="tx2"/>
                </a:solidFill>
              </a:rPr>
              <a:t>假设 </a:t>
            </a:r>
            <a:r>
              <a:rPr lang="en-US" altLang="zh-CN" dirty="0">
                <a:solidFill>
                  <a:schemeClr val="tx2"/>
                </a:solidFill>
              </a:rPr>
              <a:t>B </a:t>
            </a:r>
            <a:r>
              <a:rPr lang="zh-CN" altLang="en-US" dirty="0">
                <a:solidFill>
                  <a:schemeClr val="tx2"/>
                </a:solidFill>
              </a:rPr>
              <a:t>也是按照“最佳”策略玩，并且 </a:t>
            </a:r>
            <a:r>
              <a:rPr lang="en-US" altLang="zh-CN" dirty="0">
                <a:solidFill>
                  <a:schemeClr val="tx2"/>
                </a:solidFill>
              </a:rPr>
              <a:t>A </a:t>
            </a:r>
            <a:r>
              <a:rPr lang="zh-CN" altLang="en-US" dirty="0">
                <a:solidFill>
                  <a:schemeClr val="tx2"/>
                </a:solidFill>
              </a:rPr>
              <a:t>开始游戏。</a:t>
            </a: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065AEC17-9963-AE96-53E9-CD78F47F8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83719"/>
              </p:ext>
            </p:extLst>
          </p:nvPr>
        </p:nvGraphicFramePr>
        <p:xfrm>
          <a:off x="1574493" y="3207998"/>
          <a:ext cx="3837261" cy="2693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4747">
                  <a:extLst>
                    <a:ext uri="{9D8B030D-6E8A-4147-A177-3AD203B41FA5}">
                      <a16:colId xmlns:a16="http://schemas.microsoft.com/office/drawing/2014/main" val="474681370"/>
                    </a:ext>
                  </a:extLst>
                </a:gridCol>
                <a:gridCol w="989600">
                  <a:extLst>
                    <a:ext uri="{9D8B030D-6E8A-4147-A177-3AD203B41FA5}">
                      <a16:colId xmlns:a16="http://schemas.microsoft.com/office/drawing/2014/main" val="998580350"/>
                    </a:ext>
                  </a:extLst>
                </a:gridCol>
                <a:gridCol w="982914">
                  <a:extLst>
                    <a:ext uri="{9D8B030D-6E8A-4147-A177-3AD203B41FA5}">
                      <a16:colId xmlns:a16="http://schemas.microsoft.com/office/drawing/2014/main" val="3895373291"/>
                    </a:ext>
                  </a:extLst>
                </a:gridCol>
              </a:tblGrid>
              <a:tr h="559275"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金罐中金币个数（已排列）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0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zh-CN" sz="1800" kern="10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811791"/>
                  </a:ext>
                </a:extLst>
              </a:tr>
              <a:tr h="4819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4, 6, 2, 3              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zh-CN" sz="1800" kern="10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48537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4, 6, 2</a:t>
                      </a:r>
                      <a:endParaRPr lang="zh-CN" sz="1800" kern="10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zh-CN" sz="1800" kern="10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zh-CN" sz="1800" kern="10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60687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6, 2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zh-CN" sz="1800" kern="10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zh-CN" sz="1800" kern="10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65565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zh-CN" sz="1800" kern="10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4869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0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zh-CN" sz="1800" kern="10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9 coins</a:t>
                      </a:r>
                      <a:endParaRPr lang="zh-CN" sz="1800" kern="10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6 coins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667736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0C29D148-D569-A801-4EF7-E1AC1ABD6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514283"/>
              </p:ext>
            </p:extLst>
          </p:nvPr>
        </p:nvGraphicFramePr>
        <p:xfrm>
          <a:off x="6607109" y="3186130"/>
          <a:ext cx="4223657" cy="2693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5124">
                  <a:extLst>
                    <a:ext uri="{9D8B030D-6E8A-4147-A177-3AD203B41FA5}">
                      <a16:colId xmlns:a16="http://schemas.microsoft.com/office/drawing/2014/main" val="708133361"/>
                    </a:ext>
                  </a:extLst>
                </a:gridCol>
                <a:gridCol w="1438068">
                  <a:extLst>
                    <a:ext uri="{9D8B030D-6E8A-4147-A177-3AD203B41FA5}">
                      <a16:colId xmlns:a16="http://schemas.microsoft.com/office/drawing/2014/main" val="3743669231"/>
                    </a:ext>
                  </a:extLst>
                </a:gridCol>
                <a:gridCol w="1270465">
                  <a:extLst>
                    <a:ext uri="{9D8B030D-6E8A-4147-A177-3AD203B41FA5}">
                      <a16:colId xmlns:a16="http://schemas.microsoft.com/office/drawing/2014/main" val="908821116"/>
                    </a:ext>
                  </a:extLst>
                </a:gridCol>
              </a:tblGrid>
              <a:tr h="558556"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金罐中</a:t>
                      </a:r>
                      <a:r>
                        <a:rPr lang="zh-CN" altLang="en-US" sz="1600" kern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金币</a:t>
                      </a:r>
                      <a:r>
                        <a:rPr lang="zh-CN" sz="1600" kern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个数（已排列）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757301"/>
                  </a:ext>
                </a:extLst>
              </a:tr>
              <a:tr h="3670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6, 1, 4, 9, 8, 5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436399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1, 4, 9, 8, 5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888526"/>
                  </a:ext>
                </a:extLst>
              </a:tr>
              <a:tr h="2863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1, 4, 9, 8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zh-CN" sz="1800" kern="10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87021"/>
                  </a:ext>
                </a:extLst>
              </a:tr>
              <a:tr h="2863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1, 4, 9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zh-CN" sz="1800" kern="10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9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509089"/>
                  </a:ext>
                </a:extLst>
              </a:tr>
              <a:tr h="2863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1, 4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zh-CN" sz="1800" kern="10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zh-CN" sz="1800" kern="10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5388"/>
                  </a:ext>
                </a:extLst>
              </a:tr>
              <a:tr h="2863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149321"/>
                  </a:ext>
                </a:extLst>
              </a:tr>
              <a:tr h="286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18 coins</a:t>
                      </a:r>
                      <a:endParaRPr lang="zh-CN" sz="1800" kern="10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15 coins</a:t>
                      </a:r>
                      <a:endParaRPr lang="zh-CN" sz="1800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433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2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解决方法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3FA332A7-9685-6A8E-95ED-413876286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1617071"/>
              </p:ext>
            </p:extLst>
          </p:nvPr>
        </p:nvGraphicFramePr>
        <p:xfrm>
          <a:off x="2131527" y="1331167"/>
          <a:ext cx="7989077" cy="3033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93911B77-9D7F-E1C9-BB5C-255555AFAAEA}"/>
              </a:ext>
            </a:extLst>
          </p:cNvPr>
          <p:cNvSpPr txBox="1"/>
          <p:nvPr/>
        </p:nvSpPr>
        <p:spPr>
          <a:xfrm>
            <a:off x="1038528" y="152151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A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F205B8-A218-B5AF-43B9-86C8F6B60C6E}"/>
              </a:ext>
            </a:extLst>
          </p:cNvPr>
          <p:cNvSpPr txBox="1"/>
          <p:nvPr/>
        </p:nvSpPr>
        <p:spPr>
          <a:xfrm>
            <a:off x="1028707" y="228664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B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63B3109-31AD-3388-BADB-CB839AE56AB7}"/>
              </a:ext>
            </a:extLst>
          </p:cNvPr>
          <p:cNvSpPr txBox="1"/>
          <p:nvPr/>
        </p:nvSpPr>
        <p:spPr>
          <a:xfrm>
            <a:off x="1004481" y="2978699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A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BFC474C-CA77-9591-A999-0CC02E42AA80}"/>
              </a:ext>
            </a:extLst>
          </p:cNvPr>
          <p:cNvSpPr txBox="1"/>
          <p:nvPr/>
        </p:nvSpPr>
        <p:spPr>
          <a:xfrm>
            <a:off x="1004481" y="37414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B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29" name="图示 28">
            <a:extLst>
              <a:ext uri="{FF2B5EF4-FFF2-40B4-BE49-F238E27FC236}">
                <a16:creationId xmlns:a16="http://schemas.microsoft.com/office/drawing/2014/main" id="{78997025-1DCB-CFC5-2C08-9142CA667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171536"/>
              </p:ext>
            </p:extLst>
          </p:nvPr>
        </p:nvGraphicFramePr>
        <p:xfrm>
          <a:off x="3130938" y="4862350"/>
          <a:ext cx="5930124" cy="1412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96C2FDCA-E5F0-8AEC-8A3F-BAD8D3CF602E}"/>
              </a:ext>
            </a:extLst>
          </p:cNvPr>
          <p:cNvSpPr txBox="1"/>
          <p:nvPr/>
        </p:nvSpPr>
        <p:spPr>
          <a:xfrm>
            <a:off x="2174821" y="336241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09D274E-08D6-17B6-0C71-3845F21F1D00}"/>
              </a:ext>
            </a:extLst>
          </p:cNvPr>
          <p:cNvSpPr txBox="1"/>
          <p:nvPr/>
        </p:nvSpPr>
        <p:spPr>
          <a:xfrm>
            <a:off x="3573168" y="33624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8D89A50-5AEB-43AB-6A96-FF8F764044CA}"/>
              </a:ext>
            </a:extLst>
          </p:cNvPr>
          <p:cNvSpPr txBox="1"/>
          <p:nvPr/>
        </p:nvSpPr>
        <p:spPr>
          <a:xfrm>
            <a:off x="3467591" y="3009709"/>
            <a:ext cx="3129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119D00E-42FB-FAE2-165B-FCCA17034546}"/>
              </a:ext>
            </a:extLst>
          </p:cNvPr>
          <p:cNvSpPr txBox="1"/>
          <p:nvPr/>
        </p:nvSpPr>
        <p:spPr>
          <a:xfrm>
            <a:off x="4304557" y="33341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5FC4035-2922-273B-91DA-FF5016086F6F}"/>
              </a:ext>
            </a:extLst>
          </p:cNvPr>
          <p:cNvSpPr txBox="1"/>
          <p:nvPr/>
        </p:nvSpPr>
        <p:spPr>
          <a:xfrm>
            <a:off x="5676836" y="336241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D60E7D6-DD56-6AFB-1930-5BAA460917A2}"/>
              </a:ext>
            </a:extLst>
          </p:cNvPr>
          <p:cNvSpPr txBox="1"/>
          <p:nvPr/>
        </p:nvSpPr>
        <p:spPr>
          <a:xfrm>
            <a:off x="5520383" y="2993087"/>
            <a:ext cx="3129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169819-F976-F20C-D4DA-D785FB2D7CCE}"/>
              </a:ext>
            </a:extLst>
          </p:cNvPr>
          <p:cNvSpPr txBox="1"/>
          <p:nvPr/>
        </p:nvSpPr>
        <p:spPr>
          <a:xfrm>
            <a:off x="3038153" y="24785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719A26A-9E50-B327-F817-0DFD7DD1134B}"/>
              </a:ext>
            </a:extLst>
          </p:cNvPr>
          <p:cNvSpPr txBox="1"/>
          <p:nvPr/>
        </p:nvSpPr>
        <p:spPr>
          <a:xfrm>
            <a:off x="4704040" y="246314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D46C7D5-290C-F31F-2CC1-6C429FF5F230}"/>
              </a:ext>
            </a:extLst>
          </p:cNvPr>
          <p:cNvSpPr txBox="1"/>
          <p:nvPr/>
        </p:nvSpPr>
        <p:spPr>
          <a:xfrm>
            <a:off x="3467591" y="1900318"/>
            <a:ext cx="3129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3C55C1A-D010-1399-E95E-5E0824DF6842}"/>
              </a:ext>
            </a:extLst>
          </p:cNvPr>
          <p:cNvSpPr txBox="1"/>
          <p:nvPr/>
        </p:nvSpPr>
        <p:spPr>
          <a:xfrm>
            <a:off x="6408225" y="33624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E401FF8-6D61-A3B3-BE91-9D90F456C0AF}"/>
              </a:ext>
            </a:extLst>
          </p:cNvPr>
          <p:cNvSpPr txBox="1"/>
          <p:nvPr/>
        </p:nvSpPr>
        <p:spPr>
          <a:xfrm>
            <a:off x="7700995" y="33480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7F5E0A1-99B1-D0C3-A578-B86BAE3570F8}"/>
              </a:ext>
            </a:extLst>
          </p:cNvPr>
          <p:cNvSpPr txBox="1"/>
          <p:nvPr/>
        </p:nvSpPr>
        <p:spPr>
          <a:xfrm>
            <a:off x="8432384" y="3327423"/>
            <a:ext cx="3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FD556EC-0DD3-3E3A-E272-D466606B5F05}"/>
              </a:ext>
            </a:extLst>
          </p:cNvPr>
          <p:cNvSpPr txBox="1"/>
          <p:nvPr/>
        </p:nvSpPr>
        <p:spPr>
          <a:xfrm>
            <a:off x="9823297" y="3299430"/>
            <a:ext cx="3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58C80C2-5E00-C34C-7334-4A60C435184A}"/>
              </a:ext>
            </a:extLst>
          </p:cNvPr>
          <p:cNvSpPr txBox="1"/>
          <p:nvPr/>
        </p:nvSpPr>
        <p:spPr>
          <a:xfrm>
            <a:off x="7608452" y="2993087"/>
            <a:ext cx="3129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B16969-8FEC-16C5-D516-F6E66393AC60}"/>
              </a:ext>
            </a:extLst>
          </p:cNvPr>
          <p:cNvSpPr txBox="1"/>
          <p:nvPr/>
        </p:nvSpPr>
        <p:spPr>
          <a:xfrm>
            <a:off x="9723800" y="3009709"/>
            <a:ext cx="3129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8A25299-C907-879D-6A71-8E432B0EFEB3}"/>
              </a:ext>
            </a:extLst>
          </p:cNvPr>
          <p:cNvSpPr txBox="1"/>
          <p:nvPr/>
        </p:nvSpPr>
        <p:spPr>
          <a:xfrm>
            <a:off x="7176700" y="2493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2A4501C-60FE-0AC8-5054-34C8200C9964}"/>
              </a:ext>
            </a:extLst>
          </p:cNvPr>
          <p:cNvSpPr txBox="1"/>
          <p:nvPr/>
        </p:nvSpPr>
        <p:spPr>
          <a:xfrm>
            <a:off x="8822234" y="2493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30348C8-0575-E798-AC9A-C668A13EC551}"/>
              </a:ext>
            </a:extLst>
          </p:cNvPr>
          <p:cNvSpPr txBox="1"/>
          <p:nvPr/>
        </p:nvSpPr>
        <p:spPr>
          <a:xfrm>
            <a:off x="8665781" y="2005206"/>
            <a:ext cx="3129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54ACAA9-11A3-C47C-049D-D66EC183A8A2}"/>
              </a:ext>
            </a:extLst>
          </p:cNvPr>
          <p:cNvSpPr txBox="1"/>
          <p:nvPr/>
        </p:nvSpPr>
        <p:spPr>
          <a:xfrm>
            <a:off x="4813879" y="17248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FC65597-CB9F-5814-9D98-77FE0BB185B0}"/>
              </a:ext>
            </a:extLst>
          </p:cNvPr>
          <p:cNvSpPr txBox="1"/>
          <p:nvPr/>
        </p:nvSpPr>
        <p:spPr>
          <a:xfrm>
            <a:off x="7176700" y="16713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D3C9D1-6066-37B7-C691-E8C5A4AB6CDA}"/>
              </a:ext>
            </a:extLst>
          </p:cNvPr>
          <p:cNvSpPr txBox="1"/>
          <p:nvPr/>
        </p:nvSpPr>
        <p:spPr>
          <a:xfrm>
            <a:off x="3682126" y="4658220"/>
            <a:ext cx="4887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</a:rPr>
              <a:t>差距</a:t>
            </a:r>
            <a:r>
              <a:rPr lang="en-US" altLang="zh-CN" sz="1600" dirty="0">
                <a:solidFill>
                  <a:schemeClr val="tx2"/>
                </a:solidFill>
              </a:rPr>
              <a:t>=</a:t>
            </a:r>
            <a:r>
              <a:rPr lang="zh-CN" altLang="en-US" sz="1600" dirty="0">
                <a:solidFill>
                  <a:schemeClr val="tx2"/>
                </a:solidFill>
              </a:rPr>
              <a:t>本次选择的硬币数</a:t>
            </a:r>
            <a:r>
              <a:rPr lang="en-US" altLang="zh-CN" sz="1600" dirty="0">
                <a:solidFill>
                  <a:schemeClr val="tx2"/>
                </a:solidFill>
              </a:rPr>
              <a:t>-</a:t>
            </a:r>
            <a:r>
              <a:rPr lang="zh-CN" altLang="en-US" sz="1600" dirty="0">
                <a:solidFill>
                  <a:schemeClr val="tx2"/>
                </a:solidFill>
              </a:rPr>
              <a:t>下一轮会被对方拉开的差距</a:t>
            </a:r>
            <a:endParaRPr lang="en-US" altLang="zh-CN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65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30" grpId="0"/>
      <p:bldP spid="31" grpId="0"/>
      <p:bldP spid="32" grpId="0" animBg="1"/>
      <p:bldP spid="33" grpId="0"/>
      <p:bldP spid="34" grpId="0"/>
      <p:bldP spid="35" grpId="0" animBg="1"/>
      <p:bldP spid="36" grpId="0"/>
      <p:bldP spid="37" grpId="0"/>
      <p:bldP spid="38" grpId="0" animBg="1"/>
      <p:bldP spid="39" grpId="0"/>
      <p:bldP spid="40" grpId="0"/>
      <p:bldP spid="41" grpId="0"/>
      <p:bldP spid="42" grpId="0"/>
      <p:bldP spid="43" grpId="0" animBg="1"/>
      <p:bldP spid="44" grpId="0" animBg="1"/>
      <p:bldP spid="46" grpId="0"/>
      <p:bldP spid="47" grpId="0"/>
      <p:bldP spid="48" grpId="0" animBg="1"/>
      <p:bldP spid="49" grpId="0"/>
      <p:bldP spid="50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解决方法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0BC47F-BA73-8914-53CB-AF7DE1524D3B}"/>
              </a:ext>
            </a:extLst>
          </p:cNvPr>
          <p:cNvSpPr txBox="1"/>
          <p:nvPr/>
        </p:nvSpPr>
        <p:spPr>
          <a:xfrm>
            <a:off x="2448235" y="1078236"/>
            <a:ext cx="8680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伪代码：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int </a:t>
            </a:r>
            <a:r>
              <a:rPr lang="en-US" altLang="zh-CN" dirty="0" err="1">
                <a:solidFill>
                  <a:schemeClr val="tx2"/>
                </a:solidFill>
              </a:rPr>
              <a:t>BruteForce</a:t>
            </a:r>
            <a:r>
              <a:rPr lang="en-US" altLang="zh-CN" dirty="0">
                <a:solidFill>
                  <a:schemeClr val="tx2"/>
                </a:solidFill>
              </a:rPr>
              <a:t>(int </a:t>
            </a:r>
            <a:r>
              <a:rPr lang="en-US" altLang="zh-CN" dirty="0" err="1">
                <a:solidFill>
                  <a:schemeClr val="tx2"/>
                </a:solidFill>
              </a:rPr>
              <a:t>i,int</a:t>
            </a:r>
            <a:r>
              <a:rPr lang="en-US" altLang="zh-CN" dirty="0">
                <a:solidFill>
                  <a:schemeClr val="tx2"/>
                </a:solidFill>
              </a:rPr>
              <a:t> j)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if(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==j)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    return </a:t>
            </a:r>
            <a:r>
              <a:rPr lang="en-US" altLang="zh-CN" dirty="0" err="1">
                <a:solidFill>
                  <a:schemeClr val="tx2"/>
                </a:solidFill>
              </a:rPr>
              <a:t>GoldenPot</a:t>
            </a: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];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else 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    return max(</a:t>
            </a:r>
            <a:r>
              <a:rPr lang="en-US" altLang="zh-CN" dirty="0" err="1">
                <a:solidFill>
                  <a:schemeClr val="tx2"/>
                </a:solidFill>
              </a:rPr>
              <a:t>GoldenPot</a:t>
            </a: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]-</a:t>
            </a:r>
            <a:r>
              <a:rPr lang="en-US" altLang="zh-CN" dirty="0" err="1">
                <a:solidFill>
                  <a:schemeClr val="tx2"/>
                </a:solidFill>
              </a:rPr>
              <a:t>BruteForce</a:t>
            </a:r>
            <a:r>
              <a:rPr lang="en-US" altLang="zh-CN" dirty="0">
                <a:solidFill>
                  <a:schemeClr val="tx2"/>
                </a:solidFill>
              </a:rPr>
              <a:t>(i+1,j), </a:t>
            </a:r>
            <a:r>
              <a:rPr lang="en-US" altLang="zh-CN" dirty="0" err="1">
                <a:solidFill>
                  <a:schemeClr val="tx2"/>
                </a:solidFill>
              </a:rPr>
              <a:t>GoldenPot</a:t>
            </a:r>
            <a:r>
              <a:rPr lang="en-US" altLang="zh-CN" dirty="0">
                <a:solidFill>
                  <a:schemeClr val="tx2"/>
                </a:solidFill>
              </a:rPr>
              <a:t>[j]-</a:t>
            </a:r>
            <a:r>
              <a:rPr lang="en-US" altLang="zh-CN" dirty="0" err="1">
                <a:solidFill>
                  <a:schemeClr val="tx2"/>
                </a:solidFill>
              </a:rPr>
              <a:t>BruteForce</a:t>
            </a:r>
            <a:r>
              <a:rPr lang="en-US" altLang="zh-CN" dirty="0">
                <a:solidFill>
                  <a:schemeClr val="tx2"/>
                </a:solidFill>
              </a:rPr>
              <a:t>(i,j-1));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AF9D34D-93A5-CD6D-40A8-FCF6DD0E573D}"/>
                  </a:ext>
                </a:extLst>
              </p:cNvPr>
              <p:cNvSpPr txBox="1"/>
              <p:nvPr/>
            </p:nvSpPr>
            <p:spPr>
              <a:xfrm>
                <a:off x="8884750" y="4339316"/>
                <a:ext cx="2172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AF9D34D-93A5-CD6D-40A8-FCF6DD0E5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750" y="4339316"/>
                <a:ext cx="2172839" cy="369332"/>
              </a:xfrm>
              <a:prstGeom prst="rect">
                <a:avLst/>
              </a:prstGeom>
              <a:blipFill>
                <a:blip r:embed="rId3"/>
                <a:stretch>
                  <a:fillRect l="-2241" t="-10000" r="-84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64F34882-AB60-62A4-C0CF-4C9C313AE585}"/>
              </a:ext>
            </a:extLst>
          </p:cNvPr>
          <p:cNvSpPr txBox="1"/>
          <p:nvPr/>
        </p:nvSpPr>
        <p:spPr>
          <a:xfrm>
            <a:off x="534956" y="1078236"/>
            <a:ext cx="1125629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蛮力法</a:t>
            </a:r>
          </a:p>
        </p:txBody>
      </p:sp>
      <p:graphicFrame>
        <p:nvGraphicFramePr>
          <p:cNvPr id="31" name="图表 30">
            <a:extLst>
              <a:ext uri="{FF2B5EF4-FFF2-40B4-BE49-F238E27FC236}">
                <a16:creationId xmlns:a16="http://schemas.microsoft.com/office/drawing/2014/main" id="{5598B35D-96EC-80EE-84F8-6D1B80FC78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197486"/>
              </p:ext>
            </p:extLst>
          </p:nvPr>
        </p:nvGraphicFramePr>
        <p:xfrm>
          <a:off x="2344494" y="3050390"/>
          <a:ext cx="5741805" cy="3572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2836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3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解决方法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297DFCE-2DD4-E0C3-6EAD-70B8E7E65C9D}"/>
              </a:ext>
            </a:extLst>
          </p:cNvPr>
          <p:cNvSpPr txBox="1"/>
          <p:nvPr/>
        </p:nvSpPr>
        <p:spPr>
          <a:xfrm>
            <a:off x="1233892" y="1053933"/>
            <a:ext cx="1415772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动态规划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57B5778-F86F-0660-DF0B-84152B5C6A2C}"/>
              </a:ext>
            </a:extLst>
          </p:cNvPr>
          <p:cNvSpPr txBox="1"/>
          <p:nvPr/>
        </p:nvSpPr>
        <p:spPr>
          <a:xfrm>
            <a:off x="2978557" y="106880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记录结果，避免递归。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9CE10D0-E54C-6346-8BBF-73ADF837AB9F}"/>
              </a:ext>
            </a:extLst>
          </p:cNvPr>
          <p:cNvGrpSpPr/>
          <p:nvPr/>
        </p:nvGrpSpPr>
        <p:grpSpPr>
          <a:xfrm>
            <a:off x="1519224" y="3862319"/>
            <a:ext cx="8854044" cy="1378666"/>
            <a:chOff x="1664368" y="2795931"/>
            <a:chExt cx="8854044" cy="1378666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F7FFBB4-0215-C539-C03A-FFD459456AE6}"/>
                </a:ext>
              </a:extLst>
            </p:cNvPr>
            <p:cNvSpPr txBox="1"/>
            <p:nvPr/>
          </p:nvSpPr>
          <p:spPr>
            <a:xfrm>
              <a:off x="1664368" y="2795931"/>
              <a:ext cx="83952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</a:rPr>
                <a:t>递推方程：</a:t>
              </a:r>
              <a:endParaRPr lang="en-US" altLang="zh-CN" sz="24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US" altLang="zh-CN" sz="2400" dirty="0" err="1">
                  <a:solidFill>
                    <a:schemeClr val="accent2">
                      <a:lumMod val="75000"/>
                    </a:schemeClr>
                  </a:solidFill>
                </a:rPr>
                <a:t>dp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[</a:t>
              </a:r>
              <a:r>
                <a:rPr lang="en-US" altLang="zh-CN" sz="2400" dirty="0" err="1">
                  <a:solidFill>
                    <a:schemeClr val="accent2">
                      <a:lumMod val="75000"/>
                    </a:schemeClr>
                  </a:solidFill>
                </a:rPr>
                <a:t>i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][j]=max(</a:t>
              </a:r>
              <a:r>
                <a:rPr lang="en-US" altLang="zh-CN" sz="2400" dirty="0" err="1">
                  <a:solidFill>
                    <a:schemeClr val="accent2">
                      <a:lumMod val="75000"/>
                    </a:schemeClr>
                  </a:solidFill>
                </a:rPr>
                <a:t>GoldenPot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[</a:t>
              </a:r>
              <a:r>
                <a:rPr lang="en-US" altLang="zh-CN" sz="2400" dirty="0" err="1">
                  <a:solidFill>
                    <a:schemeClr val="accent2">
                      <a:lumMod val="75000"/>
                    </a:schemeClr>
                  </a:solidFill>
                </a:rPr>
                <a:t>i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]-</a:t>
              </a:r>
              <a:r>
                <a:rPr lang="en-US" altLang="zh-CN" sz="2400" dirty="0" err="1">
                  <a:solidFill>
                    <a:schemeClr val="accent2">
                      <a:lumMod val="75000"/>
                    </a:schemeClr>
                  </a:solidFill>
                </a:rPr>
                <a:t>dp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[i+1][j], </a:t>
              </a:r>
              <a:r>
                <a:rPr lang="en-US" altLang="zh-CN" sz="2400" dirty="0" err="1">
                  <a:solidFill>
                    <a:schemeClr val="accent2">
                      <a:lumMod val="75000"/>
                    </a:schemeClr>
                  </a:solidFill>
                </a:rPr>
                <a:t>GoldenPot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[j]-</a:t>
              </a:r>
              <a:r>
                <a:rPr lang="en-US" altLang="zh-CN" sz="2400" dirty="0" err="1">
                  <a:solidFill>
                    <a:schemeClr val="accent2">
                      <a:lumMod val="75000"/>
                    </a:schemeClr>
                  </a:solidFill>
                </a:rPr>
                <a:t>dp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[</a:t>
              </a:r>
              <a:r>
                <a:rPr lang="en-US" altLang="zh-CN" sz="2400" dirty="0" err="1">
                  <a:solidFill>
                    <a:schemeClr val="accent2">
                      <a:lumMod val="75000"/>
                    </a:schemeClr>
                  </a:solidFill>
                </a:rPr>
                <a:t>i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][j-1])</a:t>
              </a:r>
              <a:r>
                <a:rPr lang="zh-CN" altLang="en-US" sz="2400" dirty="0">
                  <a:solidFill>
                    <a:schemeClr val="accent2">
                      <a:lumMod val="75000"/>
                    </a:schemeClr>
                  </a:solidFill>
                </a:rPr>
                <a:t>）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3739FAB-D41C-8F40-1285-40006677C8C2}"/>
                </a:ext>
              </a:extLst>
            </p:cNvPr>
            <p:cNvSpPr txBox="1"/>
            <p:nvPr/>
          </p:nvSpPr>
          <p:spPr>
            <a:xfrm>
              <a:off x="1925995" y="3651377"/>
              <a:ext cx="8592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3"/>
                  </a:solidFill>
                </a:rPr>
                <a:t>在现有金罐中能获得的最大硬币差距</a:t>
              </a:r>
              <a:r>
                <a:rPr lang="en-US" altLang="zh-CN" sz="1400" dirty="0">
                  <a:solidFill>
                    <a:schemeClr val="accent3"/>
                  </a:solidFill>
                </a:rPr>
                <a:t>=</a:t>
              </a:r>
            </a:p>
            <a:p>
              <a:r>
                <a:rPr lang="en-US" altLang="zh-CN" sz="1400" dirty="0">
                  <a:solidFill>
                    <a:schemeClr val="accent3"/>
                  </a:solidFill>
                </a:rPr>
                <a:t>MAX</a:t>
              </a:r>
              <a:r>
                <a:rPr lang="zh-CN" altLang="en-US" sz="1400" dirty="0">
                  <a:solidFill>
                    <a:schemeClr val="accent3"/>
                  </a:solidFill>
                </a:rPr>
                <a:t>（选左端获得的硬币数</a:t>
              </a:r>
              <a:r>
                <a:rPr lang="en-US" altLang="zh-CN" sz="1400" dirty="0">
                  <a:solidFill>
                    <a:schemeClr val="accent3"/>
                  </a:solidFill>
                </a:rPr>
                <a:t>-</a:t>
              </a:r>
              <a:r>
                <a:rPr lang="zh-CN" altLang="en-US" sz="1400" dirty="0">
                  <a:solidFill>
                    <a:schemeClr val="accent3"/>
                  </a:solidFill>
                </a:rPr>
                <a:t>剩下金罐会被拉开的差距，选右端端获得的硬币数</a:t>
              </a:r>
              <a:r>
                <a:rPr lang="en-US" altLang="zh-CN" sz="1400" dirty="0">
                  <a:solidFill>
                    <a:schemeClr val="accent3"/>
                  </a:solidFill>
                </a:rPr>
                <a:t>-</a:t>
              </a:r>
              <a:r>
                <a:rPr lang="zh-CN" altLang="en-US" sz="1400" dirty="0">
                  <a:solidFill>
                    <a:schemeClr val="accent3"/>
                  </a:solidFill>
                </a:rPr>
                <a:t>剩下金罐会被拉开的差距）</a:t>
              </a: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1CBC34FE-4A3F-8832-6167-3AF671EB6584}"/>
              </a:ext>
            </a:extLst>
          </p:cNvPr>
          <p:cNvSpPr txBox="1"/>
          <p:nvPr/>
        </p:nvSpPr>
        <p:spPr>
          <a:xfrm>
            <a:off x="1559572" y="5642967"/>
            <a:ext cx="59554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初始化：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只有一个金罐时，能拉开的硬币数差距为金罐本身硬币数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1D2674B-BD05-26F9-96A0-1C85DDDDEEBB}"/>
              </a:ext>
            </a:extLst>
          </p:cNvPr>
          <p:cNvSpPr txBox="1"/>
          <p:nvPr/>
        </p:nvSpPr>
        <p:spPr>
          <a:xfrm>
            <a:off x="1563469" y="1783115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大问题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accent1"/>
                </a:solidFill>
              </a:rPr>
              <a:t>N</a:t>
            </a:r>
            <a:r>
              <a:rPr lang="zh-CN" altLang="en-US" dirty="0">
                <a:solidFill>
                  <a:schemeClr val="accent1"/>
                </a:solidFill>
              </a:rPr>
              <a:t>个金罐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小问题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accent1"/>
                </a:solidFill>
              </a:rPr>
              <a:t>N-1</a:t>
            </a:r>
            <a:r>
              <a:rPr lang="zh-CN" altLang="en-US" dirty="0">
                <a:solidFill>
                  <a:schemeClr val="accent1"/>
                </a:solidFill>
              </a:rPr>
              <a:t>个金罐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38539EE-5CFD-C824-D82C-3C58B19A2497}"/>
              </a:ext>
            </a:extLst>
          </p:cNvPr>
          <p:cNvSpPr txBox="1"/>
          <p:nvPr/>
        </p:nvSpPr>
        <p:spPr>
          <a:xfrm>
            <a:off x="1444157" y="2778678"/>
            <a:ext cx="53479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dp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][j]: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记录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到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金罐串能获得的最大硬币收益差距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：金罐串的开始标号和结束标号）</a:t>
            </a:r>
          </a:p>
        </p:txBody>
      </p:sp>
    </p:spTree>
    <p:extLst>
      <p:ext uri="{BB962C8B-B14F-4D97-AF65-F5344CB8AC3E}">
        <p14:creationId xmlns:p14="http://schemas.microsoft.com/office/powerpoint/2010/main" val="3767525576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解决方法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297DFCE-2DD4-E0C3-6EAD-70B8E7E65C9D}"/>
              </a:ext>
            </a:extLst>
          </p:cNvPr>
          <p:cNvSpPr txBox="1"/>
          <p:nvPr/>
        </p:nvSpPr>
        <p:spPr>
          <a:xfrm>
            <a:off x="320821" y="1027554"/>
            <a:ext cx="1415772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动态规划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57B5778-F86F-0660-DF0B-84152B5C6A2C}"/>
              </a:ext>
            </a:extLst>
          </p:cNvPr>
          <p:cNvSpPr txBox="1"/>
          <p:nvPr/>
        </p:nvSpPr>
        <p:spPr>
          <a:xfrm>
            <a:off x="1839185" y="110372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记录结果，避免递归。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19B1229-0CC7-F9EC-A40A-C59A2A222F19}"/>
              </a:ext>
            </a:extLst>
          </p:cNvPr>
          <p:cNvSpPr txBox="1"/>
          <p:nvPr/>
        </p:nvSpPr>
        <p:spPr>
          <a:xfrm>
            <a:off x="568685" y="1702041"/>
            <a:ext cx="11054629" cy="465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伪代码：</a:t>
            </a:r>
            <a:endParaRPr lang="en-US" altLang="zh-CN" sz="20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</a:rPr>
              <a:t>int DP()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</a:rPr>
              <a:t>        for int 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=0 to PotNum-1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</a:rPr>
              <a:t>            </a:t>
            </a:r>
            <a:r>
              <a:rPr lang="en-US" altLang="zh-CN" sz="2000" dirty="0" err="1">
                <a:solidFill>
                  <a:schemeClr val="tx2"/>
                </a:solidFill>
              </a:rPr>
              <a:t>dp</a:t>
            </a:r>
            <a:r>
              <a:rPr lang="en-US" altLang="zh-CN" sz="2000" dirty="0">
                <a:solidFill>
                  <a:schemeClr val="tx2"/>
                </a:solidFill>
              </a:rPr>
              <a:t>[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][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]=</a:t>
            </a:r>
            <a:r>
              <a:rPr lang="en-US" altLang="zh-CN" sz="2000" dirty="0" err="1">
                <a:solidFill>
                  <a:schemeClr val="tx2"/>
                </a:solidFill>
              </a:rPr>
              <a:t>GoldenPot</a:t>
            </a:r>
            <a:r>
              <a:rPr lang="en-US" altLang="zh-CN" sz="2000" dirty="0">
                <a:solidFill>
                  <a:schemeClr val="tx2"/>
                </a:solidFill>
              </a:rPr>
              <a:t>[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</a:rPr>
              <a:t>        for int </a:t>
            </a:r>
            <a:r>
              <a:rPr lang="en-US" altLang="zh-CN" sz="2000" dirty="0" err="1">
                <a:solidFill>
                  <a:schemeClr val="tx2"/>
                </a:solidFill>
              </a:rPr>
              <a:t>len</a:t>
            </a:r>
            <a:r>
              <a:rPr lang="en-US" altLang="zh-CN" sz="2000" dirty="0">
                <a:solidFill>
                  <a:schemeClr val="tx2"/>
                </a:solidFill>
              </a:rPr>
              <a:t>=1 to PotNum-1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            for int start=0 to PotNum-2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</a:rPr>
              <a:t>	  end=</a:t>
            </a:r>
            <a:r>
              <a:rPr lang="en-US" altLang="zh-CN" sz="2000" dirty="0" err="1">
                <a:solidFill>
                  <a:schemeClr val="tx2"/>
                </a:solidFill>
              </a:rPr>
              <a:t>start+len</a:t>
            </a:r>
            <a:endParaRPr lang="en-US" altLang="zh-CN" sz="20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</a:rPr>
              <a:t>                if(end&gt;=</a:t>
            </a:r>
            <a:r>
              <a:rPr lang="en-US" altLang="zh-CN" sz="2000" dirty="0" err="1">
                <a:solidFill>
                  <a:schemeClr val="tx2"/>
                </a:solidFill>
              </a:rPr>
              <a:t>PotNum</a:t>
            </a:r>
            <a:r>
              <a:rPr lang="en-US" altLang="zh-CN" sz="2000" dirty="0">
                <a:solidFill>
                  <a:schemeClr val="tx2"/>
                </a:solidFill>
              </a:rPr>
              <a:t>) break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</a:rPr>
              <a:t>                </a:t>
            </a:r>
            <a:r>
              <a:rPr lang="en-US" altLang="zh-CN" sz="2000" dirty="0" err="1">
                <a:solidFill>
                  <a:schemeClr val="tx2"/>
                </a:solidFill>
              </a:rPr>
              <a:t>dp</a:t>
            </a:r>
            <a:r>
              <a:rPr lang="en-US" altLang="zh-CN" sz="2000" dirty="0">
                <a:solidFill>
                  <a:schemeClr val="tx2"/>
                </a:solidFill>
              </a:rPr>
              <a:t>[start][end]=max(</a:t>
            </a:r>
            <a:r>
              <a:rPr lang="en-US" altLang="zh-CN" sz="2000" dirty="0" err="1">
                <a:solidFill>
                  <a:schemeClr val="tx2"/>
                </a:solidFill>
              </a:rPr>
              <a:t>GoldenPot</a:t>
            </a:r>
            <a:r>
              <a:rPr lang="en-US" altLang="zh-CN" sz="2000" dirty="0">
                <a:solidFill>
                  <a:schemeClr val="tx2"/>
                </a:solidFill>
              </a:rPr>
              <a:t>[start]-</a:t>
            </a:r>
            <a:r>
              <a:rPr lang="en-US" altLang="zh-CN" sz="2000" dirty="0" err="1">
                <a:solidFill>
                  <a:schemeClr val="tx2"/>
                </a:solidFill>
              </a:rPr>
              <a:t>dp</a:t>
            </a:r>
            <a:r>
              <a:rPr lang="en-US" altLang="zh-CN" sz="2000" dirty="0">
                <a:solidFill>
                  <a:schemeClr val="tx2"/>
                </a:solidFill>
              </a:rPr>
              <a:t>[start+1][end], </a:t>
            </a:r>
            <a:r>
              <a:rPr lang="en-US" altLang="zh-CN" sz="2000" dirty="0" err="1">
                <a:solidFill>
                  <a:schemeClr val="tx2"/>
                </a:solidFill>
              </a:rPr>
              <a:t>GoldenPot</a:t>
            </a:r>
            <a:r>
              <a:rPr lang="en-US" altLang="zh-CN" sz="2000" dirty="0">
                <a:solidFill>
                  <a:schemeClr val="tx2"/>
                </a:solidFill>
              </a:rPr>
              <a:t>[end]-</a:t>
            </a:r>
            <a:r>
              <a:rPr lang="en-US" altLang="zh-CN" sz="2000" dirty="0" err="1">
                <a:solidFill>
                  <a:schemeClr val="tx2"/>
                </a:solidFill>
              </a:rPr>
              <a:t>dp</a:t>
            </a:r>
            <a:r>
              <a:rPr lang="en-US" altLang="zh-CN" sz="2000" dirty="0">
                <a:solidFill>
                  <a:schemeClr val="tx2"/>
                </a:solidFill>
              </a:rPr>
              <a:t>[start][end-1])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</a:rPr>
              <a:t>       return </a:t>
            </a:r>
            <a:r>
              <a:rPr lang="en-US" altLang="zh-CN" sz="2000" dirty="0" err="1">
                <a:solidFill>
                  <a:schemeClr val="tx2"/>
                </a:solidFill>
              </a:rPr>
              <a:t>dp</a:t>
            </a:r>
            <a:r>
              <a:rPr lang="en-US" altLang="zh-CN" sz="2000" dirty="0">
                <a:solidFill>
                  <a:schemeClr val="tx2"/>
                </a:solidFill>
              </a:rPr>
              <a:t>[0][PotNum-1]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B70CCC-5B41-E8C6-C778-199FCC0B15E4}"/>
                  </a:ext>
                </a:extLst>
              </p:cNvPr>
              <p:cNvSpPr txBox="1"/>
              <p:nvPr/>
            </p:nvSpPr>
            <p:spPr>
              <a:xfrm>
                <a:off x="6193346" y="2196761"/>
                <a:ext cx="3132082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b="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空间复杂度：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B70CCC-5B41-E8C6-C778-199FCC0B1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346" y="2196761"/>
                <a:ext cx="3132082" cy="878510"/>
              </a:xfrm>
              <a:prstGeom prst="rect">
                <a:avLst/>
              </a:prstGeom>
              <a:blipFill>
                <a:blip r:embed="rId3"/>
                <a:stretch>
                  <a:fillRect l="-3113" t="-2778" b="-15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557163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动态规划（路径选择）</a:t>
            </a:r>
          </a:p>
        </p:txBody>
      </p:sp>
      <p:graphicFrame>
        <p:nvGraphicFramePr>
          <p:cNvPr id="26" name="表格 26">
            <a:extLst>
              <a:ext uri="{FF2B5EF4-FFF2-40B4-BE49-F238E27FC236}">
                <a16:creationId xmlns:a16="http://schemas.microsoft.com/office/drawing/2014/main" id="{B6454BBC-5939-729E-A6FE-FADCD4F97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628857"/>
              </p:ext>
            </p:extLst>
          </p:nvPr>
        </p:nvGraphicFramePr>
        <p:xfrm>
          <a:off x="8848522" y="1756405"/>
          <a:ext cx="2558019" cy="249108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634356">
                  <a:extLst>
                    <a:ext uri="{9D8B030D-6E8A-4147-A177-3AD203B41FA5}">
                      <a16:colId xmlns:a16="http://schemas.microsoft.com/office/drawing/2014/main" val="2403468208"/>
                    </a:ext>
                  </a:extLst>
                </a:gridCol>
                <a:gridCol w="641221">
                  <a:extLst>
                    <a:ext uri="{9D8B030D-6E8A-4147-A177-3AD203B41FA5}">
                      <a16:colId xmlns:a16="http://schemas.microsoft.com/office/drawing/2014/main" val="2469156142"/>
                    </a:ext>
                  </a:extLst>
                </a:gridCol>
                <a:gridCol w="641221">
                  <a:extLst>
                    <a:ext uri="{9D8B030D-6E8A-4147-A177-3AD203B41FA5}">
                      <a16:colId xmlns:a16="http://schemas.microsoft.com/office/drawing/2014/main" val="734631758"/>
                    </a:ext>
                  </a:extLst>
                </a:gridCol>
                <a:gridCol w="641221">
                  <a:extLst>
                    <a:ext uri="{9D8B030D-6E8A-4147-A177-3AD203B41FA5}">
                      <a16:colId xmlns:a16="http://schemas.microsoft.com/office/drawing/2014/main" val="715838736"/>
                    </a:ext>
                  </a:extLst>
                </a:gridCol>
              </a:tblGrid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66230"/>
                  </a:ext>
                </a:extLst>
              </a:tr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87581"/>
                  </a:ext>
                </a:extLst>
              </a:tr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694859"/>
                  </a:ext>
                </a:extLst>
              </a:tr>
              <a:tr h="622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367362"/>
                  </a:ext>
                </a:extLst>
              </a:tr>
            </a:tbl>
          </a:graphicData>
        </a:graphic>
      </p:graphicFrame>
      <p:sp>
        <p:nvSpPr>
          <p:cNvPr id="32" name="箭头: 右 31">
            <a:extLst>
              <a:ext uri="{FF2B5EF4-FFF2-40B4-BE49-F238E27FC236}">
                <a16:creationId xmlns:a16="http://schemas.microsoft.com/office/drawing/2014/main" id="{35610C79-484F-6E60-8EE8-8A0D2DF6E6F8}"/>
              </a:ext>
            </a:extLst>
          </p:cNvPr>
          <p:cNvSpPr/>
          <p:nvPr/>
        </p:nvSpPr>
        <p:spPr>
          <a:xfrm rot="10800000">
            <a:off x="10662808" y="1953637"/>
            <a:ext cx="268514" cy="1846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EAA10B8-76FD-61EB-1D73-5EFF88DFCE71}"/>
              </a:ext>
            </a:extLst>
          </p:cNvPr>
          <p:cNvSpPr txBox="1"/>
          <p:nvPr/>
        </p:nvSpPr>
        <p:spPr>
          <a:xfrm>
            <a:off x="8848522" y="1082177"/>
            <a:ext cx="485193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2D8EF65-C9BB-32C1-8F98-E70B37F5E5DD}"/>
              </a:ext>
            </a:extLst>
          </p:cNvPr>
          <p:cNvSpPr txBox="1"/>
          <p:nvPr/>
        </p:nvSpPr>
        <p:spPr>
          <a:xfrm>
            <a:off x="9560140" y="1069738"/>
            <a:ext cx="485193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8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4C136EA-0299-5311-C539-9889F1BFE3B5}"/>
              </a:ext>
            </a:extLst>
          </p:cNvPr>
          <p:cNvSpPr txBox="1"/>
          <p:nvPr/>
        </p:nvSpPr>
        <p:spPr>
          <a:xfrm>
            <a:off x="10245731" y="1051564"/>
            <a:ext cx="485193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6</a:t>
            </a:r>
            <a:endParaRPr lang="zh-CN" altLang="en-US" sz="2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8A7D052-D9C1-78D8-BD3E-5DE1FE7C15A8}"/>
              </a:ext>
            </a:extLst>
          </p:cNvPr>
          <p:cNvSpPr txBox="1"/>
          <p:nvPr/>
        </p:nvSpPr>
        <p:spPr>
          <a:xfrm>
            <a:off x="10931322" y="1069737"/>
            <a:ext cx="485193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5</a:t>
            </a:r>
            <a:endParaRPr lang="zh-CN" altLang="en-US" sz="2400" dirty="0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09D7ACA3-77AE-C8A7-F88C-72C1D4E97626}"/>
              </a:ext>
            </a:extLst>
          </p:cNvPr>
          <p:cNvSpPr/>
          <p:nvPr/>
        </p:nvSpPr>
        <p:spPr>
          <a:xfrm rot="10800000">
            <a:off x="9958153" y="1964742"/>
            <a:ext cx="268514" cy="1846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5528A32A-C203-6510-1E9F-39272C8EAB04}"/>
              </a:ext>
            </a:extLst>
          </p:cNvPr>
          <p:cNvSpPr/>
          <p:nvPr/>
        </p:nvSpPr>
        <p:spPr>
          <a:xfrm rot="10800000">
            <a:off x="9315045" y="1941728"/>
            <a:ext cx="268514" cy="1846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3" name="图示 62">
            <a:extLst>
              <a:ext uri="{FF2B5EF4-FFF2-40B4-BE49-F238E27FC236}">
                <a16:creationId xmlns:a16="http://schemas.microsoft.com/office/drawing/2014/main" id="{C824A3C5-2C91-31EB-14F0-82FE9B941A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340014"/>
              </p:ext>
            </p:extLst>
          </p:nvPr>
        </p:nvGraphicFramePr>
        <p:xfrm>
          <a:off x="216337" y="1289040"/>
          <a:ext cx="7989077" cy="3033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4" name="文本框 63">
            <a:extLst>
              <a:ext uri="{FF2B5EF4-FFF2-40B4-BE49-F238E27FC236}">
                <a16:creationId xmlns:a16="http://schemas.microsoft.com/office/drawing/2014/main" id="{A679F6C2-EC07-CC3F-2507-B402BBDD75C0}"/>
              </a:ext>
            </a:extLst>
          </p:cNvPr>
          <p:cNvSpPr txBox="1"/>
          <p:nvPr/>
        </p:nvSpPr>
        <p:spPr>
          <a:xfrm>
            <a:off x="6814170" y="2217559"/>
            <a:ext cx="3129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9B76F5C-91F8-E8F1-561A-66F5C2F3F98F}"/>
              </a:ext>
            </a:extLst>
          </p:cNvPr>
          <p:cNvSpPr txBox="1"/>
          <p:nvPr/>
        </p:nvSpPr>
        <p:spPr>
          <a:xfrm>
            <a:off x="5722488" y="2957788"/>
            <a:ext cx="3129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B890C5B-6342-7FD2-DB09-18E05ABE43B7}"/>
              </a:ext>
            </a:extLst>
          </p:cNvPr>
          <p:cNvSpPr txBox="1"/>
          <p:nvPr/>
        </p:nvSpPr>
        <p:spPr>
          <a:xfrm>
            <a:off x="7821877" y="2957788"/>
            <a:ext cx="3129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9F5F502-F8DD-526B-61AE-5F0A944E9A7D}"/>
              </a:ext>
            </a:extLst>
          </p:cNvPr>
          <p:cNvSpPr txBox="1"/>
          <p:nvPr/>
        </p:nvSpPr>
        <p:spPr>
          <a:xfrm>
            <a:off x="2680709" y="2217542"/>
            <a:ext cx="3129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6AC1CA7-8125-CF58-F296-E71889612BCA}"/>
              </a:ext>
            </a:extLst>
          </p:cNvPr>
          <p:cNvSpPr txBox="1"/>
          <p:nvPr/>
        </p:nvSpPr>
        <p:spPr>
          <a:xfrm>
            <a:off x="4804100" y="1449338"/>
            <a:ext cx="3129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F81C675-A5BF-ADE5-3961-52DF0257D125}"/>
              </a:ext>
            </a:extLst>
          </p:cNvPr>
          <p:cNvSpPr txBox="1"/>
          <p:nvPr/>
        </p:nvSpPr>
        <p:spPr>
          <a:xfrm>
            <a:off x="5064925" y="24523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7C6CFF3-F92C-62D5-1D5C-257ADBDE1B12}"/>
              </a:ext>
            </a:extLst>
          </p:cNvPr>
          <p:cNvSpPr txBox="1"/>
          <p:nvPr/>
        </p:nvSpPr>
        <p:spPr>
          <a:xfrm>
            <a:off x="7353339" y="24348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981E80-6AE1-408A-4BE4-933991E3AD2C}"/>
              </a:ext>
            </a:extLst>
          </p:cNvPr>
          <p:cNvSpPr txBox="1"/>
          <p:nvPr/>
        </p:nvSpPr>
        <p:spPr>
          <a:xfrm>
            <a:off x="2901568" y="159541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0E56D4B-C154-CC4E-6D77-F18E29F1F670}"/>
              </a:ext>
            </a:extLst>
          </p:cNvPr>
          <p:cNvSpPr txBox="1"/>
          <p:nvPr/>
        </p:nvSpPr>
        <p:spPr>
          <a:xfrm>
            <a:off x="5457255" y="1686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4CF7AA6-B91C-2819-C631-2A14EFC56838}"/>
              </a:ext>
            </a:extLst>
          </p:cNvPr>
          <p:cNvSpPr txBox="1"/>
          <p:nvPr/>
        </p:nvSpPr>
        <p:spPr>
          <a:xfrm>
            <a:off x="4386391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399310C-00E1-2E79-1DD4-EF068E21792A}"/>
              </a:ext>
            </a:extLst>
          </p:cNvPr>
          <p:cNvSpPr txBox="1"/>
          <p:nvPr/>
        </p:nvSpPr>
        <p:spPr>
          <a:xfrm>
            <a:off x="5732535" y="335569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523457D-969F-B44F-384A-4082994E1F06}"/>
              </a:ext>
            </a:extLst>
          </p:cNvPr>
          <p:cNvSpPr txBox="1"/>
          <p:nvPr/>
        </p:nvSpPr>
        <p:spPr>
          <a:xfrm>
            <a:off x="6448324" y="33271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14F6548-8982-5EE0-959D-90BF549CDBC0}"/>
              </a:ext>
            </a:extLst>
          </p:cNvPr>
          <p:cNvSpPr txBox="1"/>
          <p:nvPr/>
        </p:nvSpPr>
        <p:spPr>
          <a:xfrm>
            <a:off x="7823834" y="33271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128D7C8-1C1D-6170-5E16-7200176BD809}"/>
              </a:ext>
            </a:extLst>
          </p:cNvPr>
          <p:cNvSpPr txBox="1"/>
          <p:nvPr/>
        </p:nvSpPr>
        <p:spPr>
          <a:xfrm>
            <a:off x="1187356" y="5005725"/>
            <a:ext cx="719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以对角线填入数据，一个数据的填入只与其左边，下边两个数据有关</a:t>
            </a:r>
            <a:endParaRPr lang="en-US" altLang="zh-CN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0AE5FAB-6AD7-EB08-D51F-38990D2EB6F2}"/>
              </a:ext>
            </a:extLst>
          </p:cNvPr>
          <p:cNvSpPr txBox="1"/>
          <p:nvPr/>
        </p:nvSpPr>
        <p:spPr>
          <a:xfrm>
            <a:off x="1187356" y="562526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如果差距相同，则选择较大者</a:t>
            </a:r>
          </a:p>
        </p:txBody>
      </p:sp>
    </p:spTree>
    <p:extLst>
      <p:ext uri="{BB962C8B-B14F-4D97-AF65-F5344CB8AC3E}">
        <p14:creationId xmlns:p14="http://schemas.microsoft.com/office/powerpoint/2010/main" val="35726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694 L -0.175 0.5719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2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L -0.05677 0.578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9" y="2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973 L 0.05 0.5812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2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0.16771 0.569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85" y="2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69" grpId="0"/>
      <p:bldP spid="77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动态规划（路径选择）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82FE9DA-ACD5-017C-3EA0-87D1846A5835}"/>
              </a:ext>
            </a:extLst>
          </p:cNvPr>
          <p:cNvGrpSpPr/>
          <p:nvPr/>
        </p:nvGrpSpPr>
        <p:grpSpPr>
          <a:xfrm>
            <a:off x="6822180" y="1208513"/>
            <a:ext cx="4229131" cy="4730973"/>
            <a:chOff x="1276154" y="815035"/>
            <a:chExt cx="4229131" cy="4730973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F9FB296-6830-142B-264C-B09C2134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9649" y="1439917"/>
              <a:ext cx="2538431" cy="404815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3B96C3B-C113-103A-13AA-50E6737FE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9649" y="3584858"/>
              <a:ext cx="3057547" cy="442916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5F870B66-33C7-2134-7B50-13B9E1F26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7803" y="4521932"/>
              <a:ext cx="4100542" cy="409578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8BC217B4-EDEC-6DF2-F820-9FDE6D53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6154" y="5084042"/>
              <a:ext cx="4229131" cy="461966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052BAE90-E59F-481A-160A-E680E8605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69649" y="2969379"/>
              <a:ext cx="2914671" cy="452441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2B8C6AF-6841-958A-E42D-1F8D1675A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14892" y="1982978"/>
              <a:ext cx="2447943" cy="481016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2258D87-C502-6E49-B3A8-EB060838261F}"/>
                </a:ext>
              </a:extLst>
            </p:cNvPr>
            <p:cNvSpPr txBox="1"/>
            <p:nvPr/>
          </p:nvSpPr>
          <p:spPr>
            <a:xfrm>
              <a:off x="1414892" y="81503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</a:rPr>
                <a:t>验证正确性：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FE0607BA-1979-C4DF-6141-31ADCDEF280E}"/>
              </a:ext>
            </a:extLst>
          </p:cNvPr>
          <p:cNvSpPr txBox="1"/>
          <p:nvPr/>
        </p:nvSpPr>
        <p:spPr>
          <a:xfrm>
            <a:off x="256837" y="990161"/>
            <a:ext cx="650690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路径选择：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 err="1">
                <a:solidFill>
                  <a:schemeClr val="accent3"/>
                </a:solidFill>
              </a:rPr>
              <a:t>getAnswer</a:t>
            </a:r>
            <a:r>
              <a:rPr lang="en-US" altLang="zh-CN" dirty="0">
                <a:solidFill>
                  <a:schemeClr val="accent3"/>
                </a:solidFill>
              </a:rPr>
              <a:t>(){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int </a:t>
            </a:r>
            <a:r>
              <a:rPr lang="en-US" altLang="zh-CN" dirty="0" err="1">
                <a:solidFill>
                  <a:schemeClr val="accent3"/>
                </a:solidFill>
              </a:rPr>
              <a:t>i</a:t>
            </a:r>
            <a:r>
              <a:rPr lang="en-US" altLang="zh-CN" dirty="0">
                <a:solidFill>
                  <a:schemeClr val="accent3"/>
                </a:solidFill>
              </a:rPr>
              <a:t>=0,j=PotNum-1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while (</a:t>
            </a:r>
            <a:r>
              <a:rPr lang="en-US" altLang="zh-CN" dirty="0" err="1">
                <a:solidFill>
                  <a:schemeClr val="accent3"/>
                </a:solidFill>
              </a:rPr>
              <a:t>i</a:t>
            </a:r>
            <a:r>
              <a:rPr lang="en-US" altLang="zh-CN" dirty="0">
                <a:solidFill>
                  <a:schemeClr val="accent3"/>
                </a:solidFill>
              </a:rPr>
              <a:t> &lt; j) 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if((</a:t>
            </a:r>
            <a:r>
              <a:rPr lang="en-US" altLang="zh-CN" dirty="0" err="1">
                <a:solidFill>
                  <a:schemeClr val="accent3"/>
                </a:solidFill>
              </a:rPr>
              <a:t>GoldenPot</a:t>
            </a:r>
            <a:r>
              <a:rPr lang="en-US" altLang="zh-CN" dirty="0">
                <a:solidFill>
                  <a:schemeClr val="accent3"/>
                </a:solidFill>
              </a:rPr>
              <a:t>[j]-</a:t>
            </a:r>
            <a:r>
              <a:rPr lang="en-US" altLang="zh-CN" dirty="0" err="1">
                <a:solidFill>
                  <a:schemeClr val="accent3"/>
                </a:solidFill>
              </a:rPr>
              <a:t>dp</a:t>
            </a:r>
            <a:r>
              <a:rPr lang="en-US" altLang="zh-CN" dirty="0">
                <a:solidFill>
                  <a:schemeClr val="accent3"/>
                </a:solidFill>
              </a:rPr>
              <a:t>[</a:t>
            </a:r>
            <a:r>
              <a:rPr lang="en-US" altLang="zh-CN" dirty="0" err="1">
                <a:solidFill>
                  <a:schemeClr val="accent3"/>
                </a:solidFill>
              </a:rPr>
              <a:t>i</a:t>
            </a:r>
            <a:r>
              <a:rPr lang="en-US" altLang="zh-CN" dirty="0">
                <a:solidFill>
                  <a:schemeClr val="accent3"/>
                </a:solidFill>
              </a:rPr>
              <a:t>][j - 1])!=(</a:t>
            </a:r>
            <a:r>
              <a:rPr lang="en-US" altLang="zh-CN" dirty="0" err="1">
                <a:solidFill>
                  <a:schemeClr val="accent3"/>
                </a:solidFill>
              </a:rPr>
              <a:t>GoldenPot</a:t>
            </a:r>
            <a:r>
              <a:rPr lang="en-US" altLang="zh-CN" dirty="0">
                <a:solidFill>
                  <a:schemeClr val="accent3"/>
                </a:solidFill>
              </a:rPr>
              <a:t>[</a:t>
            </a:r>
            <a:r>
              <a:rPr lang="en-US" altLang="zh-CN" dirty="0" err="1">
                <a:solidFill>
                  <a:schemeClr val="accent3"/>
                </a:solidFill>
              </a:rPr>
              <a:t>i</a:t>
            </a:r>
            <a:r>
              <a:rPr lang="en-US" altLang="zh-CN" dirty="0">
                <a:solidFill>
                  <a:schemeClr val="accent3"/>
                </a:solidFill>
              </a:rPr>
              <a:t>]- </a:t>
            </a:r>
            <a:r>
              <a:rPr lang="en-US" altLang="zh-CN" dirty="0" err="1">
                <a:solidFill>
                  <a:schemeClr val="accent3"/>
                </a:solidFill>
              </a:rPr>
              <a:t>dp</a:t>
            </a:r>
            <a:r>
              <a:rPr lang="en-US" altLang="zh-CN" dirty="0">
                <a:solidFill>
                  <a:schemeClr val="accent3"/>
                </a:solidFill>
              </a:rPr>
              <a:t>[</a:t>
            </a:r>
            <a:r>
              <a:rPr lang="en-US" altLang="zh-CN" dirty="0" err="1">
                <a:solidFill>
                  <a:schemeClr val="accent3"/>
                </a:solidFill>
              </a:rPr>
              <a:t>i</a:t>
            </a:r>
            <a:r>
              <a:rPr lang="en-US" altLang="zh-CN" dirty="0">
                <a:solidFill>
                  <a:schemeClr val="accent3"/>
                </a:solidFill>
              </a:rPr>
              <a:t> + 1][j])) </a:t>
            </a:r>
            <a:endParaRPr lang="zh-CN" altLang="en-US" dirty="0">
              <a:solidFill>
                <a:schemeClr val="accent3"/>
              </a:solidFill>
            </a:endParaRPr>
          </a:p>
          <a:p>
            <a:r>
              <a:rPr lang="zh-CN" altLang="en-US" dirty="0">
                <a:solidFill>
                  <a:schemeClr val="accent3"/>
                </a:solidFill>
              </a:rPr>
              <a:t>                  </a:t>
            </a:r>
            <a:r>
              <a:rPr lang="en-US" altLang="zh-CN" dirty="0">
                <a:solidFill>
                  <a:schemeClr val="accent3"/>
                </a:solidFill>
              </a:rPr>
              <a:t>if (</a:t>
            </a:r>
            <a:r>
              <a:rPr lang="en-US" altLang="zh-CN" dirty="0" err="1">
                <a:solidFill>
                  <a:schemeClr val="accent3"/>
                </a:solidFill>
              </a:rPr>
              <a:t>dp</a:t>
            </a:r>
            <a:r>
              <a:rPr lang="en-US" altLang="zh-CN" dirty="0">
                <a:solidFill>
                  <a:schemeClr val="accent3"/>
                </a:solidFill>
              </a:rPr>
              <a:t>[</a:t>
            </a:r>
            <a:r>
              <a:rPr lang="en-US" altLang="zh-CN" dirty="0" err="1">
                <a:solidFill>
                  <a:schemeClr val="accent3"/>
                </a:solidFill>
              </a:rPr>
              <a:t>i</a:t>
            </a:r>
            <a:r>
              <a:rPr lang="en-US" altLang="zh-CN" dirty="0">
                <a:solidFill>
                  <a:schemeClr val="accent3"/>
                </a:solidFill>
              </a:rPr>
              <a:t>][j] == </a:t>
            </a:r>
            <a:r>
              <a:rPr lang="en-US" altLang="zh-CN" dirty="0" err="1">
                <a:solidFill>
                  <a:schemeClr val="accent3"/>
                </a:solidFill>
              </a:rPr>
              <a:t>GoldenPot</a:t>
            </a:r>
            <a:r>
              <a:rPr lang="en-US" altLang="zh-CN" dirty="0">
                <a:solidFill>
                  <a:schemeClr val="accent3"/>
                </a:solidFill>
              </a:rPr>
              <a:t>[j] - </a:t>
            </a:r>
            <a:r>
              <a:rPr lang="en-US" altLang="zh-CN" dirty="0" err="1">
                <a:solidFill>
                  <a:schemeClr val="accent3"/>
                </a:solidFill>
              </a:rPr>
              <a:t>dp</a:t>
            </a:r>
            <a:r>
              <a:rPr lang="en-US" altLang="zh-CN" dirty="0">
                <a:solidFill>
                  <a:schemeClr val="accent3"/>
                </a:solidFill>
              </a:rPr>
              <a:t>[</a:t>
            </a:r>
            <a:r>
              <a:rPr lang="en-US" altLang="zh-CN" dirty="0" err="1">
                <a:solidFill>
                  <a:schemeClr val="accent3"/>
                </a:solidFill>
              </a:rPr>
              <a:t>i</a:t>
            </a:r>
            <a:r>
              <a:rPr lang="en-US" altLang="zh-CN" dirty="0">
                <a:solidFill>
                  <a:schemeClr val="accent3"/>
                </a:solidFill>
              </a:rPr>
              <a:t>][j - 1]) 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      </a:t>
            </a:r>
            <a:r>
              <a:rPr lang="en-US" altLang="zh-CN" dirty="0" err="1">
                <a:solidFill>
                  <a:schemeClr val="accent3"/>
                </a:solidFill>
              </a:rPr>
              <a:t>answer.push</a:t>
            </a:r>
            <a:r>
              <a:rPr lang="en-US" altLang="zh-CN" dirty="0">
                <a:solidFill>
                  <a:schemeClr val="accent3"/>
                </a:solidFill>
              </a:rPr>
              <a:t>(</a:t>
            </a:r>
            <a:r>
              <a:rPr lang="en-US" altLang="zh-CN" dirty="0" err="1">
                <a:solidFill>
                  <a:schemeClr val="accent3"/>
                </a:solidFill>
              </a:rPr>
              <a:t>GoldenPot</a:t>
            </a:r>
            <a:r>
              <a:rPr lang="en-US" altLang="zh-CN" dirty="0">
                <a:solidFill>
                  <a:schemeClr val="accent3"/>
                </a:solidFill>
              </a:rPr>
              <a:t>[j])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      j--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 else if (</a:t>
            </a:r>
            <a:r>
              <a:rPr lang="en-US" altLang="zh-CN" dirty="0" err="1">
                <a:solidFill>
                  <a:schemeClr val="accent3"/>
                </a:solidFill>
              </a:rPr>
              <a:t>dp</a:t>
            </a:r>
            <a:r>
              <a:rPr lang="en-US" altLang="zh-CN" dirty="0">
                <a:solidFill>
                  <a:schemeClr val="accent3"/>
                </a:solidFill>
              </a:rPr>
              <a:t>[</a:t>
            </a:r>
            <a:r>
              <a:rPr lang="en-US" altLang="zh-CN" dirty="0" err="1">
                <a:solidFill>
                  <a:schemeClr val="accent3"/>
                </a:solidFill>
              </a:rPr>
              <a:t>i</a:t>
            </a:r>
            <a:r>
              <a:rPr lang="en-US" altLang="zh-CN" dirty="0">
                <a:solidFill>
                  <a:schemeClr val="accent3"/>
                </a:solidFill>
              </a:rPr>
              <a:t>][j] == </a:t>
            </a:r>
            <a:r>
              <a:rPr lang="en-US" altLang="zh-CN" dirty="0" err="1">
                <a:solidFill>
                  <a:schemeClr val="accent3"/>
                </a:solidFill>
              </a:rPr>
              <a:t>GoldenPot</a:t>
            </a:r>
            <a:r>
              <a:rPr lang="en-US" altLang="zh-CN" dirty="0">
                <a:solidFill>
                  <a:schemeClr val="accent3"/>
                </a:solidFill>
              </a:rPr>
              <a:t>[</a:t>
            </a:r>
            <a:r>
              <a:rPr lang="en-US" altLang="zh-CN" dirty="0" err="1">
                <a:solidFill>
                  <a:schemeClr val="accent3"/>
                </a:solidFill>
              </a:rPr>
              <a:t>i</a:t>
            </a:r>
            <a:r>
              <a:rPr lang="en-US" altLang="zh-CN" dirty="0">
                <a:solidFill>
                  <a:schemeClr val="accent3"/>
                </a:solidFill>
              </a:rPr>
              <a:t>] - </a:t>
            </a:r>
            <a:r>
              <a:rPr lang="en-US" altLang="zh-CN" dirty="0" err="1">
                <a:solidFill>
                  <a:schemeClr val="accent3"/>
                </a:solidFill>
              </a:rPr>
              <a:t>dp</a:t>
            </a:r>
            <a:r>
              <a:rPr lang="en-US" altLang="zh-CN" dirty="0">
                <a:solidFill>
                  <a:schemeClr val="accent3"/>
                </a:solidFill>
              </a:rPr>
              <a:t>[</a:t>
            </a:r>
            <a:r>
              <a:rPr lang="en-US" altLang="zh-CN" dirty="0" err="1">
                <a:solidFill>
                  <a:schemeClr val="accent3"/>
                </a:solidFill>
              </a:rPr>
              <a:t>i</a:t>
            </a:r>
            <a:r>
              <a:rPr lang="en-US" altLang="zh-CN" dirty="0">
                <a:solidFill>
                  <a:schemeClr val="accent3"/>
                </a:solidFill>
              </a:rPr>
              <a:t> + 1][j]) 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      </a:t>
            </a:r>
            <a:r>
              <a:rPr lang="en-US" altLang="zh-CN" dirty="0" err="1">
                <a:solidFill>
                  <a:schemeClr val="accent3"/>
                </a:solidFill>
              </a:rPr>
              <a:t>answer.push</a:t>
            </a:r>
            <a:r>
              <a:rPr lang="en-US" altLang="zh-CN" dirty="0">
                <a:solidFill>
                  <a:schemeClr val="accent3"/>
                </a:solidFill>
              </a:rPr>
              <a:t>(</a:t>
            </a:r>
            <a:r>
              <a:rPr lang="en-US" altLang="zh-CN" dirty="0" err="1">
                <a:solidFill>
                  <a:schemeClr val="accent3"/>
                </a:solidFill>
              </a:rPr>
              <a:t>GoldenPot</a:t>
            </a:r>
            <a:r>
              <a:rPr lang="en-US" altLang="zh-CN" dirty="0">
                <a:solidFill>
                  <a:schemeClr val="accent3"/>
                </a:solidFill>
              </a:rPr>
              <a:t>[</a:t>
            </a:r>
            <a:r>
              <a:rPr lang="en-US" altLang="zh-CN" dirty="0" err="1">
                <a:solidFill>
                  <a:schemeClr val="accent3"/>
                </a:solidFill>
              </a:rPr>
              <a:t>i</a:t>
            </a:r>
            <a:r>
              <a:rPr lang="en-US" altLang="zh-CN" dirty="0">
                <a:solidFill>
                  <a:schemeClr val="accent3"/>
                </a:solidFill>
              </a:rPr>
              <a:t>])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      </a:t>
            </a:r>
            <a:r>
              <a:rPr lang="en-US" altLang="zh-CN" dirty="0" err="1">
                <a:solidFill>
                  <a:schemeClr val="accent3"/>
                </a:solidFill>
              </a:rPr>
              <a:t>i</a:t>
            </a:r>
            <a:r>
              <a:rPr lang="en-US" altLang="zh-CN" dirty="0">
                <a:solidFill>
                  <a:schemeClr val="accent3"/>
                </a:solidFill>
              </a:rPr>
              <a:t>++ 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else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 if ( </a:t>
            </a:r>
            <a:r>
              <a:rPr lang="en-US" altLang="zh-CN" dirty="0" err="1">
                <a:solidFill>
                  <a:schemeClr val="accent3"/>
                </a:solidFill>
              </a:rPr>
              <a:t>GoldenPot</a:t>
            </a:r>
            <a:r>
              <a:rPr lang="en-US" altLang="zh-CN" dirty="0">
                <a:solidFill>
                  <a:schemeClr val="accent3"/>
                </a:solidFill>
              </a:rPr>
              <a:t>[j]&gt;</a:t>
            </a:r>
            <a:r>
              <a:rPr lang="en-US" altLang="zh-CN" dirty="0" err="1">
                <a:solidFill>
                  <a:schemeClr val="accent3"/>
                </a:solidFill>
              </a:rPr>
              <a:t>GoldenPot</a:t>
            </a:r>
            <a:r>
              <a:rPr lang="en-US" altLang="zh-CN" dirty="0">
                <a:solidFill>
                  <a:schemeClr val="accent3"/>
                </a:solidFill>
              </a:rPr>
              <a:t>[</a:t>
            </a:r>
            <a:r>
              <a:rPr lang="en-US" altLang="zh-CN" dirty="0" err="1">
                <a:solidFill>
                  <a:schemeClr val="accent3"/>
                </a:solidFill>
              </a:rPr>
              <a:t>i</a:t>
            </a:r>
            <a:r>
              <a:rPr lang="en-US" altLang="zh-CN" dirty="0">
                <a:solidFill>
                  <a:schemeClr val="accent3"/>
                </a:solidFill>
              </a:rPr>
              <a:t>] ) 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     </a:t>
            </a:r>
            <a:r>
              <a:rPr lang="en-US" altLang="zh-CN" dirty="0" err="1">
                <a:solidFill>
                  <a:schemeClr val="accent3"/>
                </a:solidFill>
              </a:rPr>
              <a:t>answer.push</a:t>
            </a:r>
            <a:r>
              <a:rPr lang="en-US" altLang="zh-CN" dirty="0">
                <a:solidFill>
                  <a:schemeClr val="accent3"/>
                </a:solidFill>
              </a:rPr>
              <a:t>(</a:t>
            </a:r>
            <a:r>
              <a:rPr lang="en-US" altLang="zh-CN" dirty="0" err="1">
                <a:solidFill>
                  <a:schemeClr val="accent3"/>
                </a:solidFill>
              </a:rPr>
              <a:t>GoldenPot</a:t>
            </a:r>
            <a:r>
              <a:rPr lang="en-US" altLang="zh-CN" dirty="0">
                <a:solidFill>
                  <a:schemeClr val="accent3"/>
                </a:solidFill>
              </a:rPr>
              <a:t>[j])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     j--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else 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     </a:t>
            </a:r>
            <a:r>
              <a:rPr lang="en-US" altLang="zh-CN" dirty="0" err="1">
                <a:solidFill>
                  <a:schemeClr val="accent3"/>
                </a:solidFill>
              </a:rPr>
              <a:t>answer.push</a:t>
            </a:r>
            <a:r>
              <a:rPr lang="en-US" altLang="zh-CN" dirty="0">
                <a:solidFill>
                  <a:schemeClr val="accent3"/>
                </a:solidFill>
              </a:rPr>
              <a:t>(</a:t>
            </a:r>
            <a:r>
              <a:rPr lang="en-US" altLang="zh-CN" dirty="0" err="1">
                <a:solidFill>
                  <a:schemeClr val="accent3"/>
                </a:solidFill>
              </a:rPr>
              <a:t>GoldenPot</a:t>
            </a:r>
            <a:r>
              <a:rPr lang="en-US" altLang="zh-CN" dirty="0">
                <a:solidFill>
                  <a:schemeClr val="accent3"/>
                </a:solidFill>
              </a:rPr>
              <a:t>[</a:t>
            </a:r>
            <a:r>
              <a:rPr lang="en-US" altLang="zh-CN" dirty="0" err="1">
                <a:solidFill>
                  <a:schemeClr val="accent3"/>
                </a:solidFill>
              </a:rPr>
              <a:t>i</a:t>
            </a:r>
            <a:r>
              <a:rPr lang="en-US" altLang="zh-CN" dirty="0">
                <a:solidFill>
                  <a:schemeClr val="accent3"/>
                </a:solidFill>
              </a:rPr>
              <a:t>])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     </a:t>
            </a:r>
            <a:r>
              <a:rPr lang="en-US" altLang="zh-CN" dirty="0" err="1">
                <a:solidFill>
                  <a:schemeClr val="accent3"/>
                </a:solidFill>
              </a:rPr>
              <a:t>i</a:t>
            </a:r>
            <a:r>
              <a:rPr lang="en-US" altLang="zh-CN" dirty="0">
                <a:solidFill>
                  <a:schemeClr val="accent3"/>
                </a:solidFill>
              </a:rPr>
              <a:t>++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</a:t>
            </a:r>
            <a:r>
              <a:rPr lang="en-US" altLang="zh-CN" dirty="0" err="1">
                <a:solidFill>
                  <a:schemeClr val="accent3"/>
                </a:solidFill>
              </a:rPr>
              <a:t>answer.push</a:t>
            </a:r>
            <a:r>
              <a:rPr lang="en-US" altLang="zh-CN" dirty="0">
                <a:solidFill>
                  <a:schemeClr val="accent3"/>
                </a:solidFill>
              </a:rPr>
              <a:t>(</a:t>
            </a:r>
            <a:r>
              <a:rPr lang="en-US" altLang="zh-CN" dirty="0" err="1">
                <a:solidFill>
                  <a:schemeClr val="accent3"/>
                </a:solidFill>
              </a:rPr>
              <a:t>GoldenPot</a:t>
            </a:r>
            <a:r>
              <a:rPr lang="en-US" altLang="zh-CN" dirty="0">
                <a:solidFill>
                  <a:schemeClr val="accent3"/>
                </a:solidFill>
              </a:rPr>
              <a:t>[</a:t>
            </a:r>
            <a:r>
              <a:rPr lang="en-US" altLang="zh-CN" dirty="0" err="1">
                <a:solidFill>
                  <a:schemeClr val="accent3"/>
                </a:solidFill>
              </a:rPr>
              <a:t>i</a:t>
            </a:r>
            <a:r>
              <a:rPr lang="en-US" altLang="zh-CN" dirty="0">
                <a:solidFill>
                  <a:schemeClr val="accent3"/>
                </a:solidFill>
              </a:rPr>
              <a:t>]);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</a:t>
            </a:r>
            <a:r>
              <a:rPr lang="en-US" altLang="zh-CN" dirty="0" err="1">
                <a:solidFill>
                  <a:schemeClr val="accent3"/>
                </a:solidFill>
              </a:rPr>
              <a:t>Printf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zh-CN" altLang="en-US" dirty="0">
                <a:solidFill>
                  <a:schemeClr val="accent3"/>
                </a:solidFill>
              </a:rPr>
              <a:t>（</a:t>
            </a:r>
            <a:r>
              <a:rPr lang="en-US" altLang="zh-CN" dirty="0">
                <a:solidFill>
                  <a:schemeClr val="accent3"/>
                </a:solidFill>
              </a:rPr>
              <a:t>answer</a:t>
            </a:r>
            <a:r>
              <a:rPr lang="zh-CN" altLang="en-US" dirty="0">
                <a:solidFill>
                  <a:schemeClr val="accent3"/>
                </a:solidFill>
              </a:rPr>
              <a:t>）</a:t>
            </a:r>
            <a:endParaRPr lang="en-US" altLang="zh-C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6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5012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蛮力法与动态规划的效率比较</a:t>
            </a:r>
          </a:p>
        </p:txBody>
      </p:sp>
      <p:graphicFrame>
        <p:nvGraphicFramePr>
          <p:cNvPr id="52" name="图表 51">
            <a:extLst>
              <a:ext uri="{FF2B5EF4-FFF2-40B4-BE49-F238E27FC236}">
                <a16:creationId xmlns:a16="http://schemas.microsoft.com/office/drawing/2014/main" id="{8735A8EC-3BD2-C5E7-C618-C353186995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443468"/>
              </p:ext>
            </p:extLst>
          </p:nvPr>
        </p:nvGraphicFramePr>
        <p:xfrm>
          <a:off x="6440241" y="1184484"/>
          <a:ext cx="4895415" cy="3333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697101BD-D624-5381-D5A8-E67A68F96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404869"/>
              </p:ext>
            </p:extLst>
          </p:nvPr>
        </p:nvGraphicFramePr>
        <p:xfrm>
          <a:off x="7256106" y="5129880"/>
          <a:ext cx="3551854" cy="1087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100">
                  <a:extLst>
                    <a:ext uri="{9D8B030D-6E8A-4147-A177-3AD203B41FA5}">
                      <a16:colId xmlns:a16="http://schemas.microsoft.com/office/drawing/2014/main" val="3028525878"/>
                    </a:ext>
                  </a:extLst>
                </a:gridCol>
                <a:gridCol w="882100">
                  <a:extLst>
                    <a:ext uri="{9D8B030D-6E8A-4147-A177-3AD203B41FA5}">
                      <a16:colId xmlns:a16="http://schemas.microsoft.com/office/drawing/2014/main" val="3262131612"/>
                    </a:ext>
                  </a:extLst>
                </a:gridCol>
                <a:gridCol w="893827">
                  <a:extLst>
                    <a:ext uri="{9D8B030D-6E8A-4147-A177-3AD203B41FA5}">
                      <a16:colId xmlns:a16="http://schemas.microsoft.com/office/drawing/2014/main" val="4073108322"/>
                    </a:ext>
                  </a:extLst>
                </a:gridCol>
                <a:gridCol w="893827">
                  <a:extLst>
                    <a:ext uri="{9D8B030D-6E8A-4147-A177-3AD203B41FA5}">
                      <a16:colId xmlns:a16="http://schemas.microsoft.com/office/drawing/2014/main" val="3701062379"/>
                    </a:ext>
                  </a:extLst>
                </a:gridCol>
              </a:tblGrid>
              <a:tr h="54363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金罐数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32000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32300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32350</a:t>
                      </a:r>
                      <a:endParaRPr lang="en-US" altLang="zh-CN" sz="1400" b="0" i="0" u="none" strike="noStrike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959131628"/>
                  </a:ext>
                </a:extLst>
              </a:tr>
              <a:tr h="54363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运行时间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33124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36020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36814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41077661"/>
                  </a:ext>
                </a:extLst>
              </a:tr>
            </a:tbl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940CC6A7-EAE4-F0E6-5C6A-FCF7F7C117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366121"/>
              </p:ext>
            </p:extLst>
          </p:nvPr>
        </p:nvGraphicFramePr>
        <p:xfrm>
          <a:off x="687355" y="8912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1A351286-A5DF-D90A-A7AB-FA18A3CB3D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822306"/>
              </p:ext>
            </p:extLst>
          </p:nvPr>
        </p:nvGraphicFramePr>
        <p:xfrm>
          <a:off x="597725" y="37670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968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2" grpId="0">
        <p:bldAsOne/>
      </p:bldGraphic>
      <p:bldGraphic spid="8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5485</TotalTime>
  <Words>1339</Words>
  <Application>Microsoft Office PowerPoint</Application>
  <PresentationFormat>宽屏</PresentationFormat>
  <Paragraphs>326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-apple-system</vt:lpstr>
      <vt:lpstr>DengXian</vt:lpstr>
      <vt:lpstr>DengXian</vt:lpstr>
      <vt:lpstr>思源黑体 CN Bold</vt:lpstr>
      <vt:lpstr>Arial</vt:lpstr>
      <vt:lpstr>Arial Black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 </cp:lastModifiedBy>
  <cp:revision>647</cp:revision>
  <dcterms:created xsi:type="dcterms:W3CDTF">2018-06-17T04:53:58Z</dcterms:created>
  <dcterms:modified xsi:type="dcterms:W3CDTF">2022-05-13T02:06:13Z</dcterms:modified>
</cp:coreProperties>
</file>