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138"/>
    <p:restoredTop sz="94681"/>
  </p:normalViewPr>
  <p:slideViewPr>
    <p:cSldViewPr snapToGrid="0" snapToObjects="1">
      <p:cViewPr varScale="1">
        <p:scale>
          <a:sx n="55" d="100"/>
          <a:sy n="5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A9B5-CF49-804E-9937-4341B4E0718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01FF-C6D5-E648-90AE-EEB5E796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48341" y="533855"/>
            <a:ext cx="6842805" cy="58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7224" y="641002"/>
            <a:ext cx="5630164" cy="4805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55" y="5905658"/>
            <a:ext cx="1889718" cy="405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28" y="507854"/>
            <a:ext cx="5011326" cy="1391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166" y="3796671"/>
            <a:ext cx="4738321" cy="11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3391" y="446900"/>
            <a:ext cx="5776462" cy="4882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5846801"/>
            <a:ext cx="1992925" cy="440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732" y="245698"/>
            <a:ext cx="4760546" cy="128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655" y="3578289"/>
            <a:ext cx="4781623" cy="11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7224" y="641002"/>
            <a:ext cx="5630164" cy="4805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55" y="5905658"/>
            <a:ext cx="1889718" cy="405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37975" y="666917"/>
            <a:ext cx="5665510" cy="4788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475" y="5933132"/>
            <a:ext cx="1954646" cy="4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2017-10-05T03:27:57Z</dcterms:created>
  <dcterms:modified xsi:type="dcterms:W3CDTF">2017-10-06T14:25:02Z</dcterms:modified>
</cp:coreProperties>
</file>