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0233600" cy="31089600"/>
  <p:notesSz cx="6858000" cy="9144000"/>
  <p:embeddedFontLst>
    <p:embeddedFont>
      <p:font typeface="Lobster" panose="00000500000000000000" pitchFamily="2" charset="0"/>
      <p:regular r:id="rId4"/>
    </p:embeddedFont>
    <p:embeddedFont>
      <p:font typeface="Roboto" panose="02000000000000000000" pitchFamily="2" charset="0"/>
      <p:regular r:id="rId5"/>
      <p:bold r:id="rId6"/>
      <p:italic r:id="rId7"/>
      <p:boldItalic r:id="rId8"/>
    </p:embeddedFont>
    <p:embeddedFont>
      <p:font typeface="Roboto Slab" panose="02010600030101010101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792">
          <p15:clr>
            <a:srgbClr val="A4A3A4"/>
          </p15:clr>
        </p15:guide>
        <p15:guide id="2" pos="126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" d="100"/>
          <a:sy n="14" d="100"/>
        </p:scale>
        <p:origin x="1444" y="44"/>
      </p:cViewPr>
      <p:guideLst>
        <p:guide orient="horz" pos="9792"/>
        <p:guide pos="12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0555" y="685800"/>
            <a:ext cx="4437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71517" y="4500542"/>
            <a:ext cx="37490700" cy="12406800"/>
          </a:xfrm>
          <a:prstGeom prst="rect">
            <a:avLst/>
          </a:prstGeom>
        </p:spPr>
        <p:txBody>
          <a:bodyPr spcFirstLastPara="1" wrap="square" lIns="419875" tIns="419875" rIns="419875" bIns="4198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371480" y="17130711"/>
            <a:ext cx="37490700" cy="4790700"/>
          </a:xfrm>
          <a:prstGeom prst="rect">
            <a:avLst/>
          </a:prstGeom>
        </p:spPr>
        <p:txBody>
          <a:bodyPr spcFirstLastPara="1" wrap="square" lIns="419875" tIns="419875" rIns="419875" bIns="4198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</p:spPr>
        <p:txBody>
          <a:bodyPr spcFirstLastPara="1" wrap="square" lIns="419875" tIns="419875" rIns="419875" bIns="419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371480" y="6685911"/>
            <a:ext cx="37490700" cy="11868300"/>
          </a:xfrm>
          <a:prstGeom prst="rect">
            <a:avLst/>
          </a:prstGeom>
        </p:spPr>
        <p:txBody>
          <a:bodyPr spcFirstLastPara="1" wrap="square" lIns="419875" tIns="419875" rIns="419875" bIns="4198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100"/>
              <a:buNone/>
              <a:defRPr sz="5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100"/>
              <a:buNone/>
              <a:defRPr sz="5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100"/>
              <a:buNone/>
              <a:defRPr sz="5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100"/>
              <a:buNone/>
              <a:defRPr sz="5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100"/>
              <a:buNone/>
              <a:defRPr sz="5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100"/>
              <a:buNone/>
              <a:defRPr sz="5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100"/>
              <a:buNone/>
              <a:defRPr sz="5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100"/>
              <a:buNone/>
              <a:defRPr sz="5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100"/>
              <a:buNone/>
              <a:defRPr sz="551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371480" y="19053449"/>
            <a:ext cx="37490700" cy="7862700"/>
          </a:xfrm>
          <a:prstGeom prst="rect">
            <a:avLst/>
          </a:prstGeom>
        </p:spPr>
        <p:txBody>
          <a:bodyPr spcFirstLastPara="1" wrap="square" lIns="419875" tIns="419875" rIns="419875" bIns="419875" anchor="t" anchorCtr="0">
            <a:noAutofit/>
          </a:bodyPr>
          <a:lstStyle>
            <a:lvl1pPr marL="457200" lvl="0" indent="-755650" algn="ctr">
              <a:spcBef>
                <a:spcPts val="0"/>
              </a:spcBef>
              <a:spcAft>
                <a:spcPts val="0"/>
              </a:spcAft>
              <a:buSzPts val="8300"/>
              <a:buChar char="●"/>
              <a:defRPr/>
            </a:lvl1pPr>
            <a:lvl2pPr marL="914400" lvl="1" indent="-635000" algn="ctr">
              <a:spcBef>
                <a:spcPts val="7300"/>
              </a:spcBef>
              <a:spcAft>
                <a:spcPts val="0"/>
              </a:spcAft>
              <a:buSzPts val="6400"/>
              <a:buChar char="○"/>
              <a:defRPr/>
            </a:lvl2pPr>
            <a:lvl3pPr marL="1371600" lvl="2" indent="-635000" algn="ctr">
              <a:spcBef>
                <a:spcPts val="7300"/>
              </a:spcBef>
              <a:spcAft>
                <a:spcPts val="0"/>
              </a:spcAft>
              <a:buSzPts val="6400"/>
              <a:buChar char="■"/>
              <a:defRPr/>
            </a:lvl3pPr>
            <a:lvl4pPr marL="1828800" lvl="3" indent="-635000" algn="ctr">
              <a:spcBef>
                <a:spcPts val="7300"/>
              </a:spcBef>
              <a:spcAft>
                <a:spcPts val="0"/>
              </a:spcAft>
              <a:buSzPts val="6400"/>
              <a:buChar char="●"/>
              <a:defRPr/>
            </a:lvl4pPr>
            <a:lvl5pPr marL="2286000" lvl="4" indent="-635000" algn="ctr">
              <a:spcBef>
                <a:spcPts val="7300"/>
              </a:spcBef>
              <a:spcAft>
                <a:spcPts val="0"/>
              </a:spcAft>
              <a:buSzPts val="6400"/>
              <a:buChar char="○"/>
              <a:defRPr/>
            </a:lvl5pPr>
            <a:lvl6pPr marL="2743200" lvl="5" indent="-635000" algn="ctr">
              <a:spcBef>
                <a:spcPts val="7300"/>
              </a:spcBef>
              <a:spcAft>
                <a:spcPts val="0"/>
              </a:spcAft>
              <a:buSzPts val="6400"/>
              <a:buChar char="■"/>
              <a:defRPr/>
            </a:lvl6pPr>
            <a:lvl7pPr marL="3200400" lvl="6" indent="-635000" algn="ctr">
              <a:spcBef>
                <a:spcPts val="7300"/>
              </a:spcBef>
              <a:spcAft>
                <a:spcPts val="0"/>
              </a:spcAft>
              <a:buSzPts val="6400"/>
              <a:buChar char="●"/>
              <a:defRPr/>
            </a:lvl7pPr>
            <a:lvl8pPr marL="3657600" lvl="7" indent="-635000" algn="ctr">
              <a:spcBef>
                <a:spcPts val="7300"/>
              </a:spcBef>
              <a:spcAft>
                <a:spcPts val="0"/>
              </a:spcAft>
              <a:buSzPts val="6400"/>
              <a:buChar char="○"/>
              <a:defRPr/>
            </a:lvl8pPr>
            <a:lvl9pPr marL="4114800" lvl="8" indent="-635000" algn="ctr">
              <a:spcBef>
                <a:spcPts val="7300"/>
              </a:spcBef>
              <a:spcAft>
                <a:spcPts val="7300"/>
              </a:spcAft>
              <a:buSzPts val="6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</p:spPr>
        <p:txBody>
          <a:bodyPr spcFirstLastPara="1" wrap="square" lIns="419875" tIns="419875" rIns="419875" bIns="419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</p:spPr>
        <p:txBody>
          <a:bodyPr spcFirstLastPara="1" wrap="square" lIns="419875" tIns="419875" rIns="419875" bIns="419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371480" y="13000693"/>
            <a:ext cx="37490700" cy="5088300"/>
          </a:xfrm>
          <a:prstGeom prst="rect">
            <a:avLst/>
          </a:prstGeom>
        </p:spPr>
        <p:txBody>
          <a:bodyPr spcFirstLastPara="1" wrap="square" lIns="419875" tIns="419875" rIns="419875" bIns="419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</p:spPr>
        <p:txBody>
          <a:bodyPr spcFirstLastPara="1" wrap="square" lIns="419875" tIns="419875" rIns="419875" bIns="419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371480" y="2689929"/>
            <a:ext cx="37490700" cy="3461700"/>
          </a:xfrm>
          <a:prstGeom prst="rect">
            <a:avLst/>
          </a:prstGeom>
        </p:spPr>
        <p:txBody>
          <a:bodyPr spcFirstLastPara="1" wrap="square" lIns="419875" tIns="419875" rIns="419875" bIns="4198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371480" y="6966071"/>
            <a:ext cx="37490700" cy="20650200"/>
          </a:xfrm>
          <a:prstGeom prst="rect">
            <a:avLst/>
          </a:prstGeom>
        </p:spPr>
        <p:txBody>
          <a:bodyPr spcFirstLastPara="1" wrap="square" lIns="419875" tIns="419875" rIns="419875" bIns="419875" anchor="t" anchorCtr="0">
            <a:noAutofit/>
          </a:bodyPr>
          <a:lstStyle>
            <a:lvl1pPr marL="457200" lvl="0" indent="-755650">
              <a:spcBef>
                <a:spcPts val="0"/>
              </a:spcBef>
              <a:spcAft>
                <a:spcPts val="0"/>
              </a:spcAft>
              <a:buSzPts val="8300"/>
              <a:buChar char="●"/>
              <a:defRPr/>
            </a:lvl1pPr>
            <a:lvl2pPr marL="914400" lvl="1" indent="-635000">
              <a:spcBef>
                <a:spcPts val="7300"/>
              </a:spcBef>
              <a:spcAft>
                <a:spcPts val="0"/>
              </a:spcAft>
              <a:buSzPts val="6400"/>
              <a:buChar char="○"/>
              <a:defRPr/>
            </a:lvl2pPr>
            <a:lvl3pPr marL="1371600" lvl="2" indent="-635000">
              <a:spcBef>
                <a:spcPts val="7300"/>
              </a:spcBef>
              <a:spcAft>
                <a:spcPts val="0"/>
              </a:spcAft>
              <a:buSzPts val="6400"/>
              <a:buChar char="■"/>
              <a:defRPr/>
            </a:lvl3pPr>
            <a:lvl4pPr marL="1828800" lvl="3" indent="-635000">
              <a:spcBef>
                <a:spcPts val="7300"/>
              </a:spcBef>
              <a:spcAft>
                <a:spcPts val="0"/>
              </a:spcAft>
              <a:buSzPts val="6400"/>
              <a:buChar char="●"/>
              <a:defRPr/>
            </a:lvl4pPr>
            <a:lvl5pPr marL="2286000" lvl="4" indent="-635000">
              <a:spcBef>
                <a:spcPts val="7300"/>
              </a:spcBef>
              <a:spcAft>
                <a:spcPts val="0"/>
              </a:spcAft>
              <a:buSzPts val="6400"/>
              <a:buChar char="○"/>
              <a:defRPr/>
            </a:lvl5pPr>
            <a:lvl6pPr marL="2743200" lvl="5" indent="-635000">
              <a:spcBef>
                <a:spcPts val="7300"/>
              </a:spcBef>
              <a:spcAft>
                <a:spcPts val="0"/>
              </a:spcAft>
              <a:buSzPts val="6400"/>
              <a:buChar char="■"/>
              <a:defRPr/>
            </a:lvl6pPr>
            <a:lvl7pPr marL="3200400" lvl="6" indent="-635000">
              <a:spcBef>
                <a:spcPts val="7300"/>
              </a:spcBef>
              <a:spcAft>
                <a:spcPts val="0"/>
              </a:spcAft>
              <a:buSzPts val="6400"/>
              <a:buChar char="●"/>
              <a:defRPr/>
            </a:lvl7pPr>
            <a:lvl8pPr marL="3657600" lvl="7" indent="-635000">
              <a:spcBef>
                <a:spcPts val="7300"/>
              </a:spcBef>
              <a:spcAft>
                <a:spcPts val="0"/>
              </a:spcAft>
              <a:buSzPts val="6400"/>
              <a:buChar char="○"/>
              <a:defRPr/>
            </a:lvl8pPr>
            <a:lvl9pPr marL="4114800" lvl="8" indent="-635000">
              <a:spcBef>
                <a:spcPts val="7300"/>
              </a:spcBef>
              <a:spcAft>
                <a:spcPts val="7300"/>
              </a:spcAft>
              <a:buSzPts val="6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</p:spPr>
        <p:txBody>
          <a:bodyPr spcFirstLastPara="1" wrap="square" lIns="419875" tIns="419875" rIns="419875" bIns="419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371480" y="2689929"/>
            <a:ext cx="37490700" cy="3461700"/>
          </a:xfrm>
          <a:prstGeom prst="rect">
            <a:avLst/>
          </a:prstGeom>
        </p:spPr>
        <p:txBody>
          <a:bodyPr spcFirstLastPara="1" wrap="square" lIns="419875" tIns="419875" rIns="419875" bIns="4198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371480" y="6966071"/>
            <a:ext cx="17599500" cy="20650200"/>
          </a:xfrm>
          <a:prstGeom prst="rect">
            <a:avLst/>
          </a:prstGeom>
        </p:spPr>
        <p:txBody>
          <a:bodyPr spcFirstLastPara="1" wrap="square" lIns="419875" tIns="419875" rIns="419875" bIns="419875" anchor="t" anchorCtr="0">
            <a:noAutofit/>
          </a:bodyPr>
          <a:lstStyle>
            <a:lvl1pPr marL="457200" lvl="0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marL="914400" lvl="1" indent="-577850">
              <a:spcBef>
                <a:spcPts val="7300"/>
              </a:spcBef>
              <a:spcAft>
                <a:spcPts val="0"/>
              </a:spcAft>
              <a:buSzPts val="5500"/>
              <a:buChar char="○"/>
              <a:defRPr sz="5500"/>
            </a:lvl2pPr>
            <a:lvl3pPr marL="1371600" lvl="2" indent="-577850">
              <a:spcBef>
                <a:spcPts val="7300"/>
              </a:spcBef>
              <a:spcAft>
                <a:spcPts val="0"/>
              </a:spcAft>
              <a:buSzPts val="5500"/>
              <a:buChar char="■"/>
              <a:defRPr sz="5500"/>
            </a:lvl3pPr>
            <a:lvl4pPr marL="1828800" lvl="3" indent="-577850">
              <a:spcBef>
                <a:spcPts val="7300"/>
              </a:spcBef>
              <a:spcAft>
                <a:spcPts val="0"/>
              </a:spcAft>
              <a:buSzPts val="5500"/>
              <a:buChar char="●"/>
              <a:defRPr sz="5500"/>
            </a:lvl4pPr>
            <a:lvl5pPr marL="2286000" lvl="4" indent="-577850">
              <a:spcBef>
                <a:spcPts val="7300"/>
              </a:spcBef>
              <a:spcAft>
                <a:spcPts val="0"/>
              </a:spcAft>
              <a:buSzPts val="5500"/>
              <a:buChar char="○"/>
              <a:defRPr sz="5500"/>
            </a:lvl5pPr>
            <a:lvl6pPr marL="2743200" lvl="5" indent="-577850">
              <a:spcBef>
                <a:spcPts val="7300"/>
              </a:spcBef>
              <a:spcAft>
                <a:spcPts val="0"/>
              </a:spcAft>
              <a:buSzPts val="5500"/>
              <a:buChar char="■"/>
              <a:defRPr sz="5500"/>
            </a:lvl6pPr>
            <a:lvl7pPr marL="3200400" lvl="6" indent="-577850">
              <a:spcBef>
                <a:spcPts val="7300"/>
              </a:spcBef>
              <a:spcAft>
                <a:spcPts val="0"/>
              </a:spcAft>
              <a:buSzPts val="5500"/>
              <a:buChar char="●"/>
              <a:defRPr sz="5500"/>
            </a:lvl7pPr>
            <a:lvl8pPr marL="3657600" lvl="7" indent="-577850">
              <a:spcBef>
                <a:spcPts val="7300"/>
              </a:spcBef>
              <a:spcAft>
                <a:spcPts val="0"/>
              </a:spcAft>
              <a:buSzPts val="5500"/>
              <a:buChar char="○"/>
              <a:defRPr sz="5500"/>
            </a:lvl8pPr>
            <a:lvl9pPr marL="4114800" lvl="8" indent="-577850">
              <a:spcBef>
                <a:spcPts val="7300"/>
              </a:spcBef>
              <a:spcAft>
                <a:spcPts val="7300"/>
              </a:spcAft>
              <a:buSzPts val="5500"/>
              <a:buChar char="■"/>
              <a:defRPr sz="5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1262560" y="6966071"/>
            <a:ext cx="17599500" cy="20650200"/>
          </a:xfrm>
          <a:prstGeom prst="rect">
            <a:avLst/>
          </a:prstGeom>
        </p:spPr>
        <p:txBody>
          <a:bodyPr spcFirstLastPara="1" wrap="square" lIns="419875" tIns="419875" rIns="419875" bIns="419875" anchor="t" anchorCtr="0">
            <a:noAutofit/>
          </a:bodyPr>
          <a:lstStyle>
            <a:lvl1pPr marL="457200" lvl="0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marL="914400" lvl="1" indent="-577850">
              <a:spcBef>
                <a:spcPts val="7300"/>
              </a:spcBef>
              <a:spcAft>
                <a:spcPts val="0"/>
              </a:spcAft>
              <a:buSzPts val="5500"/>
              <a:buChar char="○"/>
              <a:defRPr sz="5500"/>
            </a:lvl2pPr>
            <a:lvl3pPr marL="1371600" lvl="2" indent="-577850">
              <a:spcBef>
                <a:spcPts val="7300"/>
              </a:spcBef>
              <a:spcAft>
                <a:spcPts val="0"/>
              </a:spcAft>
              <a:buSzPts val="5500"/>
              <a:buChar char="■"/>
              <a:defRPr sz="5500"/>
            </a:lvl3pPr>
            <a:lvl4pPr marL="1828800" lvl="3" indent="-577850">
              <a:spcBef>
                <a:spcPts val="7300"/>
              </a:spcBef>
              <a:spcAft>
                <a:spcPts val="0"/>
              </a:spcAft>
              <a:buSzPts val="5500"/>
              <a:buChar char="●"/>
              <a:defRPr sz="5500"/>
            </a:lvl4pPr>
            <a:lvl5pPr marL="2286000" lvl="4" indent="-577850">
              <a:spcBef>
                <a:spcPts val="7300"/>
              </a:spcBef>
              <a:spcAft>
                <a:spcPts val="0"/>
              </a:spcAft>
              <a:buSzPts val="5500"/>
              <a:buChar char="○"/>
              <a:defRPr sz="5500"/>
            </a:lvl5pPr>
            <a:lvl6pPr marL="2743200" lvl="5" indent="-577850">
              <a:spcBef>
                <a:spcPts val="7300"/>
              </a:spcBef>
              <a:spcAft>
                <a:spcPts val="0"/>
              </a:spcAft>
              <a:buSzPts val="5500"/>
              <a:buChar char="■"/>
              <a:defRPr sz="5500"/>
            </a:lvl6pPr>
            <a:lvl7pPr marL="3200400" lvl="6" indent="-577850">
              <a:spcBef>
                <a:spcPts val="7300"/>
              </a:spcBef>
              <a:spcAft>
                <a:spcPts val="0"/>
              </a:spcAft>
              <a:buSzPts val="5500"/>
              <a:buChar char="●"/>
              <a:defRPr sz="5500"/>
            </a:lvl7pPr>
            <a:lvl8pPr marL="3657600" lvl="7" indent="-577850">
              <a:spcBef>
                <a:spcPts val="7300"/>
              </a:spcBef>
              <a:spcAft>
                <a:spcPts val="0"/>
              </a:spcAft>
              <a:buSzPts val="5500"/>
              <a:buChar char="○"/>
              <a:defRPr sz="5500"/>
            </a:lvl8pPr>
            <a:lvl9pPr marL="4114800" lvl="8" indent="-577850">
              <a:spcBef>
                <a:spcPts val="7300"/>
              </a:spcBef>
              <a:spcAft>
                <a:spcPts val="7300"/>
              </a:spcAft>
              <a:buSzPts val="5500"/>
              <a:buChar char="■"/>
              <a:defRPr sz="5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</p:spPr>
        <p:txBody>
          <a:bodyPr spcFirstLastPara="1" wrap="square" lIns="419875" tIns="419875" rIns="419875" bIns="419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371480" y="2689929"/>
            <a:ext cx="37490700" cy="3461700"/>
          </a:xfrm>
          <a:prstGeom prst="rect">
            <a:avLst/>
          </a:prstGeom>
        </p:spPr>
        <p:txBody>
          <a:bodyPr spcFirstLastPara="1" wrap="square" lIns="419875" tIns="419875" rIns="419875" bIns="4198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</p:spPr>
        <p:txBody>
          <a:bodyPr spcFirstLastPara="1" wrap="square" lIns="419875" tIns="419875" rIns="419875" bIns="419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371480" y="3358293"/>
            <a:ext cx="12355200" cy="4567800"/>
          </a:xfrm>
          <a:prstGeom prst="rect">
            <a:avLst/>
          </a:prstGeom>
        </p:spPr>
        <p:txBody>
          <a:bodyPr spcFirstLastPara="1" wrap="square" lIns="419875" tIns="419875" rIns="419875" bIns="4198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371480" y="8399360"/>
            <a:ext cx="12355200" cy="19217400"/>
          </a:xfrm>
          <a:prstGeom prst="rect">
            <a:avLst/>
          </a:prstGeom>
        </p:spPr>
        <p:txBody>
          <a:bodyPr spcFirstLastPara="1" wrap="square" lIns="419875" tIns="419875" rIns="419875" bIns="419875" anchor="t" anchorCtr="0">
            <a:noAutofit/>
          </a:bodyPr>
          <a:lstStyle>
            <a:lvl1pPr marL="457200" lvl="0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 sz="5500"/>
            </a:lvl1pPr>
            <a:lvl2pPr marL="914400" lvl="1" indent="-577850">
              <a:spcBef>
                <a:spcPts val="7300"/>
              </a:spcBef>
              <a:spcAft>
                <a:spcPts val="0"/>
              </a:spcAft>
              <a:buSzPts val="5500"/>
              <a:buChar char="○"/>
              <a:defRPr sz="5500"/>
            </a:lvl2pPr>
            <a:lvl3pPr marL="1371600" lvl="2" indent="-577850">
              <a:spcBef>
                <a:spcPts val="7300"/>
              </a:spcBef>
              <a:spcAft>
                <a:spcPts val="0"/>
              </a:spcAft>
              <a:buSzPts val="5500"/>
              <a:buChar char="■"/>
              <a:defRPr sz="5500"/>
            </a:lvl3pPr>
            <a:lvl4pPr marL="1828800" lvl="3" indent="-577850">
              <a:spcBef>
                <a:spcPts val="7300"/>
              </a:spcBef>
              <a:spcAft>
                <a:spcPts val="0"/>
              </a:spcAft>
              <a:buSzPts val="5500"/>
              <a:buChar char="●"/>
              <a:defRPr sz="5500"/>
            </a:lvl4pPr>
            <a:lvl5pPr marL="2286000" lvl="4" indent="-577850">
              <a:spcBef>
                <a:spcPts val="7300"/>
              </a:spcBef>
              <a:spcAft>
                <a:spcPts val="0"/>
              </a:spcAft>
              <a:buSzPts val="5500"/>
              <a:buChar char="○"/>
              <a:defRPr sz="5500"/>
            </a:lvl5pPr>
            <a:lvl6pPr marL="2743200" lvl="5" indent="-577850">
              <a:spcBef>
                <a:spcPts val="7300"/>
              </a:spcBef>
              <a:spcAft>
                <a:spcPts val="0"/>
              </a:spcAft>
              <a:buSzPts val="5500"/>
              <a:buChar char="■"/>
              <a:defRPr sz="5500"/>
            </a:lvl6pPr>
            <a:lvl7pPr marL="3200400" lvl="6" indent="-577850">
              <a:spcBef>
                <a:spcPts val="7300"/>
              </a:spcBef>
              <a:spcAft>
                <a:spcPts val="0"/>
              </a:spcAft>
              <a:buSzPts val="5500"/>
              <a:buChar char="●"/>
              <a:defRPr sz="5500"/>
            </a:lvl7pPr>
            <a:lvl8pPr marL="3657600" lvl="7" indent="-577850">
              <a:spcBef>
                <a:spcPts val="7300"/>
              </a:spcBef>
              <a:spcAft>
                <a:spcPts val="0"/>
              </a:spcAft>
              <a:buSzPts val="5500"/>
              <a:buChar char="○"/>
              <a:defRPr sz="5500"/>
            </a:lvl8pPr>
            <a:lvl9pPr marL="4114800" lvl="8" indent="-577850">
              <a:spcBef>
                <a:spcPts val="7300"/>
              </a:spcBef>
              <a:spcAft>
                <a:spcPts val="7300"/>
              </a:spcAft>
              <a:buSzPts val="5500"/>
              <a:buChar char="■"/>
              <a:defRPr sz="5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</p:spPr>
        <p:txBody>
          <a:bodyPr spcFirstLastPara="1" wrap="square" lIns="419875" tIns="419875" rIns="419875" bIns="419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157100" y="2720907"/>
            <a:ext cx="28018200" cy="24726600"/>
          </a:xfrm>
          <a:prstGeom prst="rect">
            <a:avLst/>
          </a:prstGeom>
        </p:spPr>
        <p:txBody>
          <a:bodyPr spcFirstLastPara="1" wrap="square" lIns="419875" tIns="419875" rIns="419875" bIns="4198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1pPr>
            <a:lvl2pPr lvl="1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2pPr>
            <a:lvl3pPr lvl="2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3pPr>
            <a:lvl4pPr lvl="3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4pPr>
            <a:lvl5pPr lvl="4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5pPr>
            <a:lvl6pPr lvl="5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6pPr>
            <a:lvl7pPr lvl="6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7pPr>
            <a:lvl8pPr lvl="7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8pPr>
            <a:lvl9pPr lvl="8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</p:spPr>
        <p:txBody>
          <a:bodyPr spcFirstLastPara="1" wrap="square" lIns="419875" tIns="419875" rIns="419875" bIns="419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0116800" y="-756"/>
            <a:ext cx="20116800" cy="3108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19875" tIns="419875" rIns="419875" bIns="419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168200" y="7453858"/>
            <a:ext cx="17799000" cy="8959500"/>
          </a:xfrm>
          <a:prstGeom prst="rect">
            <a:avLst/>
          </a:prstGeom>
        </p:spPr>
        <p:txBody>
          <a:bodyPr spcFirstLastPara="1" wrap="square" lIns="419875" tIns="419875" rIns="419875" bIns="4198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168200" y="16943031"/>
            <a:ext cx="17799000" cy="7465800"/>
          </a:xfrm>
          <a:prstGeom prst="rect">
            <a:avLst/>
          </a:prstGeom>
        </p:spPr>
        <p:txBody>
          <a:bodyPr spcFirstLastPara="1" wrap="square" lIns="419875" tIns="419875" rIns="419875" bIns="4198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1733800" y="4376631"/>
            <a:ext cx="16882800" cy="22334700"/>
          </a:xfrm>
          <a:prstGeom prst="rect">
            <a:avLst/>
          </a:prstGeom>
        </p:spPr>
        <p:txBody>
          <a:bodyPr spcFirstLastPara="1" wrap="square" lIns="419875" tIns="419875" rIns="419875" bIns="419875" anchor="ctr" anchorCtr="0">
            <a:noAutofit/>
          </a:bodyPr>
          <a:lstStyle>
            <a:lvl1pPr marL="457200" lvl="0" indent="-755650">
              <a:spcBef>
                <a:spcPts val="0"/>
              </a:spcBef>
              <a:spcAft>
                <a:spcPts val="0"/>
              </a:spcAft>
              <a:buSzPts val="8300"/>
              <a:buChar char="●"/>
              <a:defRPr/>
            </a:lvl1pPr>
            <a:lvl2pPr marL="914400" lvl="1" indent="-635000">
              <a:spcBef>
                <a:spcPts val="7300"/>
              </a:spcBef>
              <a:spcAft>
                <a:spcPts val="0"/>
              </a:spcAft>
              <a:buSzPts val="6400"/>
              <a:buChar char="○"/>
              <a:defRPr/>
            </a:lvl2pPr>
            <a:lvl3pPr marL="1371600" lvl="2" indent="-635000">
              <a:spcBef>
                <a:spcPts val="7300"/>
              </a:spcBef>
              <a:spcAft>
                <a:spcPts val="0"/>
              </a:spcAft>
              <a:buSzPts val="6400"/>
              <a:buChar char="■"/>
              <a:defRPr/>
            </a:lvl3pPr>
            <a:lvl4pPr marL="1828800" lvl="3" indent="-635000">
              <a:spcBef>
                <a:spcPts val="7300"/>
              </a:spcBef>
              <a:spcAft>
                <a:spcPts val="0"/>
              </a:spcAft>
              <a:buSzPts val="6400"/>
              <a:buChar char="●"/>
              <a:defRPr/>
            </a:lvl4pPr>
            <a:lvl5pPr marL="2286000" lvl="4" indent="-635000">
              <a:spcBef>
                <a:spcPts val="7300"/>
              </a:spcBef>
              <a:spcAft>
                <a:spcPts val="0"/>
              </a:spcAft>
              <a:buSzPts val="6400"/>
              <a:buChar char="○"/>
              <a:defRPr/>
            </a:lvl5pPr>
            <a:lvl6pPr marL="2743200" lvl="5" indent="-635000">
              <a:spcBef>
                <a:spcPts val="7300"/>
              </a:spcBef>
              <a:spcAft>
                <a:spcPts val="0"/>
              </a:spcAft>
              <a:buSzPts val="6400"/>
              <a:buChar char="■"/>
              <a:defRPr/>
            </a:lvl6pPr>
            <a:lvl7pPr marL="3200400" lvl="6" indent="-635000">
              <a:spcBef>
                <a:spcPts val="7300"/>
              </a:spcBef>
              <a:spcAft>
                <a:spcPts val="0"/>
              </a:spcAft>
              <a:buSzPts val="6400"/>
              <a:buChar char="●"/>
              <a:defRPr/>
            </a:lvl7pPr>
            <a:lvl8pPr marL="3657600" lvl="7" indent="-635000">
              <a:spcBef>
                <a:spcPts val="7300"/>
              </a:spcBef>
              <a:spcAft>
                <a:spcPts val="0"/>
              </a:spcAft>
              <a:buSzPts val="6400"/>
              <a:buChar char="○"/>
              <a:defRPr/>
            </a:lvl8pPr>
            <a:lvl9pPr marL="4114800" lvl="8" indent="-635000">
              <a:spcBef>
                <a:spcPts val="7300"/>
              </a:spcBef>
              <a:spcAft>
                <a:spcPts val="7300"/>
              </a:spcAft>
              <a:buSzPts val="6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</p:spPr>
        <p:txBody>
          <a:bodyPr spcFirstLastPara="1" wrap="square" lIns="419875" tIns="419875" rIns="419875" bIns="419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371480" y="25571476"/>
            <a:ext cx="26394600" cy="3657300"/>
          </a:xfrm>
          <a:prstGeom prst="rect">
            <a:avLst/>
          </a:prstGeom>
        </p:spPr>
        <p:txBody>
          <a:bodyPr spcFirstLastPara="1" wrap="square" lIns="419875" tIns="419875" rIns="419875" bIns="4198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</p:spPr>
        <p:txBody>
          <a:bodyPr spcFirstLastPara="1" wrap="square" lIns="419875" tIns="419875" rIns="419875" bIns="419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1480" y="2689929"/>
            <a:ext cx="37490700" cy="3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875" tIns="419875" rIns="419875" bIns="4198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00"/>
              <a:buNone/>
              <a:defRPr sz="12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00"/>
              <a:buNone/>
              <a:defRPr sz="12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00"/>
              <a:buNone/>
              <a:defRPr sz="12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00"/>
              <a:buNone/>
              <a:defRPr sz="12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00"/>
              <a:buNone/>
              <a:defRPr sz="12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00"/>
              <a:buNone/>
              <a:defRPr sz="12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00"/>
              <a:buNone/>
              <a:defRPr sz="12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00"/>
              <a:buNone/>
              <a:defRPr sz="12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00"/>
              <a:buNone/>
              <a:defRPr sz="12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1480" y="6966071"/>
            <a:ext cx="37490700" cy="206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875" tIns="419875" rIns="419875" bIns="419875" anchor="t" anchorCtr="0">
            <a:noAutofit/>
          </a:bodyPr>
          <a:lstStyle>
            <a:lvl1pPr marL="457200" lvl="0" indent="-755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300"/>
              <a:buChar char="●"/>
              <a:defRPr sz="8300">
                <a:solidFill>
                  <a:schemeClr val="dk2"/>
                </a:solidFill>
              </a:defRPr>
            </a:lvl1pPr>
            <a:lvl2pPr marL="914400" lvl="1" indent="-635000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400"/>
              <a:buChar char="○"/>
              <a:defRPr sz="6400">
                <a:solidFill>
                  <a:schemeClr val="dk2"/>
                </a:solidFill>
              </a:defRPr>
            </a:lvl2pPr>
            <a:lvl3pPr marL="1371600" lvl="2" indent="-635000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400"/>
              <a:buChar char="■"/>
              <a:defRPr sz="6400">
                <a:solidFill>
                  <a:schemeClr val="dk2"/>
                </a:solidFill>
              </a:defRPr>
            </a:lvl3pPr>
            <a:lvl4pPr marL="1828800" lvl="3" indent="-635000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400"/>
              <a:buChar char="●"/>
              <a:defRPr sz="6400">
                <a:solidFill>
                  <a:schemeClr val="dk2"/>
                </a:solidFill>
              </a:defRPr>
            </a:lvl4pPr>
            <a:lvl5pPr marL="2286000" lvl="4" indent="-635000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400"/>
              <a:buChar char="○"/>
              <a:defRPr sz="6400">
                <a:solidFill>
                  <a:schemeClr val="dk2"/>
                </a:solidFill>
              </a:defRPr>
            </a:lvl5pPr>
            <a:lvl6pPr marL="2743200" lvl="5" indent="-635000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400"/>
              <a:buChar char="■"/>
              <a:defRPr sz="6400">
                <a:solidFill>
                  <a:schemeClr val="dk2"/>
                </a:solidFill>
              </a:defRPr>
            </a:lvl6pPr>
            <a:lvl7pPr marL="3200400" lvl="6" indent="-635000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400"/>
              <a:buChar char="●"/>
              <a:defRPr sz="6400">
                <a:solidFill>
                  <a:schemeClr val="dk2"/>
                </a:solidFill>
              </a:defRPr>
            </a:lvl7pPr>
            <a:lvl8pPr marL="3657600" lvl="7" indent="-635000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400"/>
              <a:buChar char="○"/>
              <a:defRPr sz="6400">
                <a:solidFill>
                  <a:schemeClr val="dk2"/>
                </a:solidFill>
              </a:defRPr>
            </a:lvl8pPr>
            <a:lvl9pPr marL="4114800" lvl="8" indent="-635000">
              <a:lnSpc>
                <a:spcPct val="115000"/>
              </a:lnSpc>
              <a:spcBef>
                <a:spcPts val="7300"/>
              </a:spcBef>
              <a:spcAft>
                <a:spcPts val="7300"/>
              </a:spcAft>
              <a:buClr>
                <a:schemeClr val="dk2"/>
              </a:buClr>
              <a:buSzPts val="6400"/>
              <a:buChar char="■"/>
              <a:defRPr sz="6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875" tIns="419875" rIns="419875" bIns="419875" anchor="ctr" anchorCtr="0">
            <a:noAutofit/>
          </a:bodyPr>
          <a:lstStyle>
            <a:lvl1pPr lvl="0" algn="r">
              <a:buNone/>
              <a:defRPr sz="4600">
                <a:solidFill>
                  <a:schemeClr val="dk2"/>
                </a:solidFill>
              </a:defRPr>
            </a:lvl1pPr>
            <a:lvl2pPr lvl="1" algn="r">
              <a:buNone/>
              <a:defRPr sz="4600">
                <a:solidFill>
                  <a:schemeClr val="dk2"/>
                </a:solidFill>
              </a:defRPr>
            </a:lvl2pPr>
            <a:lvl3pPr lvl="2" algn="r">
              <a:buNone/>
              <a:defRPr sz="4600">
                <a:solidFill>
                  <a:schemeClr val="dk2"/>
                </a:solidFill>
              </a:defRPr>
            </a:lvl3pPr>
            <a:lvl4pPr lvl="3" algn="r">
              <a:buNone/>
              <a:defRPr sz="4600">
                <a:solidFill>
                  <a:schemeClr val="dk2"/>
                </a:solidFill>
              </a:defRPr>
            </a:lvl4pPr>
            <a:lvl5pPr lvl="4" algn="r">
              <a:buNone/>
              <a:defRPr sz="4600">
                <a:solidFill>
                  <a:schemeClr val="dk2"/>
                </a:solidFill>
              </a:defRPr>
            </a:lvl5pPr>
            <a:lvl6pPr lvl="5" algn="r">
              <a:buNone/>
              <a:defRPr sz="4600">
                <a:solidFill>
                  <a:schemeClr val="dk2"/>
                </a:solidFill>
              </a:defRPr>
            </a:lvl6pPr>
            <a:lvl7pPr lvl="6" algn="r">
              <a:buNone/>
              <a:defRPr sz="4600">
                <a:solidFill>
                  <a:schemeClr val="dk2"/>
                </a:solidFill>
              </a:defRPr>
            </a:lvl7pPr>
            <a:lvl8pPr lvl="7" algn="r">
              <a:buNone/>
              <a:defRPr sz="4600">
                <a:solidFill>
                  <a:schemeClr val="dk2"/>
                </a:solidFill>
              </a:defRPr>
            </a:lvl8pPr>
            <a:lvl9pPr lvl="8" algn="r">
              <a:buNone/>
              <a:defRPr sz="46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0253C6-B015-2842-3DD9-D727B91E9CB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oogle Shape;54;p13"/>
          <p:cNvSpPr/>
          <p:nvPr/>
        </p:nvSpPr>
        <p:spPr>
          <a:xfrm>
            <a:off x="0" y="1970"/>
            <a:ext cx="27417300" cy="3108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73265" y="6138242"/>
            <a:ext cx="26672335" cy="2484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 b="1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Shared Data Source Platform for SSC Business Analysis</a:t>
            </a:r>
            <a:endParaRPr lang="en-US" sz="3000" b="1" dirty="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solidFill>
                <a:srgbClr val="00204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600" dirty="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266666" y="28831645"/>
            <a:ext cx="8505000" cy="26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Roboto Slab"/>
                <a:ea typeface="Roboto Slab"/>
                <a:cs typeface="Roboto Slab"/>
                <a:sym typeface="Roboto Slab"/>
              </a:rPr>
              <a:t>Yumiao Hui </a:t>
            </a:r>
            <a:endParaRPr sz="4000" b="1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836518" y="26865641"/>
            <a:ext cx="9965319" cy="1365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Scan here to contact us or learn more about SSC Business Analysis</a:t>
            </a:r>
          </a:p>
        </p:txBody>
      </p:sp>
      <p:cxnSp>
        <p:nvCxnSpPr>
          <p:cNvPr id="60" name="Google Shape;60;p13"/>
          <p:cNvCxnSpPr>
            <a:cxnSpLocks/>
          </p:cNvCxnSpPr>
          <p:nvPr/>
        </p:nvCxnSpPr>
        <p:spPr>
          <a:xfrm flipH="1">
            <a:off x="2166154" y="27548519"/>
            <a:ext cx="1670364" cy="322095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2" name="Google Shape;62;p13"/>
          <p:cNvSpPr/>
          <p:nvPr/>
        </p:nvSpPr>
        <p:spPr>
          <a:xfrm>
            <a:off x="27420000" y="921950"/>
            <a:ext cx="5226900" cy="1075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endParaRPr sz="6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010635" y="2216399"/>
            <a:ext cx="11546400" cy="474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Google Sheet connector to Tableau will be fully deprecated in April 2023, the BAT Team needs to find a more robust solution. Besides, many manual tasks in BAT would be well suited to automation.</a:t>
            </a:r>
            <a:endParaRPr sz="4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27418225" y="6977568"/>
            <a:ext cx="5226900" cy="1075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Methods</a:t>
            </a:r>
            <a:endParaRPr sz="6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27417300" y="21886371"/>
            <a:ext cx="5226900" cy="1075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6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7545218" y="23176567"/>
            <a:ext cx="11799900" cy="79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100% of Google Sheet data is moved to and available in the new tool QuickBase.</a:t>
            </a: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2/3 of QuickBase applications are primarily approved after the BAT team discussion: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BAT Metrics &amp; Customer List: Yes!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Daily Tracker: 38 teams’ access control</a:t>
            </a: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100% of the steps transferring  Concur Intelligence data in Gmail to Google Sheet in Team Drive are automatic.</a:t>
            </a: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Solved the problem that Tableau can not directly connect to Team Drive.</a:t>
            </a:r>
          </a:p>
          <a:p>
            <a:pPr lvl="2"/>
            <a:endParaRPr lang="en-US" sz="4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4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7916575" y="8254585"/>
            <a:ext cx="11640460" cy="1401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Created 3 QuickBase applications for each Google sheet file: BAT Metrics, Daily Tracker, and Customer List.</a:t>
            </a: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Merged 100 sheets into a single sheet for Daily Tracker and imported them to QuickBase.</a:t>
            </a: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Built various tables-to-table relationships.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Generated visualizations for QuickBase.</a:t>
            </a: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4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4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4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4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4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4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4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Coded with Google Scripts for automation.</a:t>
            </a:r>
          </a:p>
        </p:txBody>
      </p:sp>
      <p:pic>
        <p:nvPicPr>
          <p:cNvPr id="71" name="Google Shape;71;p13"/>
          <p:cNvPicPr preferRelativeResize="0"/>
          <p:nvPr/>
        </p:nvPicPr>
        <p:blipFill rotWithShape="1">
          <a:blip r:embed="rId3">
            <a:alphaModFix/>
          </a:blip>
          <a:srcRect r="20000"/>
          <a:stretch/>
        </p:blipFill>
        <p:spPr>
          <a:xfrm>
            <a:off x="-158350" y="282954"/>
            <a:ext cx="13789179" cy="53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 rotWithShape="1">
          <a:blip r:embed="rId3">
            <a:alphaModFix/>
          </a:blip>
          <a:srcRect r="20000"/>
          <a:stretch/>
        </p:blipFill>
        <p:spPr>
          <a:xfrm flipH="1">
            <a:off x="13630821" y="282954"/>
            <a:ext cx="13789179" cy="53842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>
            <a:off x="1370429" y="282950"/>
            <a:ext cx="7090500" cy="5384100"/>
          </a:xfrm>
          <a:prstGeom prst="rect">
            <a:avLst/>
          </a:prstGeom>
          <a:solidFill>
            <a:srgbClr val="073763">
              <a:alpha val="92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13185193" y="686379"/>
            <a:ext cx="9445200" cy="1954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73763">
                <a:alpha val="9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INTERNSHIP</a:t>
            </a:r>
            <a:endParaRPr sz="115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8601612" y="1578700"/>
            <a:ext cx="17919300" cy="4386900"/>
          </a:xfrm>
          <a:prstGeom prst="rect">
            <a:avLst/>
          </a:prstGeom>
          <a:noFill/>
          <a:ln>
            <a:noFill/>
          </a:ln>
          <a:effectLst>
            <a:outerShdw blurRad="200025" dist="114300" dir="6000000" algn="bl" rotWithShape="0">
              <a:srgbClr val="073763">
                <a:alpha val="6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300">
                <a:solidFill>
                  <a:srgbClr val="073763"/>
                </a:solidFill>
                <a:latin typeface="Lobster"/>
                <a:ea typeface="Lobster"/>
                <a:cs typeface="Lobster"/>
                <a:sym typeface="Lobster"/>
              </a:rPr>
              <a:t>Showcase</a:t>
            </a:r>
            <a:endParaRPr sz="27300">
              <a:solidFill>
                <a:srgbClr val="07376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6154" y="1213630"/>
            <a:ext cx="5536362" cy="364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E425E291-6B1E-46F8-83C0-7755A6DC6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482" y="27936882"/>
            <a:ext cx="2759651" cy="27596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42508A-44DC-4FC3-A7CF-E2609D62518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166155" y="9390806"/>
            <a:ext cx="23320944" cy="1749070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9B96560-07ED-62BD-81D2-93678F1CA03E}"/>
              </a:ext>
            </a:extLst>
          </p:cNvPr>
          <p:cNvSpPr/>
          <p:nvPr/>
        </p:nvSpPr>
        <p:spPr>
          <a:xfrm rot="2470528">
            <a:off x="2669688" y="17110399"/>
            <a:ext cx="6436040" cy="3468451"/>
          </a:xfrm>
          <a:prstGeom prst="ellipse">
            <a:avLst/>
          </a:prstGeom>
          <a:noFill/>
          <a:ln w="762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5CC9A88-D6FA-4E80-581E-3B528CED4D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46502" y="25850513"/>
            <a:ext cx="9303228" cy="499135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7E4E09-6738-CB46-55D5-09F322FCEBF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853011" y="21354017"/>
            <a:ext cx="6893491" cy="6992175"/>
          </a:xfrm>
          <a:prstGeom prst="straightConnector1">
            <a:avLst/>
          </a:prstGeom>
          <a:ln w="762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4158A784-52E9-1874-E015-8BBF4FB591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06054" y="12188959"/>
            <a:ext cx="2768742" cy="2463927"/>
          </a:xfrm>
          <a:prstGeom prst="rect">
            <a:avLst/>
          </a:prstGeom>
        </p:spPr>
      </p:pic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9CABBCAB-29F3-5D52-57BD-9F588F2B17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64275" y="12208010"/>
            <a:ext cx="6521785" cy="244487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7D1CE91-2B02-95C7-C3A8-778BC8897A8A}"/>
              </a:ext>
            </a:extLst>
          </p:cNvPr>
          <p:cNvSpPr txBox="1"/>
          <p:nvPr/>
        </p:nvSpPr>
        <p:spPr>
          <a:xfrm>
            <a:off x="24585112" y="28672187"/>
            <a:ext cx="29750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Roboto" panose="02000000000000000000" pitchFamily="2" charset="0"/>
                <a:ea typeface="Roboto" panose="02000000000000000000" pitchFamily="2" charset="0"/>
              </a:rPr>
              <a:t>SSC QuickBase Website</a:t>
            </a:r>
            <a:endParaRPr lang="zh-CN" altLang="en-US" sz="4000" b="1" dirty="0">
              <a:latin typeface="Roboto" panose="02000000000000000000" pitchFamily="2" charset="0"/>
            </a:endParaRPr>
          </a:p>
        </p:txBody>
      </p:sp>
      <p:pic>
        <p:nvPicPr>
          <p:cNvPr id="34" name="Picture 3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9B569F2-146B-F6EA-14F1-BBE6AC381F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06053" y="15820450"/>
            <a:ext cx="9939517" cy="3839547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64EF92E1-551B-AB99-FF7F-DB1F81735EB1}"/>
              </a:ext>
            </a:extLst>
          </p:cNvPr>
          <p:cNvSpPr txBox="1"/>
          <p:nvPr/>
        </p:nvSpPr>
        <p:spPr>
          <a:xfrm>
            <a:off x="22783610" y="24188384"/>
            <a:ext cx="432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Roboto" panose="02000000000000000000" pitchFamily="2" charset="0"/>
                <a:ea typeface="Roboto" panose="02000000000000000000" pitchFamily="2" charset="0"/>
              </a:rPr>
              <a:t>SSC BAT Workflow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4291098-7332-B842-5C97-6A83C1163A8B}"/>
              </a:ext>
            </a:extLst>
          </p:cNvPr>
          <p:cNvCxnSpPr>
            <a:stCxn id="31" idx="1"/>
          </p:cNvCxnSpPr>
          <p:nvPr/>
        </p:nvCxnSpPr>
        <p:spPr>
          <a:xfrm flipH="1" flipV="1">
            <a:off x="24049730" y="28672187"/>
            <a:ext cx="535382" cy="9694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29767</TotalTime>
  <Words>206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Wingdings</vt:lpstr>
      <vt:lpstr>Roboto Slab</vt:lpstr>
      <vt:lpstr>Roboto</vt:lpstr>
      <vt:lpstr>Lobster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Hui, Yumiao</dc:creator>
  <cp:lastModifiedBy>Hui, Yumiao</cp:lastModifiedBy>
  <cp:revision>17</cp:revision>
  <dcterms:modified xsi:type="dcterms:W3CDTF">2022-08-04T20:36:07Z</dcterms:modified>
</cp:coreProperties>
</file>