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2" r:id="rId4"/>
    <p:sldId id="260" r:id="rId6"/>
    <p:sldId id="25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2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01.xml"/><Relationship Id="rId4" Type="http://schemas.openxmlformats.org/officeDocument/2006/relationships/image" Target="file:///C:\Users\1V994W2\Documents\Tencent%20Files\574576071\FileRecv\&#25340;&#35013;&#32032;&#26448;\forright\\42\subject_holdleft_42,122,231_0_lively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00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9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7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4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3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6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4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3" Type="http://schemas.openxmlformats.org/officeDocument/2006/relationships/tags" Target="../tags/tag149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4" Type="http://schemas.openxmlformats.org/officeDocument/2006/relationships/tags" Target="../tags/tag166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6" Type="http://schemas.openxmlformats.org/officeDocument/2006/relationships/tags" Target="../tags/tag18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3" Type="http://schemas.openxmlformats.org/officeDocument/2006/relationships/tags" Target="../tags/tag194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948703" y="2137727"/>
            <a:ext cx="4825365" cy="221234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7025538" y="4350068"/>
            <a:ext cx="1786571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4504176" y="2490153"/>
            <a:ext cx="5438775" cy="71437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4504176" y="3321369"/>
            <a:ext cx="5438775" cy="106743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33030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989128" y="3932238"/>
            <a:ext cx="435991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989128" y="2555558"/>
            <a:ext cx="4359910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6818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76010"/>
            <a:ext cx="720090" cy="6819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330315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480" y="5323840"/>
            <a:ext cx="1619885" cy="15341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670550"/>
            <a:ext cx="1619885" cy="1187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0.xml"/><Relationship Id="rId23" Type="http://schemas.openxmlformats.org/officeDocument/2006/relationships/tags" Target="../tags/tag199.xml"/><Relationship Id="rId22" Type="http://schemas.openxmlformats.org/officeDocument/2006/relationships/tags" Target="../tags/tag198.xml"/><Relationship Id="rId21" Type="http://schemas.openxmlformats.org/officeDocument/2006/relationships/tags" Target="../tags/tag197.xml"/><Relationship Id="rId20" Type="http://schemas.openxmlformats.org/officeDocument/2006/relationships/tags" Target="../tags/tag19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7.xml"/><Relationship Id="rId3" Type="http://schemas.openxmlformats.org/officeDocument/2006/relationships/image" Target="../media/image7.png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9.xml"/><Relationship Id="rId2" Type="http://schemas.openxmlformats.org/officeDocument/2006/relationships/image" Target="../media/image8.png"/><Relationship Id="rId1" Type="http://schemas.openxmlformats.org/officeDocument/2006/relationships/tags" Target="../tags/tag20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0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6643268" y="1497012"/>
            <a:ext cx="4825365" cy="2212340"/>
          </a:xfrm>
        </p:spPr>
        <p:txBody>
          <a:bodyPr/>
          <a:lstStyle/>
          <a:p>
            <a:r>
              <a:rPr lang="zh-CN" altLang="en-US"/>
              <a:t>校园一卡通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9679305" y="4805045"/>
            <a:ext cx="2421255" cy="718820"/>
          </a:xfrm>
        </p:spPr>
        <p:txBody>
          <a:bodyPr>
            <a:normAutofit/>
          </a:bodyPr>
          <a:lstStyle/>
          <a:p>
            <a:r>
              <a:rPr lang="zh-CN" altLang="en-US"/>
              <a:t>答辩人：翁瀚文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71085" y="1029335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项目：</a:t>
            </a:r>
            <a:endParaRPr lang="zh-CN" altLang="en-US" sz="48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6775" y="210947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项目背景：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71420" y="3019425"/>
            <a:ext cx="8229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b="1"/>
              <a:t>      </a:t>
            </a:r>
            <a:r>
              <a:rPr lang="zh-CN" altLang="en-US" sz="2400" b="1"/>
              <a:t>如今的校园一卡通，在学校使用很频繁，但是每次充值极其不方便：需要先去取钱再去很远地方充值。</a:t>
            </a:r>
            <a:endParaRPr lang="zh-CN" altLang="en-US" sz="2400" b="1"/>
          </a:p>
          <a:p>
            <a:r>
              <a:rPr lang="en-US" altLang="zh-CN" sz="2400" b="1"/>
              <a:t>       </a:t>
            </a:r>
            <a:r>
              <a:rPr lang="zh-CN" altLang="en-US" sz="2400" b="1"/>
              <a:t>所以需要设计一个校园一卡通软件，于充值，个人信息管理等功能于一体，使校园生活更方便。</a:t>
            </a:r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一卡通用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080" y="0"/>
            <a:ext cx="8879840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一卡通类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391160"/>
            <a:ext cx="12192000" cy="60756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一卡通顺序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390" y="932815"/>
            <a:ext cx="11473815" cy="5316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一卡通状态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0885" y="170815"/>
            <a:ext cx="10674350" cy="6687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0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THUMBS_INDEX" val="1、4、7、9、12、17、20、21、22、23、26、29、31、33、35、36、37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0"/>
  <p:tag name="KSO_WM_TEMPLATE_MASTER_TYPE" val="1"/>
</p:tagLst>
</file>

<file path=ppt/tags/tag201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10_1*a*1"/>
  <p:tag name="KSO_WM_TEMPLATE_CATEGORY" val="custom"/>
  <p:tag name="KSO_WM_TEMPLATE_INDEX" val="20204610"/>
  <p:tag name="KSO_WM_UNIT_LAYERLEVEL" val="1"/>
  <p:tag name="KSO_WM_TAG_VERSION" val="1.0"/>
  <p:tag name="KSO_WM_BEAUTIFY_FLAG" val="#wm#"/>
  <p:tag name="KSO_WM_UNIT_PRESET_TEXT" val="商业发布会"/>
</p:tagLst>
</file>

<file path=ppt/tags/tag202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610_1*b*1"/>
  <p:tag name="KSO_WM_TEMPLATE_CATEGORY" val="custom"/>
  <p:tag name="KSO_WM_TEMPLATE_INDEX" val="20204610"/>
  <p:tag name="KSO_WM_UNIT_LAYERLEVEL" val="1"/>
  <p:tag name="KSO_WM_TAG_VERSION" val="1.0"/>
  <p:tag name="KSO_WM_BEAUTIFY_FLAG" val="#wm#"/>
  <p:tag name="KSO_WM_UNIT_PRESET_TEXT" val="汇报人姓名"/>
</p:tagLst>
</file>

<file path=ppt/tags/tag203.xml><?xml version="1.0" encoding="utf-8"?>
<p:tagLst xmlns:p="http://schemas.openxmlformats.org/presentationml/2006/main">
  <p:tag name="KSO_WM_TEMPLATE_THUMBS_INDEX" val="1、4、7、9、12、17、20、21、22、23、26、29、31、33、35、36、37"/>
  <p:tag name="KSO_WM_SLIDE_ID" val="custom202046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610"/>
  <p:tag name="KSO_WM_SLIDE_LAYOUT" val="a_b"/>
  <p:tag name="KSO_WM_SLIDE_LAYOUT_CNT" val="1_1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8.xml><?xml version="1.0" encoding="utf-8"?>
<p:tagLst xmlns:p="http://schemas.openxmlformats.org/presentationml/2006/main">
  <p:tag name="KSO_WM_UNIT_PLACING_PICTURE_USER_VIEWPORT" val="{&quot;height&quot;:9568,&quot;width&quot;:19200}"/>
</p:tagLst>
</file>

<file path=ppt/tags/tag2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416">
      <a:dk1>
        <a:sysClr val="windowText" lastClr="000000"/>
      </a:dk1>
      <a:lt1>
        <a:sysClr val="window" lastClr="FFFFFF"/>
      </a:lt1>
      <a:dk2>
        <a:srgbClr val="E2EDFD"/>
      </a:dk2>
      <a:lt2>
        <a:srgbClr val="FFFFFF"/>
      </a:lt2>
      <a:accent1>
        <a:srgbClr val="1B57B5"/>
      </a:accent1>
      <a:accent2>
        <a:srgbClr val="1D85C9"/>
      </a:accent2>
      <a:accent3>
        <a:srgbClr val="1FB3DE"/>
      </a:accent3>
      <a:accent4>
        <a:srgbClr val="23BCC6"/>
      </a:accent4>
      <a:accent5>
        <a:srgbClr val="2AA083"/>
      </a:accent5>
      <a:accent6>
        <a:srgbClr val="31844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演示</Application>
  <PresentationFormat>宽屏</PresentationFormat>
  <Paragraphs>17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汉仪旗黑-85S</vt:lpstr>
      <vt:lpstr>黑体</vt:lpstr>
      <vt:lpstr>Office 主题​​</vt:lpstr>
      <vt:lpstr>1_Office 主题​​</vt:lpstr>
      <vt:lpstr>商业发布会</vt:lpstr>
      <vt:lpstr>PowerPoint 演示文稿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TransRG</cp:lastModifiedBy>
  <cp:revision>174</cp:revision>
  <dcterms:created xsi:type="dcterms:W3CDTF">2019-06-19T02:08:00Z</dcterms:created>
  <dcterms:modified xsi:type="dcterms:W3CDTF">2022-04-19T00:37:12Z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DFCFC0894B1545378942E3E0AA1CDE5D</vt:lpwstr>
  </property>
</Properties>
</file>