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日輝 柳原" userId="11437e5b98118b58" providerId="LiveId" clId="{D0E299D1-84F7-49F6-A2C9-0B5256C53BFB}"/>
    <pc:docChg chg="custSel addSld modSld">
      <pc:chgData name="明日輝 柳原" userId="11437e5b98118b58" providerId="LiveId" clId="{D0E299D1-84F7-49F6-A2C9-0B5256C53BFB}" dt="2019-11-23T07:53:08.318" v="1834"/>
      <pc:docMkLst>
        <pc:docMk/>
      </pc:docMkLst>
      <pc:sldChg chg="addSp delSp modSp add">
        <pc:chgData name="明日輝 柳原" userId="11437e5b98118b58" providerId="LiveId" clId="{D0E299D1-84F7-49F6-A2C9-0B5256C53BFB}" dt="2019-11-23T07:46:52.885" v="1161" actId="207"/>
        <pc:sldMkLst>
          <pc:docMk/>
          <pc:sldMk cId="1302260187" sldId="256"/>
        </pc:sldMkLst>
        <pc:spChg chg="del">
          <ac:chgData name="明日輝 柳原" userId="11437e5b98118b58" providerId="LiveId" clId="{D0E299D1-84F7-49F6-A2C9-0B5256C53BFB}" dt="2019-11-23T07:37:41.335" v="1" actId="478"/>
          <ac:spMkLst>
            <pc:docMk/>
            <pc:sldMk cId="1302260187" sldId="256"/>
            <ac:spMk id="2" creationId="{A9C566C7-AD2C-4C8F-A72C-7779F7FFA9A6}"/>
          </ac:spMkLst>
        </pc:spChg>
        <pc:spChg chg="del">
          <ac:chgData name="明日輝 柳原" userId="11437e5b98118b58" providerId="LiveId" clId="{D0E299D1-84F7-49F6-A2C9-0B5256C53BFB}" dt="2019-11-23T07:37:41.335" v="1" actId="478"/>
          <ac:spMkLst>
            <pc:docMk/>
            <pc:sldMk cId="1302260187" sldId="256"/>
            <ac:spMk id="3" creationId="{4A8CFF82-6AB7-4AAF-9794-90EF8A80B83C}"/>
          </ac:spMkLst>
        </pc:spChg>
        <pc:spChg chg="add mod">
          <ac:chgData name="明日輝 柳原" userId="11437e5b98118b58" providerId="LiveId" clId="{D0E299D1-84F7-49F6-A2C9-0B5256C53BFB}" dt="2019-11-23T07:38:15.046" v="83"/>
          <ac:spMkLst>
            <pc:docMk/>
            <pc:sldMk cId="1302260187" sldId="256"/>
            <ac:spMk id="4" creationId="{CC29B05E-A35F-404F-B57C-F47DD817DE3C}"/>
          </ac:spMkLst>
        </pc:spChg>
        <pc:spChg chg="add mod">
          <ac:chgData name="明日輝 柳原" userId="11437e5b98118b58" providerId="LiveId" clId="{D0E299D1-84F7-49F6-A2C9-0B5256C53BFB}" dt="2019-11-23T07:38:57.070" v="86" actId="14100"/>
          <ac:spMkLst>
            <pc:docMk/>
            <pc:sldMk cId="1302260187" sldId="256"/>
            <ac:spMk id="5" creationId="{A754101E-4AA3-4AE9-9D4F-123FCED8F3CE}"/>
          </ac:spMkLst>
        </pc:spChg>
        <pc:spChg chg="add mod">
          <ac:chgData name="明日輝 柳原" userId="11437e5b98118b58" providerId="LiveId" clId="{D0E299D1-84F7-49F6-A2C9-0B5256C53BFB}" dt="2019-11-23T07:46:35.651" v="1149" actId="20577"/>
          <ac:spMkLst>
            <pc:docMk/>
            <pc:sldMk cId="1302260187" sldId="256"/>
            <ac:spMk id="6" creationId="{6E794265-2EC7-4351-A991-171593FF30AF}"/>
          </ac:spMkLst>
        </pc:spChg>
        <pc:spChg chg="add mod">
          <ac:chgData name="明日輝 柳原" userId="11437e5b98118b58" providerId="LiveId" clId="{D0E299D1-84F7-49F6-A2C9-0B5256C53BFB}" dt="2019-11-23T07:46:52.885" v="1161" actId="207"/>
          <ac:spMkLst>
            <pc:docMk/>
            <pc:sldMk cId="1302260187" sldId="256"/>
            <ac:spMk id="7" creationId="{851300DE-4331-4B0E-85F1-5A5A96A8C651}"/>
          </ac:spMkLst>
        </pc:spChg>
      </pc:sldChg>
      <pc:sldChg chg="addSp delSp modSp add">
        <pc:chgData name="明日輝 柳原" userId="11437e5b98118b58" providerId="LiveId" clId="{D0E299D1-84F7-49F6-A2C9-0B5256C53BFB}" dt="2019-11-23T07:53:08.318" v="1834"/>
        <pc:sldMkLst>
          <pc:docMk/>
          <pc:sldMk cId="3943541488" sldId="257"/>
        </pc:sldMkLst>
        <pc:spChg chg="del">
          <ac:chgData name="明日輝 柳原" userId="11437e5b98118b58" providerId="LiveId" clId="{D0E299D1-84F7-49F6-A2C9-0B5256C53BFB}" dt="2019-11-23T07:42:27.952" v="558" actId="478"/>
          <ac:spMkLst>
            <pc:docMk/>
            <pc:sldMk cId="3943541488" sldId="257"/>
            <ac:spMk id="2" creationId="{AE06044A-6937-4C1E-BCB4-6670AC408F66}"/>
          </ac:spMkLst>
        </pc:spChg>
        <pc:spChg chg="del">
          <ac:chgData name="明日輝 柳原" userId="11437e5b98118b58" providerId="LiveId" clId="{D0E299D1-84F7-49F6-A2C9-0B5256C53BFB}" dt="2019-11-23T07:42:34.099" v="559" actId="478"/>
          <ac:spMkLst>
            <pc:docMk/>
            <pc:sldMk cId="3943541488" sldId="257"/>
            <ac:spMk id="3" creationId="{BCA8677C-BDC6-4DF8-BD0A-D45E5E4530C3}"/>
          </ac:spMkLst>
        </pc:spChg>
        <pc:spChg chg="add mod">
          <ac:chgData name="明日輝 柳原" userId="11437e5b98118b58" providerId="LiveId" clId="{D0E299D1-84F7-49F6-A2C9-0B5256C53BFB}" dt="2019-11-23T07:53:08.318" v="1834"/>
          <ac:spMkLst>
            <pc:docMk/>
            <pc:sldMk cId="3943541488" sldId="257"/>
            <ac:spMk id="4" creationId="{ACE85BA2-8EF7-43E7-9633-97A706923B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F3729-C96E-4354-97B1-9EA1EBB46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7C138E-3495-4F32-9B16-F162A1281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7474C5-23D4-4B4E-97CF-C832DE0B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D201-72FC-41AB-9BBF-A6A78D05B85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493F41-4FB3-441E-B769-D579A885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684145-DCB0-4169-B2BD-1E1FC0B2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941F-E4A3-41A7-8E60-C2E425B2D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6925A-DE56-4625-8229-DB3F91E4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7CBD5E-9D14-44EC-BAF4-B35987E0D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619748-2A78-4D51-8BA0-BC0D812F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D201-72FC-41AB-9BBF-A6A78D05B85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D2D4D3-1042-4D42-AC17-00AF6338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AE512-C5C8-44E5-AA49-B0A85E2A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941F-E4A3-41A7-8E60-C2E425B2D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2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763128-6F9B-4F2F-9C33-E05DAE455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EBEFC3-8937-405A-A702-2B6095B21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649EA-EEF4-408A-A633-A87F761B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D201-72FC-41AB-9BBF-A6A78D05B85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FFDB9-6937-4A73-A8C1-91237C80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74C596-6738-465F-9D24-91392C41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941F-E4A3-41A7-8E60-C2E425B2D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3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54334-231A-430B-BDF0-BBC70D8A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1BA65C-16F4-42D8-8B01-877231F4B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F6E6D1-9A0F-4BCD-9A7E-75D30E2C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D201-72FC-41AB-9BBF-A6A78D05B85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1636E1-CA6D-49CF-8A6C-20CA1376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8FC38C-20BD-4F8D-8539-34CB6641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941F-E4A3-41A7-8E60-C2E425B2D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3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FEAC9-DF02-4E2D-B71D-EEACE9D3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E467C3-B757-42E1-BCC2-E68E5565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9DDB90-A9E0-4C2E-B08C-EC58C4EB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D201-72FC-41AB-9BBF-A6A78D05B85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DBB3AB-21AD-48F8-966F-3CA64E04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FD2163-C320-4FA8-A172-442F839E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941F-E4A3-41A7-8E60-C2E425B2D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8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F86F2-8DAD-45D1-9E96-02D5AC16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255A7-8969-494D-A463-EB9E4518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D1EAF6-DA4D-4357-8022-BFC7A9DAC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128F61-E0E9-41BC-B911-9949E87F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D201-72FC-41AB-9BBF-A6A78D05B85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D33C0B-25B4-4658-9619-2FA31BDD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D1A0E7-7A05-41CF-A250-0B789599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941F-E4A3-41A7-8E60-C2E425B2D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4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93037D-43DB-48C7-9996-46C7C57F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76F30D-BBC7-4E6F-BEF5-2E531E466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FA1B7F-793B-4A14-B5B1-52B1A89B4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07D849-47A9-4575-A49F-0A4E22A15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D12496-FEA1-4928-B2A9-89753569A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361802-6A01-4B5C-BD68-B347AC00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D201-72FC-41AB-9BBF-A6A78D05B85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524D81-F1DB-4DC3-8BA1-CFC81B82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07AEAA-0C9E-4A9A-993E-5DEED708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941F-E4A3-41A7-8E60-C2E425B2D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7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B0B9A-5D2A-4E28-873E-D844BACF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861D41-62F5-4688-8698-35B82B86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D201-72FC-41AB-9BBF-A6A78D05B85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A89B24-F592-4512-8407-CD548A3B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81192D-DA04-4445-93B3-C62F98A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941F-E4A3-41A7-8E60-C2E425B2D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70840-6108-4508-9646-A7C832F4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D201-72FC-41AB-9BBF-A6A78D05B85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6F912D-D3E3-496D-92CF-F8C01A8D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71EF14-B597-4D34-932B-7AFDC70E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941F-E4A3-41A7-8E60-C2E425B2D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6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0C84E-7E33-4503-B90A-FC149DBB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99A068-E1D1-4A14-94DA-5207AB5C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7F88DE-0710-46EB-BF59-0626452C3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42A46A-C17C-4B6B-AA11-38344E53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D201-72FC-41AB-9BBF-A6A78D05B85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1E13CB-E7FC-4CC2-9CF3-5DDF3025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523B79-F256-472E-AE46-82BD8C8E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941F-E4A3-41A7-8E60-C2E425B2D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E77B6-2C0C-4150-AF23-823FA06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819EE6-24F2-4A4B-A642-1B85D577D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357EBD-2023-44AA-9B18-936929C1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B04AF-A3E9-4A4C-A27A-05091D7B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D201-72FC-41AB-9BBF-A6A78D05B85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22732-D2C1-4D5A-AFB7-3CC6CE2E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7647FF-AF36-4A6E-AA06-6D3D7904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941F-E4A3-41A7-8E60-C2E425B2D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5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60D837-12C7-4807-9B97-2FA95FCF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04CB2D-4BDC-458A-A377-EB9358029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1BB18-A4DF-42A4-92B5-843D30C16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D201-72FC-41AB-9BBF-A6A78D05B85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70DE7-CA21-45A0-923A-37111BDD3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B42D13-F318-4C54-B6C9-C0EE1A337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941F-E4A3-41A7-8E60-C2E425B2D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ttan.xyz/ubuntu-desktop-windows-subsystem-for-linux-20190303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ab.im.dendai.ac.jp/~tomoriya/wiki/index.php?Windows%A4%CEVisualStudioCode%A4%C7Python" TargetMode="External"/><Relationship Id="rId2" Type="http://schemas.openxmlformats.org/officeDocument/2006/relationships/hyperlink" Target="https://chishiki-motomeru.com/post/2018092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ftercore.net/2014/05/13/teraterm%E3%81%A7linux%E3%82%B5%E3%83%BC%E3%83%90%E3%81%B8ssh%E6%8E%A5%E7%B6%9A%E3%82%92%E8%A1%8C%E3%81%86-%E7%AC%AC%E4%B8%80%E7%AB%A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29B05E-A35F-404F-B57C-F47DD817DE3C}"/>
              </a:ext>
            </a:extLst>
          </p:cNvPr>
          <p:cNvSpPr txBox="1"/>
          <p:nvPr/>
        </p:nvSpPr>
        <p:spPr>
          <a:xfrm>
            <a:off x="1056388" y="908720"/>
            <a:ext cx="552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PC</a:t>
            </a:r>
            <a:r>
              <a:rPr lang="ja-JP" altLang="en-US" dirty="0"/>
              <a:t>に</a:t>
            </a:r>
            <a:r>
              <a:rPr lang="en-US" altLang="ja-JP" dirty="0"/>
              <a:t>Ubuntu</a:t>
            </a:r>
            <a:r>
              <a:rPr lang="ja-JP" altLang="en-US" dirty="0"/>
              <a:t>をインストールして動かす方法</a:t>
            </a:r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54101E-4AA3-4AE9-9D4F-123FCED8F3CE}"/>
              </a:ext>
            </a:extLst>
          </p:cNvPr>
          <p:cNvSpPr/>
          <p:nvPr/>
        </p:nvSpPr>
        <p:spPr>
          <a:xfrm>
            <a:off x="1457738" y="1356548"/>
            <a:ext cx="8072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https://ottan.xyz/ubuntu-desktop-windows-subsystem-for-linux-20190303/</a:t>
            </a:r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794265-2EC7-4351-A991-171593FF30AF}"/>
              </a:ext>
            </a:extLst>
          </p:cNvPr>
          <p:cNvSpPr txBox="1"/>
          <p:nvPr/>
        </p:nvSpPr>
        <p:spPr>
          <a:xfrm>
            <a:off x="1538199" y="1804376"/>
            <a:ext cx="64113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φ(</a:t>
            </a:r>
            <a:r>
              <a:rPr lang="ja-JP" altLang="en-US" dirty="0"/>
              <a:t>｀</a:t>
            </a:r>
            <a:r>
              <a:rPr lang="en-US" altLang="ja-JP" dirty="0"/>
              <a:t>д´)</a:t>
            </a:r>
            <a:r>
              <a:rPr lang="ja-JP" altLang="en-US" dirty="0"/>
              <a:t>ﾒﾓﾒﾓ</a:t>
            </a:r>
            <a:r>
              <a:rPr lang="en-US" altLang="ja-JP" dirty="0"/>
              <a:t>…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WSL</a:t>
            </a:r>
            <a:r>
              <a:rPr lang="ja-JP" altLang="en-US" dirty="0"/>
              <a:t>を設定する</a:t>
            </a:r>
            <a:endParaRPr lang="en-US" altLang="ja-JP" dirty="0"/>
          </a:p>
          <a:p>
            <a:r>
              <a:rPr lang="ja-JP" altLang="en-US" dirty="0"/>
              <a:t>・ストアから</a:t>
            </a:r>
            <a:r>
              <a:rPr lang="en-US" altLang="ja-JP" dirty="0"/>
              <a:t>Ubuntu</a:t>
            </a:r>
            <a:r>
              <a:rPr lang="ja-JP" altLang="en-US" dirty="0"/>
              <a:t>インストール</a:t>
            </a:r>
            <a:endParaRPr lang="en-US" altLang="ja-JP" dirty="0"/>
          </a:p>
          <a:p>
            <a:r>
              <a:rPr lang="ja-JP" altLang="en-US" dirty="0"/>
              <a:t>・上記と微妙に違う点、</a:t>
            </a:r>
            <a:r>
              <a:rPr lang="en-US" altLang="ja-JP" dirty="0" err="1"/>
              <a:t>sudo</a:t>
            </a:r>
            <a:r>
              <a:rPr lang="en-US" altLang="ja-JP" dirty="0"/>
              <a:t> apt-get </a:t>
            </a:r>
            <a:r>
              <a:rPr lang="en-US" altLang="ja-JP" dirty="0">
                <a:solidFill>
                  <a:srgbClr val="FF0000"/>
                </a:solidFill>
              </a:rPr>
              <a:t>install</a:t>
            </a:r>
            <a:r>
              <a:rPr lang="en-US" altLang="ja-JP" dirty="0"/>
              <a:t> </a:t>
            </a:r>
            <a:r>
              <a:rPr lang="en-US" altLang="ja-JP" dirty="0" err="1"/>
              <a:t>unbuntu</a:t>
            </a:r>
            <a:r>
              <a:rPr lang="en-US" altLang="ja-JP" dirty="0"/>
              <a:t>-desktop</a:t>
            </a:r>
          </a:p>
          <a:p>
            <a:r>
              <a:rPr lang="ja-JP" altLang="en-US" dirty="0"/>
              <a:t>・うごいたりうごかなかったり。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GUI</a:t>
            </a:r>
            <a:r>
              <a:rPr lang="ja-JP" altLang="en-US" dirty="0"/>
              <a:t>起動まではいたっていない。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Ubnutu</a:t>
            </a:r>
            <a:r>
              <a:rPr lang="ja-JP" altLang="en-US" dirty="0"/>
              <a:t>と</a:t>
            </a:r>
            <a:r>
              <a:rPr lang="en-US" altLang="ja-JP" dirty="0"/>
              <a:t>Ubuntu18.0.4LTS</a:t>
            </a:r>
            <a:r>
              <a:rPr lang="ja-JP" altLang="en-US" dirty="0"/>
              <a:t>とで違う点があるのかもしれない</a:t>
            </a:r>
            <a:endParaRPr lang="en-US" altLang="ja-JP" dirty="0"/>
          </a:p>
          <a:p>
            <a:r>
              <a:rPr lang="ja-JP" altLang="en-US" dirty="0"/>
              <a:t>　→</a:t>
            </a:r>
            <a:r>
              <a:rPr lang="en-US" altLang="ja-JP" dirty="0"/>
              <a:t>GUI</a:t>
            </a:r>
            <a:r>
              <a:rPr lang="ja-JP" altLang="en-US" dirty="0"/>
              <a:t>起動はとくに必須でないのであきらめた</a:t>
            </a:r>
            <a:r>
              <a:rPr lang="en-US" altLang="ja-JP" dirty="0"/>
              <a:t> 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1300DE-4331-4B0E-85F1-5A5A96A8C651}"/>
              </a:ext>
            </a:extLst>
          </p:cNvPr>
          <p:cNvSpPr txBox="1"/>
          <p:nvPr/>
        </p:nvSpPr>
        <p:spPr>
          <a:xfrm>
            <a:off x="7048263" y="4174435"/>
            <a:ext cx="94147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Pending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6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E85BA2-8EF7-43E7-9633-97A706923BAF}"/>
              </a:ext>
            </a:extLst>
          </p:cNvPr>
          <p:cNvSpPr txBox="1"/>
          <p:nvPr/>
        </p:nvSpPr>
        <p:spPr>
          <a:xfrm>
            <a:off x="153091" y="197346"/>
            <a:ext cx="2132423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Windos</a:t>
            </a:r>
            <a:r>
              <a:rPr lang="en-US" altLang="ja-JP" dirty="0"/>
              <a:t> PC</a:t>
            </a:r>
            <a:r>
              <a:rPr lang="ja-JP" altLang="en-US" dirty="0"/>
              <a:t>でかいたコードを別の</a:t>
            </a:r>
            <a:r>
              <a:rPr lang="en-US" altLang="ja-JP" dirty="0"/>
              <a:t>Linux</a:t>
            </a:r>
            <a:r>
              <a:rPr lang="ja-JP" altLang="en-US" dirty="0"/>
              <a:t>で動作させるために必要なもの</a:t>
            </a:r>
            <a:endParaRPr lang="en-US" altLang="ja-JP" dirty="0"/>
          </a:p>
          <a:p>
            <a:endParaRPr lang="en-US" dirty="0"/>
          </a:p>
          <a:p>
            <a:r>
              <a:rPr lang="en-US" altLang="ja-JP" dirty="0"/>
              <a:t>&lt;Linux(Ubunutu18.0.4LTS)</a:t>
            </a:r>
            <a:r>
              <a:rPr lang="ja-JP" altLang="en-US" dirty="0"/>
              <a:t>側</a:t>
            </a:r>
            <a:r>
              <a:rPr lang="en-US" altLang="ja-JP" dirty="0"/>
              <a:t>&gt;</a:t>
            </a:r>
          </a:p>
          <a:p>
            <a:pPr marL="342900" indent="-342900">
              <a:buAutoNum type="arabicPeriod"/>
            </a:pPr>
            <a:r>
              <a:rPr lang="en-US" dirty="0"/>
              <a:t>SSH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>
                <a:solidFill>
                  <a:srgbClr val="FF0000"/>
                </a:solidFill>
              </a:rPr>
              <a:t>ポート</a:t>
            </a:r>
            <a:r>
              <a:rPr lang="ja-JP" altLang="en-US" dirty="0"/>
              <a:t>設定　ポートは必ず書き換える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有効にする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lang="en-US" altLang="ja-JP" dirty="0">
                <a:solidFill>
                  <a:srgbClr val="FF0000"/>
                </a:solidFill>
              </a:rPr>
              <a:t>IP</a:t>
            </a:r>
            <a:r>
              <a:rPr lang="ja-JP" altLang="en-US" dirty="0">
                <a:solidFill>
                  <a:srgbClr val="FF0000"/>
                </a:solidFill>
              </a:rPr>
              <a:t>アドレス</a:t>
            </a:r>
            <a:r>
              <a:rPr lang="ja-JP" altLang="en-US" dirty="0"/>
              <a:t>確認</a:t>
            </a:r>
            <a:endParaRPr lang="en-US" dirty="0"/>
          </a:p>
          <a:p>
            <a:r>
              <a:rPr lang="ja-JP" altLang="en-US" dirty="0"/>
              <a:t>　　</a:t>
            </a:r>
            <a:r>
              <a:rPr lang="en-US" altLang="ja-JP" dirty="0"/>
              <a:t>φ(</a:t>
            </a:r>
            <a:r>
              <a:rPr lang="ja-JP" altLang="en-US" dirty="0"/>
              <a:t>｀</a:t>
            </a:r>
            <a:r>
              <a:rPr lang="en-US" altLang="ja-JP" dirty="0"/>
              <a:t>д´)</a:t>
            </a:r>
            <a:r>
              <a:rPr lang="ja-JP" altLang="en-US" dirty="0"/>
              <a:t>ﾒﾓﾒﾓ</a:t>
            </a:r>
            <a:r>
              <a:rPr lang="en-US" altLang="ja-JP" dirty="0"/>
              <a:t>…</a:t>
            </a:r>
          </a:p>
          <a:p>
            <a:r>
              <a:rPr lang="ja-JP" altLang="en-US" dirty="0"/>
              <a:t>　　公開キーモードでないと少し不安。ただし面倒くさい。だれかに確認</a:t>
            </a:r>
            <a:endParaRPr lang="en-US" altLang="ja-JP" dirty="0"/>
          </a:p>
          <a:p>
            <a:r>
              <a:rPr lang="ja-JP" altLang="en-US" dirty="0"/>
              <a:t>　　ネットワーク環境は適当なので、構築からやるとけっこう苦労しそう。</a:t>
            </a:r>
            <a:endParaRPr lang="en-US" altLang="ja-JP" dirty="0"/>
          </a:p>
          <a:p>
            <a:r>
              <a:rPr lang="en-US" dirty="0">
                <a:hlinkClick r:id="rId2"/>
              </a:rPr>
              <a:t>https://chishiki-motomeru.com/post/20180920/</a:t>
            </a:r>
            <a:endParaRPr lang="en-US" dirty="0"/>
          </a:p>
          <a:p>
            <a:endParaRPr lang="en-US" dirty="0"/>
          </a:p>
          <a:p>
            <a:r>
              <a:rPr lang="en-US" altLang="ja-JP" dirty="0"/>
              <a:t>&lt;Windows PC</a:t>
            </a:r>
            <a:r>
              <a:rPr lang="ja-JP" altLang="en-US" dirty="0"/>
              <a:t>側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1</a:t>
            </a:r>
            <a:r>
              <a:rPr lang="ja-JP" altLang="en-US" dirty="0"/>
              <a:t>．</a:t>
            </a:r>
            <a:r>
              <a:rPr lang="en-US" altLang="ja-JP" dirty="0"/>
              <a:t>IDE</a:t>
            </a:r>
            <a:r>
              <a:rPr lang="ja-JP" altLang="en-US" dirty="0"/>
              <a:t>→これないと意味なし</a:t>
            </a:r>
            <a:endParaRPr lang="en-US" altLang="ja-JP" dirty="0"/>
          </a:p>
          <a:p>
            <a:r>
              <a:rPr lang="ja-JP" altLang="en-US" dirty="0"/>
              <a:t>　　　  </a:t>
            </a:r>
            <a:r>
              <a:rPr lang="en-US" altLang="ja-JP" dirty="0"/>
              <a:t>VS Code</a:t>
            </a:r>
            <a:r>
              <a:rPr lang="ja-JP" altLang="en-US" dirty="0"/>
              <a:t>が使いやすそう</a:t>
            </a:r>
            <a:endParaRPr lang="en-US" altLang="ja-JP" dirty="0"/>
          </a:p>
          <a:p>
            <a:r>
              <a:rPr lang="ja-JP" altLang="en-US" dirty="0"/>
              <a:t>　　　 使う言語によってはアドイン必要で随時インストール</a:t>
            </a:r>
            <a:endParaRPr lang="en-US" altLang="ja-JP" dirty="0"/>
          </a:p>
          <a:p>
            <a:r>
              <a:rPr lang="ja-JP" altLang="en-US" dirty="0"/>
              <a:t>　　　 </a:t>
            </a:r>
            <a:r>
              <a:rPr lang="en-US" altLang="ja-JP" dirty="0"/>
              <a:t>python</a:t>
            </a:r>
            <a:r>
              <a:rPr lang="ja-JP" altLang="en-US" dirty="0"/>
              <a:t>はめちゃ書きやすい。バッシュスクリプトも対応</a:t>
            </a:r>
            <a:endParaRPr lang="en-US" altLang="ja-JP" dirty="0"/>
          </a:p>
          <a:p>
            <a:r>
              <a:rPr lang="en-US" dirty="0">
                <a:hlinkClick r:id="rId3"/>
              </a:rPr>
              <a:t>http://www.mlab.im.dendai.ac.jp/~tomoriya/wiki/index.php?Windows%A4%CEVisualStudioCode%A4%C7Python</a:t>
            </a:r>
            <a:endParaRPr lang="en-US" dirty="0"/>
          </a:p>
          <a:p>
            <a:r>
              <a:rPr lang="en-US" altLang="ja-JP" dirty="0"/>
              <a:t>2</a:t>
            </a:r>
            <a:r>
              <a:rPr lang="ja-JP" altLang="en-US" dirty="0"/>
              <a:t>．</a:t>
            </a:r>
            <a:r>
              <a:rPr lang="en-US" altLang="ja-JP" dirty="0" err="1"/>
              <a:t>Teraterm</a:t>
            </a:r>
            <a:endParaRPr lang="en-US" altLang="ja-JP" dirty="0"/>
          </a:p>
          <a:p>
            <a:r>
              <a:rPr lang="en-US" altLang="ja-JP" dirty="0"/>
              <a:t>       </a:t>
            </a:r>
            <a:r>
              <a:rPr lang="ja-JP" altLang="en-US" dirty="0"/>
              <a:t>  超便利</a:t>
            </a:r>
            <a:endParaRPr lang="en-US" altLang="ja-JP" dirty="0"/>
          </a:p>
          <a:p>
            <a:r>
              <a:rPr lang="ja-JP" altLang="en-US" dirty="0"/>
              <a:t>　　ここから侵入する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dirty="0">
                <a:hlinkClick r:id="rId4"/>
              </a:rPr>
              <a:t>https://aftercore.net/2014/05/13/teraterm%E3%81%A7linux%E3%82%B5%E3%83%BC%E3%83%90%E3%81%B8ssh%E6%8E%A5%E7%B6%9A%E3%82%92%E8%A1%8C%E3%81%86-%E7%AC%AC%E4%B8%80%E7%AB%A0/</a:t>
            </a:r>
            <a:endParaRPr lang="en-US" dirty="0"/>
          </a:p>
          <a:p>
            <a:r>
              <a:rPr lang="ja-JP" altLang="en-US" dirty="0"/>
              <a:t>　　上記の</a:t>
            </a:r>
            <a:r>
              <a:rPr lang="en-US" altLang="ja-JP" dirty="0">
                <a:solidFill>
                  <a:srgbClr val="FF0000"/>
                </a:solidFill>
              </a:rPr>
              <a:t>IP</a:t>
            </a:r>
            <a:r>
              <a:rPr lang="ja-JP" altLang="en-US" dirty="0">
                <a:solidFill>
                  <a:srgbClr val="FF0000"/>
                </a:solidFill>
              </a:rPr>
              <a:t>アドレス</a:t>
            </a:r>
            <a:r>
              <a:rPr lang="ja-JP" altLang="en-US" dirty="0"/>
              <a:t>、</a:t>
            </a:r>
            <a:r>
              <a:rPr lang="ja-JP" altLang="en-US" dirty="0">
                <a:solidFill>
                  <a:srgbClr val="FF0000"/>
                </a:solidFill>
              </a:rPr>
              <a:t>ポート入力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　→接続したい</a:t>
            </a:r>
            <a:r>
              <a:rPr lang="en-US" altLang="ja-JP" dirty="0"/>
              <a:t>Linux</a:t>
            </a:r>
            <a:r>
              <a:rPr lang="ja-JP" altLang="en-US" dirty="0"/>
              <a:t>サーバーのアカウント名＋</a:t>
            </a:r>
            <a:r>
              <a:rPr lang="en-US" altLang="ja-JP" dirty="0"/>
              <a:t>pass</a:t>
            </a:r>
            <a:r>
              <a:rPr lang="ja-JP" altLang="en-US" dirty="0"/>
              <a:t>を入力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354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348</Words>
  <Application>Microsoft Office PowerPoint</Application>
  <PresentationFormat>ワイド画面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明日輝 柳原</dc:creator>
  <cp:lastModifiedBy>明日輝 柳原</cp:lastModifiedBy>
  <cp:revision>1</cp:revision>
  <dcterms:created xsi:type="dcterms:W3CDTF">2019-11-23T07:37:36Z</dcterms:created>
  <dcterms:modified xsi:type="dcterms:W3CDTF">2019-11-23T07:53:18Z</dcterms:modified>
</cp:coreProperties>
</file>