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</c:title>
    <c:plotArea>
      <c:layout>
        <c:manualLayout>
          <c:layoutTarget val="inner"/>
          <c:xMode val="edge"/>
          <c:yMode val="edge"/>
          <c:x val="7.5911722866702835E-2"/>
          <c:y val="0.29606481481481628"/>
          <c:w val="0.5452980304942816"/>
          <c:h val="0.60293506789912266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</c:ser>
        <c:gapWidth val="100"/>
        <c:secondPieSize val="75"/>
        <c:serLines/>
      </c:ofPieChart>
    </c:plotArea>
    <c:legend>
      <c:legendPos val="r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1"/>
  <c:chart>
    <c:view3D>
      <c:rAngAx val="1"/>
    </c:view3D>
    <c:plotArea>
      <c:layout/>
      <c:bar3DChart>
        <c:barDir val="bar"/>
        <c:grouping val="clustered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</c:ser>
        <c:shape val="box"/>
        <c:axId val="71254016"/>
        <c:axId val="71255552"/>
        <c:axId val="0"/>
      </c:bar3DChart>
      <c:catAx>
        <c:axId val="71254016"/>
        <c:scaling>
          <c:orientation val="minMax"/>
        </c:scaling>
        <c:axPos val="l"/>
        <c:tickLblPos val="nextTo"/>
        <c:crossAx val="71255552"/>
        <c:crosses val="autoZero"/>
        <c:auto val="1"/>
        <c:lblAlgn val="ctr"/>
        <c:lblOffset val="100"/>
      </c:catAx>
      <c:valAx>
        <c:axId val="71255552"/>
        <c:scaling>
          <c:orientation val="minMax"/>
        </c:scaling>
        <c:axPos val="b"/>
        <c:majorGridlines/>
        <c:numFmt formatCode="General" sourceLinked="1"/>
        <c:tickLblPos val="nextTo"/>
        <c:crossAx val="71254016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areaChart>
        <c:grouping val="percentStacked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</c:ser>
        <c:axId val="71507968"/>
        <c:axId val="71509504"/>
      </c:areaChart>
      <c:catAx>
        <c:axId val="71507968"/>
        <c:scaling>
          <c:orientation val="minMax"/>
        </c:scaling>
        <c:axPos val="b"/>
        <c:tickLblPos val="nextTo"/>
        <c:crossAx val="71509504"/>
        <c:crosses val="autoZero"/>
        <c:auto val="1"/>
        <c:lblAlgn val="ctr"/>
        <c:lblOffset val="100"/>
      </c:catAx>
      <c:valAx>
        <c:axId val="71509504"/>
        <c:scaling>
          <c:orientation val="minMax"/>
        </c:scaling>
        <c:axPos val="l"/>
        <c:majorGridlines/>
        <c:numFmt formatCode="0%" sourceLinked="1"/>
        <c:tickLblPos val="nextTo"/>
        <c:crossAx val="71507968"/>
        <c:crosses val="autoZero"/>
        <c:crossBetween val="midCat"/>
      </c:valAx>
    </c:plotArea>
    <c:legend>
      <c:legendPos val="r"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</c:pie3DChart>
    </c:plotArea>
    <c:legend>
      <c:legendPos val="r"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mtClean="0"/>
              <a:t>2 Female</a:t>
            </a:r>
            <a:endParaRPr lang="en-US"/>
          </a:p>
        </c:rich>
      </c:tx>
    </c:title>
    <c:view3D>
      <c:rotX val="3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</c:pie3DChart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Employee  Data  Analysis    Using Excel       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Student Name :  </a:t>
            </a:r>
            <a:r>
              <a:rPr lang="en-US" dirty="0" err="1" smtClean="0"/>
              <a:t>Mamtha</a:t>
            </a:r>
            <a:r>
              <a:rPr lang="en-US" dirty="0" smtClean="0"/>
              <a:t>  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Register NO</a:t>
            </a:r>
            <a:r>
              <a:rPr lang="en-US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312214170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College : St. Thomas College of Arts and Science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Type  Classification: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 </a:t>
            </a:r>
            <a:r>
              <a:rPr lang="en-US" dirty="0" err="1" smtClean="0"/>
              <a:t>Classifictaion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 Classification: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charts  listed  in  the  previous  slides   are  the  </a:t>
            </a:r>
            <a:r>
              <a:rPr lang="en-US" dirty="0" err="1" smtClean="0"/>
              <a:t>conluded</a:t>
            </a:r>
            <a:r>
              <a:rPr lang="en-US" dirty="0" smtClean="0"/>
              <a:t>  analysis  of  the  </a:t>
            </a:r>
            <a:r>
              <a:rPr lang="en-US" dirty="0" err="1" smtClean="0"/>
              <a:t>Jaganathan</a:t>
            </a:r>
            <a:r>
              <a:rPr lang="en-US" dirty="0" smtClean="0"/>
              <a:t>  </a:t>
            </a:r>
            <a:r>
              <a:rPr lang="en-US" dirty="0" err="1" smtClean="0"/>
              <a:t>Chakravarthy</a:t>
            </a:r>
            <a:r>
              <a:rPr lang="en-US" dirty="0" smtClean="0"/>
              <a:t>  </a:t>
            </a:r>
            <a:r>
              <a:rPr lang="en-US" dirty="0" err="1" smtClean="0"/>
              <a:t>Privarte</a:t>
            </a:r>
            <a:r>
              <a:rPr lang="en-US" dirty="0" smtClean="0"/>
              <a:t>  limited  company.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 smtClean="0"/>
              <a:t>Project  </a:t>
            </a:r>
            <a:r>
              <a:rPr lang="en-US" dirty="0" err="1" smtClean="0"/>
              <a:t>Tittle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 smtClean="0"/>
              <a:t>Employee  performance  analysis  using  Excel  workspace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Problem  Statement</a:t>
            </a:r>
          </a:p>
          <a:p>
            <a:pPr algn="ctr"/>
            <a:r>
              <a:rPr lang="en-US" dirty="0" smtClean="0"/>
              <a:t>Project  Overview</a:t>
            </a:r>
          </a:p>
          <a:p>
            <a:pPr algn="ctr"/>
            <a:r>
              <a:rPr lang="en-US" dirty="0" err="1" smtClean="0"/>
              <a:t>Modelling</a:t>
            </a:r>
            <a:r>
              <a:rPr lang="en-US" dirty="0" smtClean="0"/>
              <a:t>  Approach</a:t>
            </a:r>
          </a:p>
          <a:p>
            <a:pPr algn="ctr"/>
            <a:r>
              <a:rPr lang="en-US" dirty="0" smtClean="0"/>
              <a:t>Using  Methods  and  Charts</a:t>
            </a:r>
          </a:p>
          <a:p>
            <a:pPr algn="ctr"/>
            <a:r>
              <a:rPr lang="en-US" dirty="0" smtClean="0"/>
              <a:t>Results</a:t>
            </a:r>
          </a:p>
          <a:p>
            <a:pPr algn="ctr"/>
            <a:r>
              <a:rPr lang="en-US" dirty="0" smtClean="0"/>
              <a:t>Discussion</a:t>
            </a:r>
          </a:p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 is  the  dataset  composition  of  the  company  of  </a:t>
            </a:r>
            <a:r>
              <a:rPr lang="en-US" dirty="0" err="1" smtClean="0"/>
              <a:t>Jaganathan</a:t>
            </a:r>
            <a:r>
              <a:rPr lang="en-US" dirty="0" smtClean="0"/>
              <a:t>  </a:t>
            </a:r>
            <a:r>
              <a:rPr lang="en-US" dirty="0" err="1" smtClean="0"/>
              <a:t>Chakravarthy</a:t>
            </a:r>
            <a:r>
              <a:rPr lang="en-US" dirty="0" smtClean="0"/>
              <a:t>  private  Limited  located  at the  city  Chennai,  in  the  State  of  Tamil Nadu , India.</a:t>
            </a:r>
          </a:p>
          <a:p>
            <a:r>
              <a:rPr lang="en-US" dirty="0" smtClean="0"/>
              <a:t>This  is  clearly  informing  about  the  information  consisting  of  employee’s  Employee  ID, Name, Gender, Department, Salary, Start date, FTE, Employee type, Work location.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 power  point  presentation  clearly  </a:t>
            </a:r>
            <a:r>
              <a:rPr lang="en-US" dirty="0" err="1" smtClean="0"/>
              <a:t>singnifies</a:t>
            </a:r>
            <a:r>
              <a:rPr lang="en-US" dirty="0" smtClean="0"/>
              <a:t>  the  calculation  and  analysis  of  dataset  for  the  better  ease  of  understanding  of  data  analysis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 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The  data  are  clearly  </a:t>
            </a:r>
            <a:r>
              <a:rPr lang="en-US" dirty="0" err="1" smtClean="0"/>
              <a:t>evolued</a:t>
            </a:r>
            <a:r>
              <a:rPr lang="en-US" dirty="0" smtClean="0"/>
              <a:t>  in  the  form  of  perfect  aspect  excel .</a:t>
            </a:r>
          </a:p>
          <a:p>
            <a:r>
              <a:rPr lang="en-US" dirty="0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 Methods &amp; Charts: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 the  </a:t>
            </a:r>
            <a:r>
              <a:rPr lang="en-US" dirty="0" err="1" smtClean="0"/>
              <a:t>clearation</a:t>
            </a:r>
            <a:r>
              <a:rPr lang="en-US" dirty="0" smtClean="0"/>
              <a:t>  of  filtering  the  dataset   and   formatting  the  dataset.</a:t>
            </a:r>
          </a:p>
          <a:p>
            <a:r>
              <a:rPr lang="en-US" dirty="0" smtClean="0"/>
              <a:t>Considering  the  data,  it  is  classified  as  on  the  basis  of  Gender, Department, Employee  type, Work  location.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 , the  data  is  clearly  </a:t>
            </a:r>
            <a:r>
              <a:rPr lang="en-US" dirty="0" err="1" smtClean="0"/>
              <a:t>picturizised</a:t>
            </a:r>
            <a:r>
              <a:rPr lang="en-US" dirty="0" smtClean="0"/>
              <a:t>  in  the  forms  of  bar  diagrams,  charts,  line  diagram, and  pie  chart.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Disscussion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290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Admin</cp:lastModifiedBy>
  <cp:revision>13</cp:revision>
  <dcterms:created xsi:type="dcterms:W3CDTF">2024-09-01T06:25:22Z</dcterms:created>
  <dcterms:modified xsi:type="dcterms:W3CDTF">2024-09-02T06:04:58Z</dcterms:modified>
</cp:coreProperties>
</file>