
<file path=[Content_Types].xml><?xml version="1.0" encoding="utf-8"?>
<Types xmlns="http://schemas.openxmlformats.org/package/2006/content-types">
  <Default ContentType="application/vnd.openxmlformats-officedocument.presentationml.printerSettings" Extension="bin"/>
  <Default ContentType="image/jpeg" Extension="jpeg"/>
  <Default ContentType="application/vnd.openxmlformats-package.relationships+xml" Extension="rels"/>
  <Default ContentType="application/xml" Extens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r:id="rId7" id="256"/>
    <p:sldId r:id="rId8" id="257"/>
    <p:sldId r:id="rId9" id="258"/>
    <p:sldId r:id="rId10" id="259"/>
    <p:sldId r:id="rId11" id="26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0" Type="http://schemas.openxmlformats.org/officeDocument/2006/relationships/slide" Target="slides/slide4.xml"/><Relationship Id="rId11" Type="http://schemas.openxmlformats.org/officeDocument/2006/relationships/slide" Target="slides/slide5.xml"/><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slide" Target="slides/slide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3" Type="http://schemas.openxmlformats.org/officeDocument/2006/relationships/presProps" Target="presProps.xml"/><Relationship Id="rId2" Type="http://schemas.openxmlformats.org/officeDocument/2006/relationships/printerSettings" Target="printerSettings/printerSettings1.bin"/><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slideLayout" Target="../slideLayouts/slideLayout5.xml"/><Relationship Id="rId10" Type="http://schemas.openxmlformats.org/officeDocument/2006/relationships/slideLayout" Target="../slideLayouts/slideLayout10.xml"/><Relationship Id="rId8" Type="http://schemas.openxmlformats.org/officeDocument/2006/relationships/slideLayout" Target="../slideLayouts/slideLayout8.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12" Type="http://schemas.openxmlformats.org/officeDocument/2006/relationships/theme" Target="../theme/theme1.xml"/><Relationship Id="rId11" Type="http://schemas.openxmlformats.org/officeDocument/2006/relationships/slideLayout" Target="../slideLayouts/slideLayout1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Early Life </a:t>
            </a:r>
          </a:p>
        </p:txBody>
      </p:sp>
      <p:sp>
        <p:nvSpPr>
          <p:cNvPr id="3" name="Content Placeholder 2"/>
          <p:cNvSpPr>
            <a:spLocks noGrp="1"/>
          </p:cNvSpPr>
          <p:nvPr>
            <p:ph idx="1"/>
          </p:nvPr>
        </p:nvSpPr>
        <p:spPr/>
        <p:txBody>
          <a:bodyPr tIns="73152" bIns="73152" wrap="square"/>
          <a:lstStyle/>
          <a:p/>
          <a:p>
            <a:pPr>
              <a:defRPr sz="1800">
                <a:solidFill>
                  <a:srgbClr val="0C2238"/>
                </a:solidFill>
              </a:defRPr>
            </a:pPr>
            <a:r>
              <a:t>Obama was born on August 4, 1961 at Kapiʻolani Maternity &amp; Gynecological Hospital (now Kapiʻolani Medical Center for Women and Children) in Honolulu, Hawaii he is the first President to have been born in Hawaii.</a:t>
            </a:r>
          </a:p>
          <a:p>
            <a:pPr>
              <a:defRPr sz="1800">
                <a:solidFill>
                  <a:srgbClr val="0C2238"/>
                </a:solidFill>
              </a:defRPr>
            </a:pPr>
            <a:r>
              <a:t>His mother, Ann Dunham, born in Wichita, Kansas, was of mostly English ancestry.</a:t>
            </a:r>
          </a:p>
          <a:p>
            <a:pPr>
              <a:defRPr sz="1800">
                <a:solidFill>
                  <a:srgbClr val="0C2238"/>
                </a:solidFill>
              </a:defRPr>
            </a:pPr>
            <a:r>
              <a:t>His father, Barack Obama Sr., was a Luo from Nyang'oma Kogelo, Kenya.</a:t>
            </a:r>
          </a:p>
          <a:p>
            <a:pPr>
              <a:defRPr sz="1800">
                <a:solidFill>
                  <a:srgbClr val="0C2238"/>
                </a:solidFill>
              </a:defRPr>
            </a:pPr>
            <a:r>
              <a:t>Obama's parents met in 1960 in a Russian language class at the University of Hawaii at Manoa, where his father was a foreign student on scholarship.</a:t>
            </a:r>
          </a:p>
          <a:p>
            <a:pPr>
              <a:defRPr sz="1800">
                <a:solidFill>
                  <a:srgbClr val="0C2238"/>
                </a:solidFill>
              </a:defRPr>
            </a:pPr>
            <a:r>
              <a:t>The couple married in Wailuku on Maui on February 2, 1961 and separated when, in late August 1961, Obama's mother moved with their newborn son to attend the University of Washington in Seattle for a year.</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Early Life </a:t>
            </a:r>
          </a:p>
        </p:txBody>
      </p:sp>
      <p:sp>
        <p:nvSpPr>
          <p:cNvPr id="3" name="Content Placeholder 2"/>
          <p:cNvSpPr>
            <a:spLocks noGrp="1"/>
          </p:cNvSpPr>
          <p:nvPr>
            <p:ph idx="1"/>
          </p:nvPr>
        </p:nvSpPr>
        <p:spPr/>
        <p:txBody>
          <a:bodyPr tIns="73152" bIns="73152" wrap="square"/>
          <a:lstStyle/>
          <a:p/>
          <a:p>
            <a:pPr>
              <a:defRPr sz="1800">
                <a:solidFill>
                  <a:srgbClr val="0C2238"/>
                </a:solidFill>
              </a:defRPr>
            </a:pPr>
            <a:r>
              <a:t>During that time, Obama Sr. completed his undergraduate economics degree in Hawaii in June 1962, then left to attend graduate school at Harvard University on a scholarship.</a:t>
            </a:r>
          </a:p>
          <a:p>
            <a:pPr>
              <a:defRPr sz="1800">
                <a:solidFill>
                  <a:srgbClr val="0C2238"/>
                </a:solidFill>
              </a:defRPr>
            </a:pPr>
            <a:r>
              <a:t>There he earned an M.A.</a:t>
            </a:r>
          </a:p>
          <a:p>
            <a:pPr>
              <a:defRPr sz="1800">
                <a:solidFill>
                  <a:srgbClr val="0C2238"/>
                </a:solidFill>
              </a:defRPr>
            </a:pPr>
            <a:r>
              <a:t>in economics.</a:t>
            </a:r>
          </a:p>
          <a:p>
            <a:pPr>
              <a:defRPr sz="1800">
                <a:solidFill>
                  <a:srgbClr val="0C2238"/>
                </a:solidFill>
              </a:defRPr>
            </a:pPr>
            <a:r>
              <a:t>Obama's parents divorced in March 1964.</a:t>
            </a:r>
          </a:p>
          <a:p>
            <a:pPr>
              <a:defRPr sz="1800">
                <a:solidFill>
                  <a:srgbClr val="0C2238"/>
                </a:solidFill>
              </a:defRPr>
            </a:pPr>
            <a:r>
              <a:t>Obama Sr. returned to Kenya in 1964 where he remarried; he visited Barack in Hawaii only once, in 1971 He was killed in an automobile accident in 1982 when his son was 21 years old. </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Education</a:t>
            </a:r>
          </a:p>
        </p:txBody>
      </p:sp>
      <p:sp>
        <p:nvSpPr>
          <p:cNvPr id="3" name="Content Placeholder 2"/>
          <p:cNvSpPr>
            <a:spLocks noGrp="1"/>
          </p:cNvSpPr>
          <p:nvPr>
            <p:ph idx="1"/>
          </p:nvPr>
        </p:nvSpPr>
        <p:spPr/>
        <p:txBody>
          <a:bodyPr tIns="73152" bIns="73152" wrap="square"/>
          <a:lstStyle/>
          <a:p/>
          <a:p>
            <a:pPr>
              <a:defRPr sz="1800">
                <a:solidFill>
                  <a:srgbClr val="0C2238"/>
                </a:solidFill>
              </a:defRPr>
            </a:pPr>
            <a:r>
              <a:t>From ages six to ten, Obama attended local Indonesian-language schools: Santo Fransiskus Asisi (St. Francis of Assisi) Catholic School for two years and Besuki Public School for one and a half years, supplemented by English-language Calvert School homeschooling by his mother.Obama returned to Honolulu in 1971 to live with his maternal grandparents, Madelyn and Stanley Dunham, and with the aid of a scholarship attended Punahou School, a private college preparatory school, from fifth grade until his graduation from high school in 1979 In his youth, Obama went by the nickname Barry Obama lived with his mother and sister in Hawaii for three years from 1972 to 1975 while his mother was a graduate student in anthropology at the University of Hawaii.</a:t>
            </a:r>
          </a:p>
          <a:p>
            <a:pPr>
              <a:defRPr sz="1800">
                <a:solidFill>
                  <a:srgbClr val="0C2238"/>
                </a:solidFill>
              </a:defRPr>
            </a:pPr>
            <a:r>
              <a:t>Obama chose to stay in Hawaii with his grandparents for high school at Punahou when his mother and sister returned to Indonesia in 1975 so his mother could begin anthropology field work His mother spent most of the next two decades in Indonesia, divorcing Lolo in 1980 and earning a PhD degree in 1992, before dying in 1995 in Hawaii following treatment for ovarian cancer and uterine cancer. </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More about Obama</a:t>
            </a:r>
          </a:p>
        </p:txBody>
      </p:sp>
      <p:sp>
        <p:nvSpPr>
          <p:cNvPr id="3" name="Content Placeholder 2"/>
          <p:cNvSpPr>
            <a:spLocks noGrp="1"/>
          </p:cNvSpPr>
          <p:nvPr>
            <p:ph idx="1"/>
          </p:nvPr>
        </p:nvSpPr>
        <p:spPr/>
        <p:txBody>
          <a:bodyPr tIns="73152" bIns="73152" wrap="square"/>
          <a:lstStyle/>
          <a:p/>
          <a:p>
            <a:pPr>
              <a:defRPr sz="1800">
                <a:solidFill>
                  <a:srgbClr val="0C2238"/>
                </a:solidFill>
              </a:defRPr>
            </a:pPr>
            <a:r>
              <a:t>In a 2006 interview, Obama highlighted the diversity of his extended family: "It's like a little mini-United Nations", he said.</a:t>
            </a:r>
          </a:p>
          <a:p>
            <a:pPr>
              <a:defRPr sz="1800">
                <a:solidFill>
                  <a:srgbClr val="0C2238"/>
                </a:solidFill>
              </a:defRPr>
            </a:pPr>
            <a:r>
              <a:t>"I've got relatives who look like Bernie Mac, and I've got relatives who look like Margaret Thatcher.</a:t>
            </a:r>
          </a:p>
          <a:p>
            <a:pPr>
              <a:defRPr sz="1800">
                <a:solidFill>
                  <a:srgbClr val="0C2238"/>
                </a:solidFill>
              </a:defRPr>
            </a:pPr>
            <a:r>
              <a:t>Obama has a half-sister with whom he was raised (Maya Soetoro-Ng, the daughter of his mother and her Indonesian second husband) and seven half-siblings from his Kenyan father's family—six of them living Obama's mother was survived by her Kansas-born mother, Madelyn Dunham until her death on November 2, 2008, two days before his election to the Presidency.</a:t>
            </a:r>
          </a:p>
          <a:p>
            <a:pPr>
              <a:defRPr sz="1800">
                <a:solidFill>
                  <a:srgbClr val="0C2238"/>
                </a:solidFill>
              </a:defRPr>
            </a:pPr>
            <a:r>
              <a:t>Obama also has roots in Ireland; he met with his Irish cousins in Moneygall in May 2011 In Dreams from My Father, Obama ties his mother's family history to possible Native American ancestors and distant relatives of Jefferson Davis, President of the Confederate States of America during the American Civil War. </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t>
            </a:r>
          </a:p>
        </p:txBody>
      </p:sp>
      <p:sp>
        <p:nvSpPr>
          <p:cNvPr id="3" name="Content Placeholder 2"/>
          <p:cNvSpPr>
            <a:spLocks noGrp="1"/>
          </p:cNvSpPr>
          <p:nvPr>
            <p:ph idx="1"/>
          </p:nvPr>
        </p:nvSpPr>
        <p:spPr/>
        <p:txBody>
          <a:bodyPr tIns="73152" bIns="73152" wrap="square"/>
          <a:lstStyle/>
          <a:p/>
          <a:p>
            <a:pPr>
              <a:defRPr sz="1800">
                <a:solidFill>
                  <a:srgbClr val="0C2238"/>
                </a:solidFill>
              </a:defRPr>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