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Bullet 1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  <a:p>
            <a:pPr/>
            <a:r>
              <a:t>this is gonna be epic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