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3" r:id="rId3"/>
    <p:sldId id="257" r:id="rId4"/>
    <p:sldId id="259" r:id="rId5"/>
    <p:sldId id="258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2796-6FCB-42E8-99AE-0D82EC0F0899}" type="datetimeFigureOut">
              <a:rPr lang="en-IN" smtClean="0"/>
              <a:pPr/>
              <a:t>04-08-2016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5A5865-0C0F-4F35-BDE9-C06326AD054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2796-6FCB-42E8-99AE-0D82EC0F0899}" type="datetimeFigureOut">
              <a:rPr lang="en-IN" smtClean="0"/>
              <a:pPr/>
              <a:t>04-08-2016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5865-0C0F-4F35-BDE9-C06326AD054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2796-6FCB-42E8-99AE-0D82EC0F0899}" type="datetimeFigureOut">
              <a:rPr lang="en-IN" smtClean="0"/>
              <a:pPr/>
              <a:t>04-08-2016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5865-0C0F-4F35-BDE9-C06326AD054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2796-6FCB-42E8-99AE-0D82EC0F0899}" type="datetimeFigureOut">
              <a:rPr lang="en-IN" smtClean="0"/>
              <a:pPr/>
              <a:t>04-08-2016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5865-0C0F-4F35-BDE9-C06326AD054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2796-6FCB-42E8-99AE-0D82EC0F0899}" type="datetimeFigureOut">
              <a:rPr lang="en-IN" smtClean="0"/>
              <a:pPr/>
              <a:t>04-08-2016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C5A5865-0C0F-4F35-BDE9-C06326AD054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2796-6FCB-42E8-99AE-0D82EC0F0899}" type="datetimeFigureOut">
              <a:rPr lang="en-IN" smtClean="0"/>
              <a:pPr/>
              <a:t>04-08-2016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5865-0C0F-4F35-BDE9-C06326AD054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2796-6FCB-42E8-99AE-0D82EC0F0899}" type="datetimeFigureOut">
              <a:rPr lang="en-IN" smtClean="0"/>
              <a:pPr/>
              <a:t>04-08-2016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5865-0C0F-4F35-BDE9-C06326AD054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2796-6FCB-42E8-99AE-0D82EC0F0899}" type="datetimeFigureOut">
              <a:rPr lang="en-IN" smtClean="0"/>
              <a:pPr/>
              <a:t>04-08-2016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5865-0C0F-4F35-BDE9-C06326AD054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2796-6FCB-42E8-99AE-0D82EC0F0899}" type="datetimeFigureOut">
              <a:rPr lang="en-IN" smtClean="0"/>
              <a:pPr/>
              <a:t>04-08-2016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5865-0C0F-4F35-BDE9-C06326AD054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2796-6FCB-42E8-99AE-0D82EC0F0899}" type="datetimeFigureOut">
              <a:rPr lang="en-IN" smtClean="0"/>
              <a:pPr/>
              <a:t>04-08-2016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5865-0C0F-4F35-BDE9-C06326AD054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2796-6FCB-42E8-99AE-0D82EC0F0899}" type="datetimeFigureOut">
              <a:rPr lang="en-IN" smtClean="0"/>
              <a:pPr/>
              <a:t>04-08-2016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C5A5865-0C0F-4F35-BDE9-C06326AD054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9A12796-6FCB-42E8-99AE-0D82EC0F0899}" type="datetimeFigureOut">
              <a:rPr lang="en-IN" smtClean="0"/>
              <a:pPr/>
              <a:t>04-08-2016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5A5865-0C0F-4F35-BDE9-C06326AD054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496944" cy="16561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Acronym for On Click Multiple Image Downloader. An application for downloading multiple images at once through an url repository in text format using </a:t>
            </a:r>
            <a:r>
              <a:rPr lang="en-US" smtClean="0"/>
              <a:t>python      </a:t>
            </a:r>
            <a:r>
              <a:rPr lang="en-US" dirty="0" smtClean="0"/>
              <a:t>module urllib.request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92D050"/>
                </a:solidFill>
              </a:rPr>
              <a:t>O.C.M.I.D</a:t>
            </a:r>
            <a:endParaRPr lang="en-IN" sz="80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9129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933056"/>
            <a:ext cx="7772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/>
              <a:t>What does it do?</a:t>
            </a:r>
            <a:br>
              <a:rPr lang="en-US" sz="8000" dirty="0" smtClean="0"/>
            </a:br>
            <a:r>
              <a:rPr lang="en-US" sz="8000" dirty="0" smtClean="0"/>
              <a:t>Applications!</a:t>
            </a:r>
            <a:endParaRPr lang="en-IN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91296.jpg"/>
          <p:cNvPicPr>
            <a:picLocks noChangeAspect="1"/>
          </p:cNvPicPr>
          <p:nvPr/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0" y="3573016"/>
            <a:ext cx="9172511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/>
              <a:t>What is wrong with the traditional right click, save As option?</a:t>
            </a:r>
          </a:p>
          <a:p>
            <a:r>
              <a:rPr lang="en-US" sz="2400" b="1" dirty="0" smtClean="0"/>
              <a:t>Including that….</a:t>
            </a:r>
          </a:p>
          <a:p>
            <a:r>
              <a:rPr lang="en-US" sz="2400" b="1" dirty="0" smtClean="0"/>
              <a:t>We already have many applications for downloading images!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08720"/>
            <a:ext cx="94648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 Now You must be thinking </a:t>
            </a:r>
          </a:p>
          <a:p>
            <a:r>
              <a:rPr lang="en-US" sz="6000" dirty="0" smtClean="0">
                <a:solidFill>
                  <a:schemeClr val="bg1"/>
                </a:solidFill>
              </a:rPr>
              <a:t> why do we need it?</a:t>
            </a:r>
            <a:endParaRPr lang="en-IN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astImageDownloa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68993"/>
            <a:ext cx="5796135" cy="67890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2622663" y="1052736"/>
            <a:ext cx="6521337" cy="76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/>
              <a:t>Fast Image Downloader</a:t>
            </a:r>
            <a:endParaRPr lang="en-IN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30208" y="1988840"/>
            <a:ext cx="331379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Windows Platform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dImageDownloa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56" y="1052736"/>
            <a:ext cx="9130044" cy="505758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83568" y="476672"/>
            <a:ext cx="8212505" cy="646331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Android : HD IMAGE DOWNLOADER</a:t>
            </a:r>
            <a:endParaRPr lang="en-IN" sz="3600" b="1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5839" y="6093296"/>
            <a:ext cx="311816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Android Platform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ll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64890"/>
            <a:ext cx="9144000" cy="6193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0" y="0"/>
            <a:ext cx="9125575" cy="615553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400" b="1" dirty="0" smtClean="0"/>
              <a:t>Windows inbuilt application : Snipping tool</a:t>
            </a:r>
            <a:endParaRPr lang="en-IN" sz="3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allpaper-HD-11F1_ahjQKq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80512" cy="68853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332656"/>
            <a:ext cx="7879080" cy="923330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Disadvantages</a:t>
            </a:r>
            <a:r>
              <a:rPr lang="en-US" sz="5400" dirty="0" smtClean="0">
                <a:solidFill>
                  <a:schemeClr val="bg1"/>
                </a:solidFill>
              </a:rPr>
              <a:t> of </a:t>
            </a:r>
            <a:r>
              <a:rPr lang="en-US" sz="5400" b="1" dirty="0" smtClean="0">
                <a:solidFill>
                  <a:schemeClr val="bg1"/>
                </a:solidFill>
              </a:rPr>
              <a:t>REST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700808"/>
            <a:ext cx="9144000" cy="4832092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legreya Sans SC ExtraBold" pitchFamily="50" charset="0"/>
                <a:cs typeface="Aharoni" pitchFamily="2" charset="-79"/>
              </a:rPr>
              <a:t>--Expensive </a:t>
            </a:r>
            <a:r>
              <a:rPr lang="en-US" sz="2200" dirty="0" smtClean="0">
                <a:solidFill>
                  <a:schemeClr val="bg1"/>
                </a:solidFill>
                <a:latin typeface="Alegreya Sans SC ExtraBold" pitchFamily="50" charset="0"/>
                <a:cs typeface="Aharoni" pitchFamily="2" charset="-79"/>
              </a:rPr>
              <a:t>Of course! Not the free one</a:t>
            </a:r>
            <a:r>
              <a:rPr lang="en-US" sz="2200" dirty="0" smtClean="0">
                <a:solidFill>
                  <a:schemeClr val="bg1"/>
                </a:solidFill>
                <a:latin typeface="Alegreya Sans SC ExtraBold" pitchFamily="50" charset="0"/>
                <a:cs typeface="Aharoni" pitchFamily="2" charset="-79"/>
              </a:rPr>
              <a:t>.</a:t>
            </a:r>
          </a:p>
          <a:p>
            <a:endParaRPr lang="en-US" sz="2200" dirty="0" smtClean="0">
              <a:solidFill>
                <a:schemeClr val="bg1"/>
              </a:solidFill>
              <a:latin typeface="Alegreya Sans SC ExtraBold" pitchFamily="50" charset="0"/>
              <a:cs typeface="Aharoni" pitchFamily="2" charset="-79"/>
            </a:endParaRPr>
          </a:p>
          <a:p>
            <a:r>
              <a:rPr lang="en-US" sz="2200" dirty="0" smtClean="0">
                <a:solidFill>
                  <a:schemeClr val="bg1"/>
                </a:solidFill>
                <a:latin typeface="Alegreya Sans SC ExtraBold" pitchFamily="50" charset="0"/>
                <a:cs typeface="Aharoni" pitchFamily="2" charset="-79"/>
              </a:rPr>
              <a:t>--Bulkier  </a:t>
            </a:r>
            <a:r>
              <a:rPr lang="en-US" sz="2200" dirty="0" smtClean="0">
                <a:solidFill>
                  <a:schemeClr val="bg1"/>
                </a:solidFill>
                <a:latin typeface="Alegreya Sans SC ExtraBold" pitchFamily="50" charset="0"/>
                <a:cs typeface="Aharoni" pitchFamily="2" charset="-79"/>
              </a:rPr>
              <a:t>and takes away a good chunk of both memory space and  the processing speed.</a:t>
            </a:r>
          </a:p>
          <a:p>
            <a:endParaRPr lang="en-US" sz="2200" dirty="0" smtClean="0">
              <a:solidFill>
                <a:schemeClr val="bg1"/>
              </a:solidFill>
              <a:latin typeface="Alegreya Sans SC ExtraBold" pitchFamily="50" charset="0"/>
              <a:cs typeface="Aharoni" pitchFamily="2" charset="-79"/>
            </a:endParaRPr>
          </a:p>
          <a:p>
            <a:r>
              <a:rPr lang="en-US" sz="2200" dirty="0" smtClean="0">
                <a:solidFill>
                  <a:schemeClr val="bg1"/>
                </a:solidFill>
                <a:latin typeface="Alegreya Sans SC ExtraBold" pitchFamily="50" charset="0"/>
                <a:cs typeface="Aharoni" pitchFamily="2" charset="-79"/>
              </a:rPr>
              <a:t>--Can </a:t>
            </a:r>
            <a:r>
              <a:rPr lang="en-US" sz="2200" dirty="0" smtClean="0">
                <a:solidFill>
                  <a:schemeClr val="bg1"/>
                </a:solidFill>
                <a:latin typeface="Alegreya Sans SC ExtraBold" pitchFamily="50" charset="0"/>
                <a:cs typeface="Aharoni" pitchFamily="2" charset="-79"/>
              </a:rPr>
              <a:t>throw http  errors like 403 in mid of downloading process</a:t>
            </a:r>
            <a:r>
              <a:rPr lang="en-IN" sz="2200" dirty="0" smtClean="0">
                <a:solidFill>
                  <a:schemeClr val="bg1"/>
                </a:solidFill>
                <a:latin typeface="Alegreya Sans SC ExtraBold" pitchFamily="50" charset="0"/>
                <a:cs typeface="Aharoni" pitchFamily="2" charset="-79"/>
              </a:rPr>
              <a:t>.</a:t>
            </a:r>
          </a:p>
          <a:p>
            <a:endParaRPr lang="en-US" sz="2200" dirty="0" smtClean="0">
              <a:solidFill>
                <a:schemeClr val="bg1"/>
              </a:solidFill>
              <a:latin typeface="Alegreya Sans SC ExtraBold" pitchFamily="50" charset="0"/>
              <a:cs typeface="Aharoni" pitchFamily="2" charset="-79"/>
            </a:endParaRPr>
          </a:p>
          <a:p>
            <a:r>
              <a:rPr lang="en-US" sz="2200" dirty="0" smtClean="0">
                <a:solidFill>
                  <a:schemeClr val="bg1"/>
                </a:solidFill>
                <a:latin typeface="Alegreya Sans SC ExtraBold" pitchFamily="50" charset="0"/>
                <a:cs typeface="Aharoni" pitchFamily="2" charset="-79"/>
              </a:rPr>
              <a:t>--Cannot </a:t>
            </a:r>
            <a:r>
              <a:rPr lang="en-US" sz="2200" dirty="0" smtClean="0">
                <a:solidFill>
                  <a:schemeClr val="bg1"/>
                </a:solidFill>
                <a:latin typeface="Alegreya Sans SC ExtraBold" pitchFamily="50" charset="0"/>
                <a:cs typeface="Aharoni" pitchFamily="2" charset="-79"/>
              </a:rPr>
              <a:t>be   used for multiple   image    download    request   at   a   time.</a:t>
            </a:r>
          </a:p>
          <a:p>
            <a:endParaRPr lang="en-US" sz="2200" dirty="0" smtClean="0">
              <a:solidFill>
                <a:schemeClr val="bg1"/>
              </a:solidFill>
              <a:latin typeface="Alegreya Sans SC ExtraBold" pitchFamily="50" charset="0"/>
              <a:cs typeface="Aharoni" pitchFamily="2" charset="-79"/>
            </a:endParaRPr>
          </a:p>
          <a:p>
            <a:r>
              <a:rPr lang="en-US" sz="2200" dirty="0" smtClean="0">
                <a:solidFill>
                  <a:schemeClr val="bg1"/>
                </a:solidFill>
                <a:latin typeface="Alegreya Sans SC ExtraBold" pitchFamily="50" charset="0"/>
                <a:cs typeface="Aharoni" pitchFamily="2" charset="-79"/>
              </a:rPr>
              <a:t>--Need </a:t>
            </a:r>
            <a:r>
              <a:rPr lang="en-US" sz="2200" dirty="0" smtClean="0">
                <a:solidFill>
                  <a:schemeClr val="bg1"/>
                </a:solidFill>
                <a:latin typeface="Alegreya Sans SC ExtraBold" pitchFamily="50" charset="0"/>
                <a:cs typeface="Aharoni" pitchFamily="2" charset="-79"/>
              </a:rPr>
              <a:t>to open the browser for the download process.</a:t>
            </a:r>
          </a:p>
          <a:p>
            <a:endParaRPr lang="en-US" sz="2200" dirty="0" smtClean="0">
              <a:solidFill>
                <a:schemeClr val="bg1"/>
              </a:solidFill>
              <a:latin typeface="Alegreya Sans SC ExtraBold" pitchFamily="50" charset="0"/>
              <a:cs typeface="Aharoni" pitchFamily="2" charset="-79"/>
            </a:endParaRPr>
          </a:p>
          <a:p>
            <a:r>
              <a:rPr lang="en-US" sz="2200" dirty="0" smtClean="0">
                <a:solidFill>
                  <a:schemeClr val="bg1"/>
                </a:solidFill>
                <a:latin typeface="Alegreya Sans SC ExtraBold" pitchFamily="50" charset="0"/>
                <a:cs typeface="Aharoni" pitchFamily="2" charset="-79"/>
              </a:rPr>
              <a:t>--Cannot </a:t>
            </a:r>
            <a:r>
              <a:rPr lang="en-US" sz="2200" dirty="0" smtClean="0">
                <a:solidFill>
                  <a:schemeClr val="bg1"/>
                </a:solidFill>
                <a:latin typeface="Alegreya Sans SC ExtraBold" pitchFamily="50" charset="0"/>
                <a:cs typeface="Aharoni" pitchFamily="2" charset="-79"/>
              </a:rPr>
              <a:t>download direct images in full resolution from photo repository sites like instagram, Flickr, orkut (now shut), imgur, Pinterest and 100+ other sites.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Wallpaper-HD-11F1_ahjQKq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2871" cy="68853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188640"/>
            <a:ext cx="8496944" cy="923330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92D050"/>
                </a:solidFill>
                <a:latin typeface="Alegreya Sans Black" pitchFamily="50" charset="0"/>
              </a:rPr>
              <a:t>ADVANTAGES</a:t>
            </a:r>
            <a:r>
              <a:rPr lang="en-US" sz="5400" dirty="0" smtClean="0">
                <a:latin typeface="Alegreya Sans Black" pitchFamily="50" charset="0"/>
              </a:rPr>
              <a:t>  OF  </a:t>
            </a:r>
            <a:r>
              <a:rPr lang="en-US" sz="5400" b="1" dirty="0" smtClean="0">
                <a:latin typeface="Alegreya Sans Black" pitchFamily="50" charset="0"/>
              </a:rPr>
              <a:t>:  </a:t>
            </a:r>
            <a:r>
              <a:rPr lang="en-US" sz="5400" b="1" dirty="0" smtClean="0">
                <a:solidFill>
                  <a:srgbClr val="92D050"/>
                </a:solidFill>
                <a:latin typeface="Alegreya Sans Black" pitchFamily="50" charset="0"/>
              </a:rPr>
              <a:t>O.C.M.I.D</a:t>
            </a:r>
            <a:endParaRPr lang="en-IN" sz="5400" b="1" dirty="0">
              <a:solidFill>
                <a:srgbClr val="92D050"/>
              </a:solidFill>
              <a:latin typeface="Alegreya Sans Black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340768"/>
            <a:ext cx="724653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latin typeface="Alegreya Sans Black" pitchFamily="50" charset="0"/>
              </a:rPr>
              <a:t>Multiple Image Requests at One Time</a:t>
            </a:r>
            <a:endParaRPr lang="en-IN" sz="3600" dirty="0">
              <a:latin typeface="Alegreya Sans Black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3861048"/>
            <a:ext cx="585217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latin typeface="Alegreya Sans Black" pitchFamily="50" charset="0"/>
              </a:rPr>
              <a:t>Overpass HTTP/HTTPS  Errors</a:t>
            </a:r>
            <a:endParaRPr lang="en-IN" sz="3600" dirty="0">
              <a:latin typeface="Alegreya Sans Black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996952"/>
            <a:ext cx="590975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latin typeface="Alegreya Sans Black" pitchFamily="50" charset="0"/>
              </a:rPr>
              <a:t>No size limit  on  the download</a:t>
            </a:r>
            <a:endParaRPr lang="en-IN" sz="3600" dirty="0">
              <a:latin typeface="Alegreya Sans Black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725144"/>
            <a:ext cx="45351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latin typeface="Alegreya Sans Black" pitchFamily="50" charset="0"/>
              </a:rPr>
              <a:t> </a:t>
            </a:r>
            <a:r>
              <a:rPr lang="en-US" sz="3600" dirty="0" smtClean="0">
                <a:latin typeface="Alegreya Sans Black" pitchFamily="50" charset="0"/>
              </a:rPr>
              <a:t>Free and User-Friendly</a:t>
            </a:r>
            <a:endParaRPr lang="en-IN" sz="3600" dirty="0">
              <a:latin typeface="Alegreya Sans Black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8354" y="2132856"/>
            <a:ext cx="633211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latin typeface="Alegreya Sans Black" pitchFamily="50" charset="0"/>
              </a:rPr>
              <a:t>Full Resolution Image Download</a:t>
            </a:r>
            <a:endParaRPr lang="en-IN" sz="3600" dirty="0">
              <a:latin typeface="Alegreya Sans Black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869" y="5589240"/>
            <a:ext cx="729161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latin typeface="Alegreya Sans Black" pitchFamily="50" charset="0"/>
              </a:rPr>
              <a:t>Download Image on Click-Shield Sites</a:t>
            </a:r>
            <a:endParaRPr lang="en-IN" sz="3600" dirty="0">
              <a:latin typeface="Alegreya Sans Black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1289</TotalTime>
  <Words>219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O.C.M.I.D</vt:lpstr>
      <vt:lpstr>What does it do? Applications!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Aditya singh</dc:creator>
  <cp:lastModifiedBy>Aditya singh</cp:lastModifiedBy>
  <cp:revision>33</cp:revision>
  <dcterms:created xsi:type="dcterms:W3CDTF">2016-07-28T10:00:22Z</dcterms:created>
  <dcterms:modified xsi:type="dcterms:W3CDTF">2016-08-04T11:36:43Z</dcterms:modified>
</cp:coreProperties>
</file>