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540701"/>
            <a:ext cx="6815669" cy="1933645"/>
          </a:xfrm>
        </p:spPr>
        <p:txBody>
          <a:bodyPr/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GROUP 15: DESIGN OF ROAD SIGN AND ROAD STATE </a:t>
            </a:r>
            <a:br>
              <a:rPr lang="en-US" sz="2000" b="1" dirty="0" smtClean="0"/>
            </a:br>
            <a:r>
              <a:rPr lang="en-US" sz="2000" b="1" dirty="0" smtClean="0"/>
              <a:t>MOBILE NOTIFICATION APPLICATION</a:t>
            </a:r>
            <a:br>
              <a:rPr lang="en-US" sz="20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/>
              <a:t> </a:t>
            </a:r>
            <a:endParaRPr lang="en-US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TASK 3: REQUIREMENT GATHERING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066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4132" y="-12839833"/>
            <a:ext cx="12576132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the analysis of user needs and project goals, we have identified the following functional requirements to enhance the application's capabilities:</a:t>
            </a:r>
          </a:p>
          <a:p>
            <a:r>
              <a:rPr lang="en-US" dirty="0"/>
              <a:t>1.	Real-time Road Sign Recognition: </a:t>
            </a:r>
          </a:p>
          <a:p>
            <a:r>
              <a:rPr lang="en-US" dirty="0"/>
              <a:t>The application will leverage computer vision techniques to identify and display relevant road sign information overlaid directly onto the user's view of the road using the device's camera </a:t>
            </a:r>
          </a:p>
          <a:p>
            <a:r>
              <a:rPr lang="en-US" dirty="0"/>
              <a:t>2.	Location-Aware Information and Navigation:</a:t>
            </a:r>
          </a:p>
          <a:p>
            <a:r>
              <a:rPr lang="en-US" dirty="0" err="1"/>
              <a:t>i</a:t>
            </a:r>
            <a:r>
              <a:rPr lang="en-US" dirty="0"/>
              <a:t>.	Location-based Information: </a:t>
            </a:r>
          </a:p>
          <a:p>
            <a:r>
              <a:rPr lang="en-US" dirty="0"/>
              <a:t>The application will use GPS to determine the user's location and display relevant road sign information overlaid on a map. This map integration will allow users to visualize their surroundings and road sign placements.</a:t>
            </a:r>
          </a:p>
          <a:p>
            <a:r>
              <a:rPr lang="en-US" dirty="0"/>
              <a:t>ii.	Real-time Road State Updates: 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iii</a:t>
            </a:r>
            <a:r>
              <a:rPr lang="en-US" dirty="0"/>
              <a:t>.	Interactive Maps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iv</a:t>
            </a:r>
            <a:r>
              <a:rPr lang="en-US" dirty="0"/>
              <a:t>.	Navigation Integration (Optional): </a:t>
            </a:r>
          </a:p>
          <a:p>
            <a:r>
              <a:rPr lang="en-US" dirty="0"/>
              <a:t>v.	Augmented Reality Navigation (Optional): </a:t>
            </a:r>
          </a:p>
          <a:p>
            <a:r>
              <a:rPr lang="en-US" dirty="0"/>
              <a:t>3.	Traffic Light and Sign Detection: </a:t>
            </a:r>
          </a:p>
          <a:p>
            <a:r>
              <a:rPr lang="en-US" dirty="0"/>
              <a:t>4.	Pedestrian Detection (Optional): </a:t>
            </a:r>
          </a:p>
          <a:p>
            <a:r>
              <a:rPr lang="en-US" dirty="0"/>
              <a:t>5.	User Reporting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6.	Route Planning: </a:t>
            </a:r>
          </a:p>
          <a:p>
            <a:r>
              <a:rPr lang="en-US" dirty="0"/>
              <a:t>7.	User Profiles:</a:t>
            </a:r>
          </a:p>
          <a:p>
            <a:r>
              <a:rPr lang="en-US" dirty="0"/>
              <a:t>Users should be able to create profiles, customize their preferences, and save frequently used routes for quick access.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/>
              <a:t>NON-FUNCTIONAL REQUIREMENTS: </a:t>
            </a:r>
          </a:p>
          <a:p>
            <a:r>
              <a:rPr lang="en-US" dirty="0"/>
              <a:t>Building upon the provided information, here's a revised and enhanced list of non-functional requirements for the mobile application:</a:t>
            </a:r>
          </a:p>
          <a:p>
            <a:r>
              <a:rPr lang="en-US" dirty="0"/>
              <a:t>1. Reliability:</a:t>
            </a:r>
          </a:p>
          <a:p>
            <a:r>
              <a:rPr lang="en-US" dirty="0"/>
              <a:t>	Accurate Navigation </a:t>
            </a:r>
            <a:r>
              <a:rPr lang="en-US" dirty="0" smtClean="0"/>
              <a:t>Information &amp; user </a:t>
            </a:r>
            <a:r>
              <a:rPr lang="en-US" dirty="0"/>
              <a:t>location.</a:t>
            </a:r>
          </a:p>
          <a:p>
            <a:r>
              <a:rPr lang="en-US" dirty="0"/>
              <a:t>	Minimized Interruptions</a:t>
            </a:r>
            <a:r>
              <a:rPr lang="en-US" dirty="0" smtClean="0"/>
              <a:t>: </a:t>
            </a:r>
            <a:endParaRPr lang="en-US" dirty="0"/>
          </a:p>
          <a:p>
            <a:r>
              <a:rPr lang="en-US" dirty="0"/>
              <a:t>2. Performance:</a:t>
            </a:r>
          </a:p>
          <a:p>
            <a:r>
              <a:rPr lang="en-US" dirty="0"/>
              <a:t>	Real-time Processing: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	Touch Screen Responsiveness: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	Efficient Mobile Performance: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3. Usability:</a:t>
            </a:r>
          </a:p>
          <a:p>
            <a:r>
              <a:rPr lang="en-US" dirty="0"/>
              <a:t>	Broad User Accessibility: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	Simple and Responsive Interface: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	Minimized Driver </a:t>
            </a:r>
            <a:r>
              <a:rPr lang="en-US" dirty="0" smtClean="0"/>
              <a:t>Distraction</a:t>
            </a:r>
            <a:endParaRPr lang="en-US" dirty="0"/>
          </a:p>
          <a:p>
            <a:r>
              <a:rPr lang="en-US" dirty="0"/>
              <a:t>4. Security and Privacy:</a:t>
            </a:r>
          </a:p>
          <a:p>
            <a:r>
              <a:rPr lang="en-US" dirty="0"/>
              <a:t>	Data Protection: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	Data Encryption: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	Modular Design: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555" y="789140"/>
            <a:ext cx="106095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analysis of user needs and project goals, we have identified the following functional requirements to enhance the application's capabilities: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Real-time Road Sign Recognition: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Location-Aware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Navigation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Location-based Information: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	Real-time Road State Updates: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should provide real-time information about road conditions, including traffic congestion, accidents, construction work, and road closures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	Interactive Maps: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be able to view road conditions on interactive maps, with options to zoom in, switch between different map views (e.g., satellite, terrain), and search for specific locations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LcPeriod" startAt="4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 Navigation (Optional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Traffic Light and Sign Detection: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Pedestrian Detection (Optional): </a:t>
            </a:r>
          </a:p>
          <a:p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1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5025" y="751344"/>
            <a:ext cx="1032144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upon the provided information, here's a revised and enhanced list of non-functional requirements for the mobile application: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Reliability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	Accurate Navigation Information &amp; user location.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	Minimized Interruptions: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Performance: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	Real-time Processing: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	Touch Screen Responsiveness: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	Efficient Mobile Performance: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Usability: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	Broad User Accessibility: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	Simple and Responsive Interface: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	Minimized Driver Distraction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Security and Privacy: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	Data Protection: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	Data Encryption: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	Modular Design</a:t>
            </a:r>
          </a:p>
        </p:txBody>
      </p:sp>
    </p:spTree>
    <p:extLst>
      <p:ext uri="{BB962C8B-B14F-4D97-AF65-F5344CB8AC3E}">
        <p14:creationId xmlns:p14="http://schemas.microsoft.com/office/powerpoint/2010/main" val="353584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6247" y="864295"/>
            <a:ext cx="547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CONCLUSION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5962" y="1828800"/>
            <a:ext cx="8630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thorough requirements analysis ensures the Road Sign and Road State Mobile Notification Application addresses user needs, prioritizes critical features for safety, and leverages technology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following these recommendations and building upon the comprehensive requirements analysis,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develop a Road Sign and Road State Mobile Notification Application that empowers drivers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real-time information, enhances road safety, and provides a valuable tool for navigating the city's unique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4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9321" y="851770"/>
            <a:ext cx="774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GROUP MEMBERS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89106"/>
              </p:ext>
            </p:extLst>
          </p:nvPr>
        </p:nvGraphicFramePr>
        <p:xfrm>
          <a:off x="1252605" y="2197738"/>
          <a:ext cx="9582411" cy="3146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137"/>
                <a:gridCol w="3194137"/>
                <a:gridCol w="3194137"/>
              </a:tblGrid>
              <a:tr h="55798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MATRICULE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SPECIALTY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66523">
                <a:tc>
                  <a:txBody>
                    <a:bodyPr/>
                    <a:lstStyle/>
                    <a:p>
                      <a:r>
                        <a:rPr lang="en-US" dirty="0" smtClean="0"/>
                        <a:t>AZEFACK JUNIOR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FE21A146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/>
                </a:tc>
              </a:tr>
              <a:tr h="466523">
                <a:tc>
                  <a:txBody>
                    <a:bodyPr/>
                    <a:lstStyle/>
                    <a:p>
                      <a:r>
                        <a:rPr lang="en-US" dirty="0" smtClean="0"/>
                        <a:t>BESONG</a:t>
                      </a:r>
                      <a:r>
                        <a:rPr lang="en-US" baseline="0" dirty="0" smtClean="0"/>
                        <a:t> ELIAS ASUMU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FE21A149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/>
                </a:tc>
              </a:tr>
              <a:tr h="598407">
                <a:tc>
                  <a:txBody>
                    <a:bodyPr/>
                    <a:lstStyle/>
                    <a:p>
                      <a:r>
                        <a:rPr lang="en-US" dirty="0" smtClean="0"/>
                        <a:t>KANKO KAMEDJEU DUPLEX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FE21A210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/>
                </a:tc>
              </a:tr>
              <a:tr h="466523">
                <a:tc>
                  <a:txBody>
                    <a:bodyPr/>
                    <a:lstStyle/>
                    <a:p>
                      <a:r>
                        <a:rPr lang="en-US" dirty="0" smtClean="0"/>
                        <a:t>KENEDY MALLEY ITUKA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FE21A212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/>
                </a:tc>
              </a:tr>
              <a:tr h="466523">
                <a:tc>
                  <a:txBody>
                    <a:bodyPr/>
                    <a:lstStyle/>
                    <a:p>
                      <a:r>
                        <a:rPr lang="en-US" dirty="0" smtClean="0"/>
                        <a:t>KONGYUY RAYMOD</a:t>
                      </a:r>
                      <a:r>
                        <a:rPr lang="en-US" baseline="0" dirty="0" smtClean="0"/>
                        <a:t> AFONI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FE21A219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73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4033" y="699674"/>
            <a:ext cx="51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52602" y="1118411"/>
            <a:ext cx="2066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14588" y="1118411"/>
            <a:ext cx="344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ANALYSIS OF GATHERED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8322" y="1156181"/>
            <a:ext cx="281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b="1" dirty="0" smtClean="0"/>
              <a:t>03</a:t>
            </a:r>
          </a:p>
          <a:p>
            <a:pPr lvl="0" fontAlgn="base"/>
            <a:r>
              <a:rPr lang="en-US" dirty="0" smtClean="0"/>
              <a:t> IDENTIFYING INCONSISTENCIES, AMBIGUITIES AND MISSING 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7928" y="2455102"/>
            <a:ext cx="3237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04</a:t>
            </a:r>
          </a:p>
          <a:p>
            <a:pPr algn="ctr"/>
            <a:r>
              <a:rPr lang="en-US" dirty="0" smtClean="0"/>
              <a:t>PRIORITIZING REQUIREMENTS BASED ON IMPORTANCE AND FEASIBILITY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558" y="4409162"/>
            <a:ext cx="2830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05</a:t>
            </a:r>
            <a:endParaRPr lang="en-US" b="1" dirty="0"/>
          </a:p>
          <a:p>
            <a:pPr algn="ctr"/>
            <a:r>
              <a:rPr lang="en-US" dirty="0" smtClean="0"/>
              <a:t>REQUIREMENT VALIDATION INVOLVING STAKE HOLDERS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97050" y="4585019"/>
            <a:ext cx="2279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06</a:t>
            </a:r>
          </a:p>
          <a:p>
            <a:pPr algn="ctr"/>
            <a:r>
              <a:rPr lang="en-US" dirty="0" smtClean="0"/>
              <a:t>DOCUMENTATION OF FINAL REFINED REQUIREMENTS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58616" y="4615215"/>
            <a:ext cx="313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07</a:t>
            </a:r>
            <a:endParaRPr lang="en-US" b="1" dirty="0"/>
          </a:p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2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06430" y="1186376"/>
            <a:ext cx="42045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 Analysis is the heart of a successful software development project. It's where you take the raw desires and needs (gathered requirements) and transform them into a clear, actionable roadmap for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is based on the information provided in the requirements gathering document and focuses on ensuring the application delivers a safe and user-friendly experience.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98912" y="724711"/>
            <a:ext cx="3419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1" y="626301"/>
            <a:ext cx="6288066" cy="564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6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1611" y="964504"/>
            <a:ext cx="512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01249"/>
            <a:ext cx="2580362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40" y="4271376"/>
            <a:ext cx="4534422" cy="196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96" y="2430050"/>
            <a:ext cx="3544866" cy="18413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0" y="964504"/>
            <a:ext cx="5160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ANALYSIS OF GATHERED REQUIREMENTS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92680" y="2875002"/>
            <a:ext cx="5686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initial step involves a thorough examination of the information collected during the requirements gathering phase. The goal is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3020" y="4516005"/>
            <a:ext cx="5285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Clarity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"why" behind the "what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dependencies and relationships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2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7315" y="964504"/>
            <a:ext cx="7202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INCONSISTENCIES, AMBIGUITIES AND MISSING 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5" y="4258849"/>
            <a:ext cx="3482237" cy="2010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1391" y="2069114"/>
            <a:ext cx="7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focuses on identifying any gaps or unclear details within the requirements that could hinder development.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7487" y="3220127"/>
            <a:ext cx="3031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include: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Ambiguities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Information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73" y="1313599"/>
            <a:ext cx="3081403" cy="215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9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599" y="751561"/>
            <a:ext cx="5185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PRIORITIZING REQUIREMENTS BASED ON IMPORTANCE AND FEASIBILITY</a:t>
            </a:r>
          </a:p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91009"/>
              </p:ext>
            </p:extLst>
          </p:nvPr>
        </p:nvGraphicFramePr>
        <p:xfrm>
          <a:off x="1260412" y="3406336"/>
          <a:ext cx="7244760" cy="1643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1190"/>
                <a:gridCol w="1811190"/>
                <a:gridCol w="1811190"/>
                <a:gridCol w="1811190"/>
              </a:tblGrid>
              <a:tr h="4108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390"/>
                        </a:spcBef>
                        <a:spcAft>
                          <a:spcPts val="1390"/>
                        </a:spcAft>
                      </a:pPr>
                      <a:r>
                        <a:rPr lang="en-US" sz="1200" dirty="0">
                          <a:effectLst/>
                        </a:rPr>
                        <a:t>Importance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390"/>
                        </a:spcBef>
                        <a:spcAft>
                          <a:spcPts val="1390"/>
                        </a:spcAf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390"/>
                        </a:spcBef>
                        <a:spcAft>
                          <a:spcPts val="1390"/>
                        </a:spcAf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390"/>
                        </a:spcBef>
                        <a:spcAft>
                          <a:spcPts val="1390"/>
                        </a:spcAft>
                      </a:pPr>
                      <a:r>
                        <a:rPr lang="en-US" sz="12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8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High Feasibility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Must-Have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Should-Have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Consider Later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8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Medium Feasibility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Should-Have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Consider Later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May Not Include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08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Low Feasibility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Consider Later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May Not Include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Not Included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7343" y="1929008"/>
            <a:ext cx="9482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utilize a prioritization matrix to categorize the requirements for the Road Sign App. This ensures critical features for user safety (e.g., real-time sign recognition) are designated as "Must-Have," while less essential but valuable features (e.g., AR navigation) might be "Consider Later" depending on technical limitations.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8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3096" y="1027134"/>
            <a:ext cx="652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9" y="638827"/>
            <a:ext cx="11035431" cy="55490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879" y="5000055"/>
            <a:ext cx="1089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step involves getting feedback and refining the requirements through discussions with key stakeholders. Aims here are;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everyone is on the same page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concerns and clarifications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9868" y="651353"/>
            <a:ext cx="807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 VALIDATION INVOLVING STAKE HOLDERS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6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76" r="1270" b="1197"/>
          <a:stretch/>
        </p:blipFill>
        <p:spPr>
          <a:xfrm>
            <a:off x="4835048" y="588722"/>
            <a:ext cx="6739002" cy="5674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7" y="588723"/>
            <a:ext cx="4708690" cy="5674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827" y="5223353"/>
            <a:ext cx="10759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final step involves creating a clear and concise requirements document incorporating the insights from stakeholder validation.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format: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 that ensures everyone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understands the structure and terminology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the document throughout the project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requirements evolve, the document is updated to reflect the latest agreed-upon state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85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175</TotalTime>
  <Words>568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Garamond</vt:lpstr>
      <vt:lpstr>Times New Roman</vt:lpstr>
      <vt:lpstr>Wingdings</vt:lpstr>
      <vt:lpstr>Organic</vt:lpstr>
      <vt:lpstr>       GROUP 15: DESIGN OF ROAD SIGN AND ROAD STATE  MOBILE NOTIFICATION APPLICATION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15: DESIGNOF ROAD SIGN AND ROAD STATE MOBILE NOTIFICATION APPLICATION  TASK 3: REQUIREMENT GATHERING ANALYSIS</dc:title>
  <dc:creator>CTech</dc:creator>
  <cp:lastModifiedBy>CTech</cp:lastModifiedBy>
  <cp:revision>27</cp:revision>
  <dcterms:created xsi:type="dcterms:W3CDTF">2024-05-13T19:33:03Z</dcterms:created>
  <dcterms:modified xsi:type="dcterms:W3CDTF">2024-05-13T22:28:20Z</dcterms:modified>
</cp:coreProperties>
</file>