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3" r:id="rId6"/>
    <p:sldId id="265" r:id="rId7"/>
    <p:sldId id="259" r:id="rId8"/>
    <p:sldId id="269" r:id="rId9"/>
    <p:sldId id="260" r:id="rId10"/>
    <p:sldId id="271" r:id="rId11"/>
    <p:sldId id="261" r:id="rId12"/>
    <p:sldId id="275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3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6DE49-89FD-4DAC-8689-D8FD621F3D0B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0D13-F39A-42CF-A140-C56853D5F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00D13-F39A-42CF-A140-C56853D5FC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0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B87-D2B0-4BEE-9896-E0F6FFF1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AF8B-79C8-4965-B8D1-3EBE423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21EE-F106-4DD3-8732-8FB7CEF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A6B6-6B86-4BC0-B278-AB9E964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DC9E-1503-4C56-9EB8-E466528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CA7-4ED6-4C1A-8E84-CA811D0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2027D-0024-4511-8AD1-A73BB2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05EB-0859-4211-BF3D-44A863D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68994-F665-4CBF-BD10-203E3B4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AE0BE-9168-4295-A4F0-251636E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7760E-B8A5-4571-BB98-438E741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61FE-5633-43B9-8901-BD4D0F8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33623-E996-4D85-8894-B9E63C6A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F9EA-9A49-4441-9FFE-BD27C5A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5FAC6-F4B3-4CDD-9C91-635DE85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5110-E8C1-44A7-8BDC-E7F4049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61E4E-BD83-4C23-9056-6E5A03E1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24CD3-BE3D-4BD4-AA7D-1B6270E6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6F10-D9A3-4A6E-AD02-7E9AECC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C564-F73E-47BD-B7EE-22B6310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408-0E0B-437E-9214-C8F4FDF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4949-BBDB-4D06-B96A-C100DD5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1333-528D-4CC9-9EA2-16BAE9FA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8956-67DE-4A06-87C5-7554C8B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B7D3-18D1-4AAB-8C36-FC1764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FE82-2E08-4827-9A10-7CDCCE4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6E6-1D81-43B6-8931-91DB762D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A7E5-8F10-477F-BAA5-6DB67E7E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54351-EBD4-4427-9CA4-95B4102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21E5-5AFF-4E4E-BE98-9B5A52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5CD0D-C9F6-45E6-A48B-DB0B726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EF25-ED32-4C4C-9011-B700151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ABDDE-66AC-44CF-952A-28A7C3BA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A1D0E-68B9-44E4-82B4-1743C9E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D3ED-E694-49B1-98C3-F40197FD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3105-AA3A-48AB-85EF-E34D461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8A64-3CC4-4D80-AA93-286B90B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619A-2527-4DB8-8F90-6DD15A5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FC4AB-3F48-470C-9278-96B5493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28DF-B99E-4D07-9D5A-73B1821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FC41-E0C9-48C3-9B50-49FD028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761BD-2EA6-4C42-B90A-3F00F4E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A38C2-AB28-4F9F-93F3-1581A4B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C6589-0B68-4726-958E-F5CD978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49E3-F7CE-434D-9F82-0C49C32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6F17-C1C4-4C58-B4ED-9907426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96C2F-689C-4DAD-833F-5A32B100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9D65-0DF1-48F8-BB18-5D97C9B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8D5B-F9F1-45A6-8EB8-9EF8F045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1126A-3DF4-4EB0-B93C-B0F949A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BE8B8-5AFA-445A-8872-235D4B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4A5F0-7E54-415A-B273-39D34067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670A-481D-4647-8674-FA59EEA0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97F4-DBFA-4A34-A4E1-97C823F559E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C26C-C8FD-4E39-9442-D7B2C029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82D7-1857-4967-B5B0-547D0942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491941" y="1298579"/>
            <a:ext cx="483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记事本选题汇报</a:t>
            </a:r>
            <a:r>
              <a:rPr lang="en-US" altLang="zh-CN" sz="48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1C84-6F5F-4310-9FA7-8970E990AB82}"/>
              </a:ext>
            </a:extLst>
          </p:cNvPr>
          <p:cNvSpPr txBox="1"/>
          <p:nvPr/>
        </p:nvSpPr>
        <p:spPr>
          <a:xfrm>
            <a:off x="5323297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24223E-EE75-4B25-8A4A-9540395AEA26}"/>
              </a:ext>
            </a:extLst>
          </p:cNvPr>
          <p:cNvSpPr txBox="1"/>
          <p:nvPr/>
        </p:nvSpPr>
        <p:spPr>
          <a:xfrm>
            <a:off x="568944" y="2868240"/>
            <a:ext cx="3079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00" dirty="0">
                <a:cs typeface="+mn-ea"/>
                <a:sym typeface="+mn-lt"/>
              </a:rPr>
              <a:t>BUSINESS REPORT SUMMARY</a:t>
            </a:r>
            <a:endParaRPr lang="zh-CN" altLang="en-US" sz="900" dirty="0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0B89C5-6EFC-4D29-845D-9F3D5552EA6E}"/>
              </a:ext>
            </a:extLst>
          </p:cNvPr>
          <p:cNvGrpSpPr/>
          <p:nvPr/>
        </p:nvGrpSpPr>
        <p:grpSpPr>
          <a:xfrm>
            <a:off x="656476" y="3803915"/>
            <a:ext cx="2067870" cy="338554"/>
            <a:chOff x="1001029" y="4598351"/>
            <a:chExt cx="2067870" cy="3385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E1F706-DC55-4312-9D6D-03438234B503}"/>
                </a:ext>
              </a:extLst>
            </p:cNvPr>
            <p:cNvSpPr/>
            <p:nvPr/>
          </p:nvSpPr>
          <p:spPr>
            <a:xfrm>
              <a:off x="1001029" y="4622525"/>
              <a:ext cx="1990604" cy="3143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6788D1-3583-4F16-9D43-7A80742BC55F}"/>
                </a:ext>
              </a:extLst>
            </p:cNvPr>
            <p:cNvSpPr txBox="1"/>
            <p:nvPr/>
          </p:nvSpPr>
          <p:spPr>
            <a:xfrm>
              <a:off x="1078294" y="4598351"/>
              <a:ext cx="1990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汇报人：李书华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BUSINESS REPORT SUMMARY</a:t>
            </a:r>
            <a:endParaRPr lang="zh-CN" altLang="en-US" sz="7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56476" y="1771370"/>
            <a:ext cx="324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PART FOUR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rPr>
              <a:t>Work report refers to a comprehensive and systematic general inspection and evaluation of the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E9CD3-75AC-444B-85EE-417385D54885}"/>
              </a:ext>
            </a:extLst>
          </p:cNvPr>
          <p:cNvSpPr txBox="1"/>
          <p:nvPr/>
        </p:nvSpPr>
        <p:spPr>
          <a:xfrm>
            <a:off x="3204704" y="2284546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李书华</a:t>
            </a:r>
          </a:p>
        </p:txBody>
      </p:sp>
      <p:sp>
        <p:nvSpPr>
          <p:cNvPr id="8" name="Freeform: Shape 52">
            <a:extLst>
              <a:ext uri="{FF2B5EF4-FFF2-40B4-BE49-F238E27FC236}">
                <a16:creationId xmlns:a16="http://schemas.microsoft.com/office/drawing/2014/main" id="{7D39F2A1-CEE0-4BD4-BCAF-878EFB9B0947}"/>
              </a:ext>
            </a:extLst>
          </p:cNvPr>
          <p:cNvSpPr/>
          <p:nvPr/>
        </p:nvSpPr>
        <p:spPr bwMode="auto">
          <a:xfrm>
            <a:off x="5194558" y="2379280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DDD2ED-866C-4355-9D9F-1344A3AD5361}"/>
              </a:ext>
            </a:extLst>
          </p:cNvPr>
          <p:cNvSpPr txBox="1"/>
          <p:nvPr/>
        </p:nvSpPr>
        <p:spPr>
          <a:xfrm>
            <a:off x="3259895" y="2761902"/>
            <a:ext cx="2419775" cy="48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负责每三天整理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git</a:t>
            </a: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仓库代码，并且进行测试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0134BC-C6C7-4C37-BA40-00321F790965}"/>
              </a:ext>
            </a:extLst>
          </p:cNvPr>
          <p:cNvSpPr txBox="1"/>
          <p:nvPr/>
        </p:nvSpPr>
        <p:spPr>
          <a:xfrm>
            <a:off x="6541317" y="2284546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周国辉</a:t>
            </a:r>
          </a:p>
        </p:txBody>
      </p:sp>
      <p:sp>
        <p:nvSpPr>
          <p:cNvPr id="43" name="Freeform: Shape 52">
            <a:extLst>
              <a:ext uri="{FF2B5EF4-FFF2-40B4-BE49-F238E27FC236}">
                <a16:creationId xmlns:a16="http://schemas.microsoft.com/office/drawing/2014/main" id="{F8990012-9744-4855-9393-3B0CD7CC3EA0}"/>
              </a:ext>
            </a:extLst>
          </p:cNvPr>
          <p:cNvSpPr/>
          <p:nvPr/>
        </p:nvSpPr>
        <p:spPr bwMode="auto">
          <a:xfrm>
            <a:off x="8531171" y="2379280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E00004-6A72-43CA-82C0-0DFD0C5E6377}"/>
              </a:ext>
            </a:extLst>
          </p:cNvPr>
          <p:cNvSpPr txBox="1"/>
          <p:nvPr/>
        </p:nvSpPr>
        <p:spPr>
          <a:xfrm>
            <a:off x="6596508" y="2761902"/>
            <a:ext cx="2419775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软件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UI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04C94-BCD1-4220-B8A0-9FAE29EB461F}"/>
              </a:ext>
            </a:extLst>
          </p:cNvPr>
          <p:cNvSpPr txBox="1"/>
          <p:nvPr/>
        </p:nvSpPr>
        <p:spPr>
          <a:xfrm>
            <a:off x="3204704" y="4070488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何江东，李宜飞</a:t>
            </a:r>
          </a:p>
        </p:txBody>
      </p:sp>
      <p:sp>
        <p:nvSpPr>
          <p:cNvPr id="49" name="Freeform: Shape 52">
            <a:extLst>
              <a:ext uri="{FF2B5EF4-FFF2-40B4-BE49-F238E27FC236}">
                <a16:creationId xmlns:a16="http://schemas.microsoft.com/office/drawing/2014/main" id="{DE67E1CA-850E-429C-8B25-2EAB16C0B91F}"/>
              </a:ext>
            </a:extLst>
          </p:cNvPr>
          <p:cNvSpPr/>
          <p:nvPr/>
        </p:nvSpPr>
        <p:spPr bwMode="auto">
          <a:xfrm>
            <a:off x="5194558" y="416522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87EAAD-2D9C-429C-AAB1-81D58C3062FF}"/>
              </a:ext>
            </a:extLst>
          </p:cNvPr>
          <p:cNvSpPr txBox="1"/>
          <p:nvPr/>
        </p:nvSpPr>
        <p:spPr>
          <a:xfrm>
            <a:off x="3259895" y="4547844"/>
            <a:ext cx="2419775" cy="48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数据库设计，数据库与软件之间的交互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A7D0E8F-D558-4478-8B14-1525C733F454}"/>
              </a:ext>
            </a:extLst>
          </p:cNvPr>
          <p:cNvSpPr txBox="1"/>
          <p:nvPr/>
        </p:nvSpPr>
        <p:spPr>
          <a:xfrm>
            <a:off x="6541317" y="4070488"/>
            <a:ext cx="201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李赛，冯浩朗</a:t>
            </a:r>
          </a:p>
        </p:txBody>
      </p:sp>
      <p:sp>
        <p:nvSpPr>
          <p:cNvPr id="52" name="Freeform: Shape 52">
            <a:extLst>
              <a:ext uri="{FF2B5EF4-FFF2-40B4-BE49-F238E27FC236}">
                <a16:creationId xmlns:a16="http://schemas.microsoft.com/office/drawing/2014/main" id="{F0CD6FC6-6552-4BEA-AFC1-FEA25F3D74C0}"/>
              </a:ext>
            </a:extLst>
          </p:cNvPr>
          <p:cNvSpPr/>
          <p:nvPr/>
        </p:nvSpPr>
        <p:spPr bwMode="auto">
          <a:xfrm>
            <a:off x="8531171" y="4165222"/>
            <a:ext cx="254193" cy="268510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C4269-32B3-4E76-B6B9-2C42D479CFAE}"/>
              </a:ext>
            </a:extLst>
          </p:cNvPr>
          <p:cNvSpPr txBox="1"/>
          <p:nvPr/>
        </p:nvSpPr>
        <p:spPr>
          <a:xfrm>
            <a:off x="6596508" y="4547844"/>
            <a:ext cx="2419775" cy="27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事件处理函数设计</a:t>
            </a:r>
          </a:p>
        </p:txBody>
      </p:sp>
    </p:spTree>
    <p:extLst>
      <p:ext uri="{BB962C8B-B14F-4D97-AF65-F5344CB8AC3E}">
        <p14:creationId xmlns:p14="http://schemas.microsoft.com/office/powerpoint/2010/main" val="28661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491941" y="1298579"/>
            <a:ext cx="4426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THANKS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1C84-6F5F-4310-9FA7-8970E990AB82}"/>
              </a:ext>
            </a:extLst>
          </p:cNvPr>
          <p:cNvSpPr txBox="1"/>
          <p:nvPr/>
        </p:nvSpPr>
        <p:spPr>
          <a:xfrm>
            <a:off x="5323297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BUSINESS REPORT SUMMARY</a:t>
            </a:r>
            <a:endParaRPr lang="zh-CN" altLang="en-US" sz="7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0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6A7C155-773F-480C-AC0E-568D9602D273}"/>
              </a:ext>
            </a:extLst>
          </p:cNvPr>
          <p:cNvSpPr txBox="1"/>
          <p:nvPr/>
        </p:nvSpPr>
        <p:spPr>
          <a:xfrm>
            <a:off x="6712608" y="4662530"/>
            <a:ext cx="214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4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 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28E11C-5656-4DAB-A966-3F9641815B4B}"/>
              </a:ext>
            </a:extLst>
          </p:cNvPr>
          <p:cNvSpPr txBox="1"/>
          <p:nvPr/>
        </p:nvSpPr>
        <p:spPr>
          <a:xfrm>
            <a:off x="6789612" y="5431971"/>
            <a:ext cx="205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cs typeface="+mn-ea"/>
                <a:sym typeface="+mn-lt"/>
              </a:rPr>
              <a:t>CONTENTS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C0D75D-AE9C-4E38-BC0B-C26F7E6C1C0B}"/>
              </a:ext>
            </a:extLst>
          </p:cNvPr>
          <p:cNvGrpSpPr/>
          <p:nvPr/>
        </p:nvGrpSpPr>
        <p:grpSpPr>
          <a:xfrm>
            <a:off x="761449" y="2039428"/>
            <a:ext cx="4176313" cy="646331"/>
            <a:chOff x="4340249" y="2755062"/>
            <a:chExt cx="3745833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DE13D0-0A83-44E3-8604-5BEAECC7F04A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012061-1877-4121-94DC-1A5396508C7B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项目背景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FC3136C-F121-4D92-975D-6F91962F72C2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BF5DBCE-574C-4947-9125-20DC96CBC914}"/>
              </a:ext>
            </a:extLst>
          </p:cNvPr>
          <p:cNvGrpSpPr/>
          <p:nvPr/>
        </p:nvGrpSpPr>
        <p:grpSpPr>
          <a:xfrm>
            <a:off x="761449" y="3054177"/>
            <a:ext cx="4176311" cy="646331"/>
            <a:chOff x="4340249" y="2755062"/>
            <a:chExt cx="3745831" cy="64633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0B1521-F8F5-4C0F-82CF-D3CE4F41FA85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9BB5E5A-9DA2-448E-98B5-110A6432F0E9}"/>
                </a:ext>
              </a:extLst>
            </p:cNvPr>
            <p:cNvSpPr txBox="1"/>
            <p:nvPr/>
          </p:nvSpPr>
          <p:spPr>
            <a:xfrm>
              <a:off x="5045607" y="2760514"/>
              <a:ext cx="304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功能介绍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07748C-AD09-4659-ACA9-A6378EBAC147}"/>
                </a:ext>
              </a:extLst>
            </p:cNvPr>
            <p:cNvSpPr txBox="1"/>
            <p:nvPr/>
          </p:nvSpPr>
          <p:spPr>
            <a:xfrm>
              <a:off x="5045607" y="3130865"/>
              <a:ext cx="3040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9143E5-485B-46F4-A7BD-EF8D76BFF2C6}"/>
              </a:ext>
            </a:extLst>
          </p:cNvPr>
          <p:cNvGrpSpPr/>
          <p:nvPr/>
        </p:nvGrpSpPr>
        <p:grpSpPr>
          <a:xfrm>
            <a:off x="761449" y="4068926"/>
            <a:ext cx="4176313" cy="646331"/>
            <a:chOff x="4340249" y="2755062"/>
            <a:chExt cx="3745833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9D78DA-C209-46E1-A173-1FD15DA5DDCE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BD7D75-C93D-4527-A8EB-E67D5AFBF0B4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工作安排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DBA2201-E9FB-4209-9A3B-784C5704FEB7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56A1BE-44A9-4F37-8187-44A52B3344BD}"/>
              </a:ext>
            </a:extLst>
          </p:cNvPr>
          <p:cNvGrpSpPr/>
          <p:nvPr/>
        </p:nvGrpSpPr>
        <p:grpSpPr>
          <a:xfrm>
            <a:off x="761449" y="5083675"/>
            <a:ext cx="4176313" cy="646331"/>
            <a:chOff x="4340249" y="2755062"/>
            <a:chExt cx="3745833" cy="64633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11781FF-AF5F-4FA9-A1A1-147C5CC6C52C}"/>
                </a:ext>
              </a:extLst>
            </p:cNvPr>
            <p:cNvSpPr txBox="1"/>
            <p:nvPr/>
          </p:nvSpPr>
          <p:spPr>
            <a:xfrm>
              <a:off x="4340249" y="2755062"/>
              <a:ext cx="625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DCDABC-6A8F-4621-97A0-3AC39615A148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成员分工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7FF1F5F-0F5F-41EE-A011-BF9A2A977EE1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Please enter the font and title you think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15B7873-F73B-4DB6-BE94-F3C713EAB4C3}"/>
              </a:ext>
            </a:extLst>
          </p:cNvPr>
          <p:cNvSpPr txBox="1"/>
          <p:nvPr/>
        </p:nvSpPr>
        <p:spPr>
          <a:xfrm>
            <a:off x="819162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9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28655" y="1771370"/>
            <a:ext cx="2849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8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  <a:p>
            <a:pPr algn="dist"/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19424F-0B81-435B-AF30-4F6DEF424F6B}"/>
              </a:ext>
            </a:extLst>
          </p:cNvPr>
          <p:cNvSpPr txBox="1"/>
          <p:nvPr/>
        </p:nvSpPr>
        <p:spPr>
          <a:xfrm>
            <a:off x="6074762" y="2761348"/>
            <a:ext cx="5003506" cy="13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随着高速经济化，我们的生活节奏越来越快。我们忙东忙西，总会容易忽略忘记了一些生活细节，比如收支管理。为了更好的释放一些时间来享受我们的生活，我们期待有这么一款软件来帮助管理这些小数据。我们需要一款软件，方便我们记录零散的数据，从此我们不必再为收支费心，清心地查看数据统计结果是我们唯一要做是事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CBE1340-7D81-4C4D-84EF-2E3D55336E4E}"/>
              </a:ext>
            </a:extLst>
          </p:cNvPr>
          <p:cNvGrpSpPr/>
          <p:nvPr/>
        </p:nvGrpSpPr>
        <p:grpSpPr>
          <a:xfrm>
            <a:off x="5954127" y="4185873"/>
            <a:ext cx="1604919" cy="1154179"/>
            <a:chOff x="6020109" y="4359525"/>
            <a:chExt cx="1604919" cy="115417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8D3C17-91C2-4D9F-AD7A-2672B59C08EC}"/>
                </a:ext>
              </a:extLst>
            </p:cNvPr>
            <p:cNvSpPr/>
            <p:nvPr/>
          </p:nvSpPr>
          <p:spPr>
            <a:xfrm>
              <a:off x="6161982" y="4359525"/>
              <a:ext cx="1329267" cy="11541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5" name="Google Shape;1002;p32">
              <a:extLst>
                <a:ext uri="{FF2B5EF4-FFF2-40B4-BE49-F238E27FC236}">
                  <a16:creationId xmlns:a16="http://schemas.microsoft.com/office/drawing/2014/main" id="{80E016A7-E552-4BB3-BDA0-B0F0930D9EA0}"/>
                </a:ext>
              </a:extLst>
            </p:cNvPr>
            <p:cNvGrpSpPr/>
            <p:nvPr/>
          </p:nvGrpSpPr>
          <p:grpSpPr>
            <a:xfrm>
              <a:off x="6712854" y="4599695"/>
              <a:ext cx="269957" cy="315608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27" name="Google Shape;1003;p32">
                <a:extLst>
                  <a:ext uri="{FF2B5EF4-FFF2-40B4-BE49-F238E27FC236}">
                    <a16:creationId xmlns:a16="http://schemas.microsoft.com/office/drawing/2014/main" id="{9E5E7E16-A3FD-42F7-B538-6A398A0A5EC3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Google Shape;1004;p32">
                <a:extLst>
                  <a:ext uri="{FF2B5EF4-FFF2-40B4-BE49-F238E27FC236}">
                    <a16:creationId xmlns:a16="http://schemas.microsoft.com/office/drawing/2014/main" id="{27774B93-E487-4206-93A1-1D903F3B8D95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Google Shape;1005;p32">
                <a:extLst>
                  <a:ext uri="{FF2B5EF4-FFF2-40B4-BE49-F238E27FC236}">
                    <a16:creationId xmlns:a16="http://schemas.microsoft.com/office/drawing/2014/main" id="{013F3652-BE05-4E84-9332-5857ED3178EF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9D03E0-B0B0-48BE-8D09-59253F4B9868}"/>
                </a:ext>
              </a:extLst>
            </p:cNvPr>
            <p:cNvSpPr txBox="1"/>
            <p:nvPr/>
          </p:nvSpPr>
          <p:spPr>
            <a:xfrm>
              <a:off x="6020109" y="5089845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221B97-3C65-4EBD-8146-D1BE52B28209}"/>
              </a:ext>
            </a:extLst>
          </p:cNvPr>
          <p:cNvGrpSpPr/>
          <p:nvPr/>
        </p:nvGrpSpPr>
        <p:grpSpPr>
          <a:xfrm>
            <a:off x="7725669" y="4185873"/>
            <a:ext cx="1604919" cy="1154179"/>
            <a:chOff x="7895409" y="4359525"/>
            <a:chExt cx="1604919" cy="1154179"/>
          </a:xfrm>
          <a:solidFill>
            <a:schemeClr val="accent1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57D0A9D-1CA3-4422-8F91-1CBF951943AF}"/>
                </a:ext>
              </a:extLst>
            </p:cNvPr>
            <p:cNvSpPr/>
            <p:nvPr/>
          </p:nvSpPr>
          <p:spPr>
            <a:xfrm>
              <a:off x="8035495" y="4359525"/>
              <a:ext cx="1329267" cy="11541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Google Shape;1014;p32">
              <a:extLst>
                <a:ext uri="{FF2B5EF4-FFF2-40B4-BE49-F238E27FC236}">
                  <a16:creationId xmlns:a16="http://schemas.microsoft.com/office/drawing/2014/main" id="{47A2FE9B-026F-4923-8157-2A5ACBA17777}"/>
                </a:ext>
              </a:extLst>
            </p:cNvPr>
            <p:cNvGrpSpPr/>
            <p:nvPr/>
          </p:nvGrpSpPr>
          <p:grpSpPr>
            <a:xfrm>
              <a:off x="8564467" y="4613093"/>
              <a:ext cx="303947" cy="304754"/>
              <a:chOff x="-1700225" y="2768875"/>
              <a:chExt cx="291450" cy="292225"/>
            </a:xfrm>
            <a:grpFill/>
          </p:grpSpPr>
          <p:sp>
            <p:nvSpPr>
              <p:cNvPr id="42" name="Google Shape;1015;p32">
                <a:extLst>
                  <a:ext uri="{FF2B5EF4-FFF2-40B4-BE49-F238E27FC236}">
                    <a16:creationId xmlns:a16="http://schemas.microsoft.com/office/drawing/2014/main" id="{6249767A-B831-4DD8-919B-733038AFBEAD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Google Shape;1016;p32">
                <a:extLst>
                  <a:ext uri="{FF2B5EF4-FFF2-40B4-BE49-F238E27FC236}">
                    <a16:creationId xmlns:a16="http://schemas.microsoft.com/office/drawing/2014/main" id="{D66C3BB5-A744-4D87-ACA1-CC9EE4E5AD3F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Google Shape;1017;p32">
                <a:extLst>
                  <a:ext uri="{FF2B5EF4-FFF2-40B4-BE49-F238E27FC236}">
                    <a16:creationId xmlns:a16="http://schemas.microsoft.com/office/drawing/2014/main" id="{866BF133-AAFC-4A40-906D-1EA8D292C246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Google Shape;1018;p32">
                <a:extLst>
                  <a:ext uri="{FF2B5EF4-FFF2-40B4-BE49-F238E27FC236}">
                    <a16:creationId xmlns:a16="http://schemas.microsoft.com/office/drawing/2014/main" id="{7D1A57DB-C69E-4A1C-B1F3-5321FBED6A0C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Google Shape;1019;p32">
                <a:extLst>
                  <a:ext uri="{FF2B5EF4-FFF2-40B4-BE49-F238E27FC236}">
                    <a16:creationId xmlns:a16="http://schemas.microsoft.com/office/drawing/2014/main" id="{5636FBD9-7B66-4A21-B917-F478EC3563F7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Google Shape;1020;p32">
                <a:extLst>
                  <a:ext uri="{FF2B5EF4-FFF2-40B4-BE49-F238E27FC236}">
                    <a16:creationId xmlns:a16="http://schemas.microsoft.com/office/drawing/2014/main" id="{F757F457-BDCD-45F5-97BE-D70E52E72AB9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DF08B5-DE30-4FAE-9209-010ECD481190}"/>
                </a:ext>
              </a:extLst>
            </p:cNvPr>
            <p:cNvSpPr txBox="1"/>
            <p:nvPr/>
          </p:nvSpPr>
          <p:spPr>
            <a:xfrm>
              <a:off x="7895409" y="5085201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9EFD72-21F7-4FBE-A221-6C8E9EFDFBEA}"/>
              </a:ext>
            </a:extLst>
          </p:cNvPr>
          <p:cNvGrpSpPr/>
          <p:nvPr/>
        </p:nvGrpSpPr>
        <p:grpSpPr>
          <a:xfrm>
            <a:off x="9497211" y="4185873"/>
            <a:ext cx="1604919" cy="1154179"/>
            <a:chOff x="9770709" y="4359525"/>
            <a:chExt cx="1604919" cy="1154179"/>
          </a:xfrm>
          <a:solidFill>
            <a:schemeClr val="accent1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D61588E-5F7A-4CFB-810C-386045E40546}"/>
                </a:ext>
              </a:extLst>
            </p:cNvPr>
            <p:cNvSpPr/>
            <p:nvPr/>
          </p:nvSpPr>
          <p:spPr>
            <a:xfrm>
              <a:off x="9909008" y="4359525"/>
              <a:ext cx="1329267" cy="11541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Google Shape;973;p32">
              <a:extLst>
                <a:ext uri="{FF2B5EF4-FFF2-40B4-BE49-F238E27FC236}">
                  <a16:creationId xmlns:a16="http://schemas.microsoft.com/office/drawing/2014/main" id="{C29F8B30-6AAB-4052-9379-8FB65FF49194}"/>
                </a:ext>
              </a:extLst>
            </p:cNvPr>
            <p:cNvSpPr/>
            <p:nvPr/>
          </p:nvSpPr>
          <p:spPr>
            <a:xfrm>
              <a:off x="10451364" y="4604657"/>
              <a:ext cx="309388" cy="307777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873FB19-40B7-423C-A81D-FB4FBE0105F2}"/>
                </a:ext>
              </a:extLst>
            </p:cNvPr>
            <p:cNvSpPr txBox="1"/>
            <p:nvPr/>
          </p:nvSpPr>
          <p:spPr>
            <a:xfrm>
              <a:off x="9770709" y="5080557"/>
              <a:ext cx="1604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cs typeface="+mn-ea"/>
                  <a:sym typeface="+mn-lt"/>
                </a:rPr>
                <a:t>YOUR TITLE</a:t>
              </a:r>
              <a:endParaRPr lang="zh-CN" altLang="en-US" sz="1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E188DD9B-D3FF-4640-B6DB-E3A9A80EE1CE}"/>
              </a:ext>
            </a:extLst>
          </p:cNvPr>
          <p:cNvSpPr txBox="1"/>
          <p:nvPr/>
        </p:nvSpPr>
        <p:spPr>
          <a:xfrm>
            <a:off x="6074762" y="224957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F4EC409-A5FB-4727-9CC1-77B8AA9A81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12"/>
          <a:stretch/>
        </p:blipFill>
        <p:spPr>
          <a:xfrm>
            <a:off x="899206" y="2407938"/>
            <a:ext cx="4404146" cy="29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0BD5C-EBEA-41D9-94BB-46C6022F6C6B}"/>
              </a:ext>
            </a:extLst>
          </p:cNvPr>
          <p:cNvSpPr txBox="1"/>
          <p:nvPr/>
        </p:nvSpPr>
        <p:spPr>
          <a:xfrm>
            <a:off x="1613406" y="4582134"/>
            <a:ext cx="1520972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让用户更加了解自己本月的支出情况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95356F-D410-4317-A405-51F77686470A}"/>
              </a:ext>
            </a:extLst>
          </p:cNvPr>
          <p:cNvCxnSpPr/>
          <p:nvPr/>
        </p:nvCxnSpPr>
        <p:spPr>
          <a:xfrm>
            <a:off x="2227066" y="4474183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E25193E-F17D-4BE3-8D9D-A1C00BB2C751}"/>
              </a:ext>
            </a:extLst>
          </p:cNvPr>
          <p:cNvSpPr txBox="1"/>
          <p:nvPr/>
        </p:nvSpPr>
        <p:spPr>
          <a:xfrm>
            <a:off x="5212982" y="4474183"/>
            <a:ext cx="1520972" cy="68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给用户更系统，更稳定的记录支出的方式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578692-EB53-4A35-9B95-D944F10F74CC}"/>
              </a:ext>
            </a:extLst>
          </p:cNvPr>
          <p:cNvCxnSpPr/>
          <p:nvPr/>
        </p:nvCxnSpPr>
        <p:spPr>
          <a:xfrm>
            <a:off x="5826642" y="4366232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5CA3E77-E913-457A-B4AE-DA16BCC2833E}"/>
              </a:ext>
            </a:extLst>
          </p:cNvPr>
          <p:cNvSpPr txBox="1"/>
          <p:nvPr/>
        </p:nvSpPr>
        <p:spPr>
          <a:xfrm>
            <a:off x="8935074" y="4576775"/>
            <a:ext cx="1520972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可以查看各类型消费的情况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4B1656-5E4B-4016-A706-4B2186B320B2}"/>
              </a:ext>
            </a:extLst>
          </p:cNvPr>
          <p:cNvCxnSpPr/>
          <p:nvPr/>
        </p:nvCxnSpPr>
        <p:spPr>
          <a:xfrm>
            <a:off x="9548734" y="4468824"/>
            <a:ext cx="2693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CA5872-88EE-4F7E-B14A-77B6E5C95F6B}"/>
              </a:ext>
            </a:extLst>
          </p:cNvPr>
          <p:cNvSpPr txBox="1"/>
          <p:nvPr/>
        </p:nvSpPr>
        <p:spPr>
          <a:xfrm>
            <a:off x="4951411" y="2091876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32603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813219" y="1771370"/>
            <a:ext cx="2925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TWO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A2AB02-F35C-4CC3-AEB9-FD19FAD29170}"/>
              </a:ext>
            </a:extLst>
          </p:cNvPr>
          <p:cNvGrpSpPr/>
          <p:nvPr/>
        </p:nvGrpSpPr>
        <p:grpSpPr>
          <a:xfrm>
            <a:off x="706079" y="3547558"/>
            <a:ext cx="396281" cy="396281"/>
            <a:chOff x="6338697" y="2549187"/>
            <a:chExt cx="396281" cy="39628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788D1B-E71E-496B-8959-6FFD34F28815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: Shape 52">
              <a:extLst>
                <a:ext uri="{FF2B5EF4-FFF2-40B4-BE49-F238E27FC236}">
                  <a16:creationId xmlns:a16="http://schemas.microsoft.com/office/drawing/2014/main" id="{259F957A-3E14-4BFC-BDAC-1EAEC91A8200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B635249-6690-4F45-AFB2-160BDB1C77EA}"/>
              </a:ext>
            </a:extLst>
          </p:cNvPr>
          <p:cNvSpPr txBox="1"/>
          <p:nvPr/>
        </p:nvSpPr>
        <p:spPr>
          <a:xfrm>
            <a:off x="607194" y="403271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消费一览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A8214-198D-451E-9780-E20DEB63EB1A}"/>
              </a:ext>
            </a:extLst>
          </p:cNvPr>
          <p:cNvSpPr txBox="1"/>
          <p:nvPr/>
        </p:nvSpPr>
        <p:spPr>
          <a:xfrm>
            <a:off x="636655" y="4442745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查看本月消费，今日消费情况</a:t>
            </a:r>
            <a:r>
              <a:rPr lang="en-US" altLang="zh-CN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E0272D-6347-4D67-B0CB-AC8BB812B32C}"/>
              </a:ext>
            </a:extLst>
          </p:cNvPr>
          <p:cNvGrpSpPr/>
          <p:nvPr/>
        </p:nvGrpSpPr>
        <p:grpSpPr>
          <a:xfrm>
            <a:off x="3768567" y="3548015"/>
            <a:ext cx="396281" cy="396281"/>
            <a:chOff x="6338697" y="2549187"/>
            <a:chExt cx="396281" cy="39628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16591B1-33A3-4167-9041-3E02125DB147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8C076F26-FF7D-47C9-A685-EEA898EDBAC9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4A016CC-35AB-41DA-84E6-F3AB8A9D5D74}"/>
              </a:ext>
            </a:extLst>
          </p:cNvPr>
          <p:cNvSpPr txBox="1"/>
          <p:nvPr/>
        </p:nvSpPr>
        <p:spPr>
          <a:xfrm>
            <a:off x="3699142" y="4033174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记一笔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EE4E87-0EC0-41F4-B93A-AA4FCE788697}"/>
              </a:ext>
            </a:extLst>
          </p:cNvPr>
          <p:cNvSpPr txBox="1"/>
          <p:nvPr/>
        </p:nvSpPr>
        <p:spPr>
          <a:xfrm>
            <a:off x="3699143" y="4443202"/>
            <a:ext cx="2423888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记录本次花费，类型，以及时间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085684-9A7A-405A-A653-450928CDC062}"/>
              </a:ext>
            </a:extLst>
          </p:cNvPr>
          <p:cNvGrpSpPr/>
          <p:nvPr/>
        </p:nvGrpSpPr>
        <p:grpSpPr>
          <a:xfrm>
            <a:off x="7015933" y="3535821"/>
            <a:ext cx="396281" cy="396281"/>
            <a:chOff x="6338697" y="2549187"/>
            <a:chExt cx="396281" cy="39628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9BE48B7-188C-45CE-92A1-7D8445B6FD05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: Shape 52">
              <a:extLst>
                <a:ext uri="{FF2B5EF4-FFF2-40B4-BE49-F238E27FC236}">
                  <a16:creationId xmlns:a16="http://schemas.microsoft.com/office/drawing/2014/main" id="{9B6E6AF0-37EB-46CE-A5FF-CAFDC4AB7675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073927A-33DF-4502-A93D-1FDB74DCDCDA}"/>
              </a:ext>
            </a:extLst>
          </p:cNvPr>
          <p:cNvSpPr txBox="1"/>
          <p:nvPr/>
        </p:nvSpPr>
        <p:spPr>
          <a:xfrm>
            <a:off x="6897093" y="4020980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消费分类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3006FE-7A77-4565-9187-9EBE71747044}"/>
              </a:ext>
            </a:extLst>
          </p:cNvPr>
          <p:cNvSpPr txBox="1"/>
          <p:nvPr/>
        </p:nvSpPr>
        <p:spPr>
          <a:xfrm>
            <a:off x="6946509" y="4431008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按照类型查看消费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DB17D8-D0BE-45A8-9825-4275729E6892}"/>
              </a:ext>
            </a:extLst>
          </p:cNvPr>
          <p:cNvSpPr txBox="1"/>
          <p:nvPr/>
        </p:nvSpPr>
        <p:spPr>
          <a:xfrm>
            <a:off x="2512019" y="2113678"/>
            <a:ext cx="7167961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font and title you think is appropriate in the box, and change your color, Please enter the font and title you think is appropriate in the box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3353697-905A-401E-BE40-05BD5CB54486}"/>
              </a:ext>
            </a:extLst>
          </p:cNvPr>
          <p:cNvGrpSpPr/>
          <p:nvPr/>
        </p:nvGrpSpPr>
        <p:grpSpPr>
          <a:xfrm>
            <a:off x="9538653" y="3547558"/>
            <a:ext cx="396281" cy="396281"/>
            <a:chOff x="6338697" y="2549187"/>
            <a:chExt cx="396281" cy="39628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BFD10DB-6615-4041-BD1C-CF857452430C}"/>
                </a:ext>
              </a:extLst>
            </p:cNvPr>
            <p:cNvSpPr/>
            <p:nvPr/>
          </p:nvSpPr>
          <p:spPr>
            <a:xfrm>
              <a:off x="6338697" y="2549187"/>
              <a:ext cx="396281" cy="3962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: Shape 52">
              <a:extLst>
                <a:ext uri="{FF2B5EF4-FFF2-40B4-BE49-F238E27FC236}">
                  <a16:creationId xmlns:a16="http://schemas.microsoft.com/office/drawing/2014/main" id="{4D83AFAF-C47E-4307-8B24-CF45994CB066}"/>
                </a:ext>
              </a:extLst>
            </p:cNvPr>
            <p:cNvSpPr/>
            <p:nvPr/>
          </p:nvSpPr>
          <p:spPr bwMode="auto">
            <a:xfrm>
              <a:off x="6431772" y="2638065"/>
              <a:ext cx="210130" cy="218524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FB20C-5255-44F9-850A-76BA41E4CB48}"/>
              </a:ext>
            </a:extLst>
          </p:cNvPr>
          <p:cNvSpPr txBox="1"/>
          <p:nvPr/>
        </p:nvSpPr>
        <p:spPr>
          <a:xfrm>
            <a:off x="9419813" y="403271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月消费报表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F40F17-3E94-496A-81BA-7228F83DA2A9}"/>
              </a:ext>
            </a:extLst>
          </p:cNvPr>
          <p:cNvSpPr txBox="1"/>
          <p:nvPr/>
        </p:nvSpPr>
        <p:spPr>
          <a:xfrm>
            <a:off x="9469229" y="4442745"/>
            <a:ext cx="2423888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以柱状图展现本月消费情况</a:t>
            </a:r>
          </a:p>
        </p:txBody>
      </p:sp>
    </p:spTree>
    <p:extLst>
      <p:ext uri="{BB962C8B-B14F-4D97-AF65-F5344CB8AC3E}">
        <p14:creationId xmlns:p14="http://schemas.microsoft.com/office/powerpoint/2010/main" val="16140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cs typeface="+mn-ea"/>
                <a:sym typeface="+mn-lt"/>
              </a:rPr>
              <a:t>BUSINESS REPORT SUMMARY</a:t>
            </a:r>
            <a:endParaRPr lang="zh-CN" altLang="en-US" sz="700" dirty="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36509" y="1771370"/>
            <a:ext cx="3491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THREE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98711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工作安排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98711" y="3535814"/>
            <a:ext cx="4098417" cy="82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 that has been done in a certain period of time</a:t>
            </a:r>
            <a:r>
              <a:rPr lang="en-US" altLang="zh-CN" sz="11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1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1015DA-5C91-4D2A-9465-DFF854485C81}"/>
              </a:ext>
            </a:extLst>
          </p:cNvPr>
          <p:cNvCxnSpPr/>
          <p:nvPr/>
        </p:nvCxnSpPr>
        <p:spPr>
          <a:xfrm>
            <a:off x="1835167" y="2346036"/>
            <a:ext cx="0" cy="45119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616382" y="414455"/>
            <a:ext cx="29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工作安排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F8D8A-6D47-4CDD-AF75-6C4E54340629}"/>
              </a:ext>
            </a:extLst>
          </p:cNvPr>
          <p:cNvSpPr txBox="1"/>
          <p:nvPr/>
        </p:nvSpPr>
        <p:spPr>
          <a:xfrm>
            <a:off x="3420749" y="859059"/>
            <a:ext cx="5350502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report refers to a comprehensive and systematic general inspection and evaluation of the work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94C0ECAD-EF95-46BC-B47A-8256247EF183}"/>
              </a:ext>
            </a:extLst>
          </p:cNvPr>
          <p:cNvSpPr/>
          <p:nvPr/>
        </p:nvSpPr>
        <p:spPr>
          <a:xfrm>
            <a:off x="1481183" y="2119442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DA80EDDA-4643-442B-85B8-0719331B1122}"/>
              </a:ext>
            </a:extLst>
          </p:cNvPr>
          <p:cNvSpPr/>
          <p:nvPr/>
        </p:nvSpPr>
        <p:spPr>
          <a:xfrm>
            <a:off x="1481183" y="3452667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A3218C0-79A0-4475-B905-FF45AE05BC38}"/>
              </a:ext>
            </a:extLst>
          </p:cNvPr>
          <p:cNvSpPr/>
          <p:nvPr/>
        </p:nvSpPr>
        <p:spPr>
          <a:xfrm>
            <a:off x="1481183" y="4785892"/>
            <a:ext cx="707967" cy="707967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8100" dist="254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Google Shape;1002;p32">
            <a:extLst>
              <a:ext uri="{FF2B5EF4-FFF2-40B4-BE49-F238E27FC236}">
                <a16:creationId xmlns:a16="http://schemas.microsoft.com/office/drawing/2014/main" id="{A8FCE14B-DCB9-4039-81E5-F0D2160C25A9}"/>
              </a:ext>
            </a:extLst>
          </p:cNvPr>
          <p:cNvGrpSpPr/>
          <p:nvPr/>
        </p:nvGrpSpPr>
        <p:grpSpPr>
          <a:xfrm>
            <a:off x="1717403" y="2334762"/>
            <a:ext cx="235527" cy="254781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9" name="Google Shape;1003;p32">
              <a:extLst>
                <a:ext uri="{FF2B5EF4-FFF2-40B4-BE49-F238E27FC236}">
                  <a16:creationId xmlns:a16="http://schemas.microsoft.com/office/drawing/2014/main" id="{3C41E53D-3AA3-4065-8CE6-9505008E052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Google Shape;1004;p32">
              <a:extLst>
                <a:ext uri="{FF2B5EF4-FFF2-40B4-BE49-F238E27FC236}">
                  <a16:creationId xmlns:a16="http://schemas.microsoft.com/office/drawing/2014/main" id="{4C0E2BB1-4E5B-4241-9045-6FD789FD18A1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Google Shape;1005;p32">
              <a:extLst>
                <a:ext uri="{FF2B5EF4-FFF2-40B4-BE49-F238E27FC236}">
                  <a16:creationId xmlns:a16="http://schemas.microsoft.com/office/drawing/2014/main" id="{87F3AC02-2859-4FAC-B003-CFC52E3C6AAC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Google Shape;973;p32">
            <a:extLst>
              <a:ext uri="{FF2B5EF4-FFF2-40B4-BE49-F238E27FC236}">
                <a16:creationId xmlns:a16="http://schemas.microsoft.com/office/drawing/2014/main" id="{B069A24A-61AC-4F23-A028-C54B9489ADF4}"/>
              </a:ext>
            </a:extLst>
          </p:cNvPr>
          <p:cNvSpPr/>
          <p:nvPr/>
        </p:nvSpPr>
        <p:spPr>
          <a:xfrm>
            <a:off x="1717403" y="3674308"/>
            <a:ext cx="269927" cy="248460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15" name="Google Shape;982;p32">
            <a:extLst>
              <a:ext uri="{FF2B5EF4-FFF2-40B4-BE49-F238E27FC236}">
                <a16:creationId xmlns:a16="http://schemas.microsoft.com/office/drawing/2014/main" id="{7083C830-3D2F-4B20-A1B7-09F9D840AF1F}"/>
              </a:ext>
            </a:extLst>
          </p:cNvPr>
          <p:cNvGrpSpPr/>
          <p:nvPr/>
        </p:nvGrpSpPr>
        <p:grpSpPr>
          <a:xfrm>
            <a:off x="1717403" y="5017811"/>
            <a:ext cx="273886" cy="251375"/>
            <a:chOff x="-31166825" y="1939525"/>
            <a:chExt cx="293800" cy="291425"/>
          </a:xfrm>
          <a:solidFill>
            <a:schemeClr val="bg1"/>
          </a:solidFill>
        </p:grpSpPr>
        <p:sp>
          <p:nvSpPr>
            <p:cNvPr id="16" name="Google Shape;983;p32">
              <a:extLst>
                <a:ext uri="{FF2B5EF4-FFF2-40B4-BE49-F238E27FC236}">
                  <a16:creationId xmlns:a16="http://schemas.microsoft.com/office/drawing/2014/main" id="{5E01DE0B-32CF-4236-B228-394DE725763C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984;p32">
              <a:extLst>
                <a:ext uri="{FF2B5EF4-FFF2-40B4-BE49-F238E27FC236}">
                  <a16:creationId xmlns:a16="http://schemas.microsoft.com/office/drawing/2014/main" id="{9C240B61-23AE-41D3-BB43-E80583F6512C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985;p32">
              <a:extLst>
                <a:ext uri="{FF2B5EF4-FFF2-40B4-BE49-F238E27FC236}">
                  <a16:creationId xmlns:a16="http://schemas.microsoft.com/office/drawing/2014/main" id="{4FB588BE-FB2A-4689-B5A7-8632DF5A5E93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986;p32">
              <a:extLst>
                <a:ext uri="{FF2B5EF4-FFF2-40B4-BE49-F238E27FC236}">
                  <a16:creationId xmlns:a16="http://schemas.microsoft.com/office/drawing/2014/main" id="{04BA85D5-6E77-4B39-93E5-27715459B6AB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987;p32">
              <a:extLst>
                <a:ext uri="{FF2B5EF4-FFF2-40B4-BE49-F238E27FC236}">
                  <a16:creationId xmlns:a16="http://schemas.microsoft.com/office/drawing/2014/main" id="{1EACE3DA-2683-43D9-AB48-7715D76FA5D8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988;p32">
              <a:extLst>
                <a:ext uri="{FF2B5EF4-FFF2-40B4-BE49-F238E27FC236}">
                  <a16:creationId xmlns:a16="http://schemas.microsoft.com/office/drawing/2014/main" id="{5A0F5A57-3ED0-4F23-B868-E7B65D1BF0C2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989;p32">
              <a:extLst>
                <a:ext uri="{FF2B5EF4-FFF2-40B4-BE49-F238E27FC236}">
                  <a16:creationId xmlns:a16="http://schemas.microsoft.com/office/drawing/2014/main" id="{D3EC74DD-072F-4815-BE99-988E15FEFA36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990;p32">
              <a:extLst>
                <a:ext uri="{FF2B5EF4-FFF2-40B4-BE49-F238E27FC236}">
                  <a16:creationId xmlns:a16="http://schemas.microsoft.com/office/drawing/2014/main" id="{D5A40062-9C62-459A-AD32-8B3160DD6FB2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991;p32">
              <a:extLst>
                <a:ext uri="{FF2B5EF4-FFF2-40B4-BE49-F238E27FC236}">
                  <a16:creationId xmlns:a16="http://schemas.microsoft.com/office/drawing/2014/main" id="{871BC86D-38A7-411E-B72E-2E342A2801A3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992;p32">
              <a:extLst>
                <a:ext uri="{FF2B5EF4-FFF2-40B4-BE49-F238E27FC236}">
                  <a16:creationId xmlns:a16="http://schemas.microsoft.com/office/drawing/2014/main" id="{BC31FB5F-3831-4656-ACB3-4470A4A2BC7F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993;p32">
              <a:extLst>
                <a:ext uri="{FF2B5EF4-FFF2-40B4-BE49-F238E27FC236}">
                  <a16:creationId xmlns:a16="http://schemas.microsoft.com/office/drawing/2014/main" id="{1A0CB3B5-81C8-4924-8737-0A64106EA2D8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699ADFB-00F3-40D9-81FF-A629F62468F4}"/>
              </a:ext>
            </a:extLst>
          </p:cNvPr>
          <p:cNvSpPr txBox="1"/>
          <p:nvPr/>
        </p:nvSpPr>
        <p:spPr>
          <a:xfrm>
            <a:off x="4322450" y="2422471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建立团队</a:t>
            </a:r>
            <a:r>
              <a:rPr lang="en-US" altLang="zh-CN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仓库，各自学习相关知识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975C3F-E83A-4498-9380-449B97413203}"/>
              </a:ext>
            </a:extLst>
          </p:cNvPr>
          <p:cNvSpPr txBox="1"/>
          <p:nvPr/>
        </p:nvSpPr>
        <p:spPr>
          <a:xfrm>
            <a:off x="4322449" y="2064843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第一阶段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02BADB-AC4D-474C-83BC-AAAA301920D1}"/>
              </a:ext>
            </a:extLst>
          </p:cNvPr>
          <p:cNvSpPr txBox="1"/>
          <p:nvPr/>
        </p:nvSpPr>
        <p:spPr>
          <a:xfrm>
            <a:off x="2661257" y="2095385"/>
            <a:ext cx="1009078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ONE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5CAF8A-AC16-45BF-AEE7-5C49E369E929}"/>
              </a:ext>
            </a:extLst>
          </p:cNvPr>
          <p:cNvSpPr txBox="1"/>
          <p:nvPr/>
        </p:nvSpPr>
        <p:spPr>
          <a:xfrm>
            <a:off x="2656874" y="3439883"/>
            <a:ext cx="1233799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TWO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A79912-D1E4-4029-BF4F-7A72AF212876}"/>
              </a:ext>
            </a:extLst>
          </p:cNvPr>
          <p:cNvSpPr txBox="1"/>
          <p:nvPr/>
        </p:nvSpPr>
        <p:spPr>
          <a:xfrm>
            <a:off x="2652491" y="4769238"/>
            <a:ext cx="1520591" cy="75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THE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ts val="25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THREE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0B4D30-8783-41F3-8885-94CA6A925191}"/>
              </a:ext>
            </a:extLst>
          </p:cNvPr>
          <p:cNvSpPr txBox="1"/>
          <p:nvPr/>
        </p:nvSpPr>
        <p:spPr>
          <a:xfrm>
            <a:off x="4322450" y="3810295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分工写代码，每三天提交一次仓库，由固定的人集成代码并且测试。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C425AE-750E-4158-904D-A86AEC93D43D}"/>
              </a:ext>
            </a:extLst>
          </p:cNvPr>
          <p:cNvSpPr txBox="1"/>
          <p:nvPr/>
        </p:nvSpPr>
        <p:spPr>
          <a:xfrm>
            <a:off x="4322449" y="345266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第二阶段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13E87E-D302-45AF-89C7-B6D5B9BE62B1}"/>
              </a:ext>
            </a:extLst>
          </p:cNvPr>
          <p:cNvSpPr txBox="1"/>
          <p:nvPr/>
        </p:nvSpPr>
        <p:spPr>
          <a:xfrm>
            <a:off x="4322450" y="5198119"/>
            <a:ext cx="6802741" cy="31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spc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最终整合代码，进行测试并提交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B47452-A378-46AC-8BC8-7C6004684529}"/>
              </a:ext>
            </a:extLst>
          </p:cNvPr>
          <p:cNvSpPr txBox="1"/>
          <p:nvPr/>
        </p:nvSpPr>
        <p:spPr>
          <a:xfrm>
            <a:off x="4322449" y="4840491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第三阶段</a:t>
            </a:r>
          </a:p>
        </p:txBody>
      </p:sp>
    </p:spTree>
    <p:extLst>
      <p:ext uri="{BB962C8B-B14F-4D97-AF65-F5344CB8AC3E}">
        <p14:creationId xmlns:p14="http://schemas.microsoft.com/office/powerpoint/2010/main" val="36106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k04sntz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k04sntz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579</Words>
  <Application>Microsoft Office PowerPoint</Application>
  <PresentationFormat>宽屏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字魂105号-简雅黑</vt:lpstr>
      <vt:lpstr>字魂58号-创中黑</vt:lpstr>
      <vt:lpstr>Arial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——</Manager>
  <Company>——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subject>商务</dc:subject>
  <dc:creator>user</dc:creator>
  <cp:keywords>——</cp:keywords>
  <dc:description>——</dc:description>
  <cp:lastModifiedBy>周 国辉</cp:lastModifiedBy>
  <cp:revision>34</cp:revision>
  <dcterms:created xsi:type="dcterms:W3CDTF">2021-01-27T06:24:05Z</dcterms:created>
  <dcterms:modified xsi:type="dcterms:W3CDTF">2021-05-13T01:20:48Z</dcterms:modified>
  <cp:category>——</cp:category>
</cp:coreProperties>
</file>