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lstStyle/>
          <a:p>
            <a:fld id="{B61BEF0D-F0BB-DE4B-95CE-6DB70DBA9567}" type="datetimeFigureOut">
              <a:rPr lang="en-US" dirty="0"/>
              <a:t>11/7/2024</a:t>
            </a:fld>
            <a:endParaRPr lang="en-US" dirty="0"/>
          </a:p>
        </p:txBody>
      </p:sp>
      <p:sp>
        <p:nvSpPr>
          <p:cNvPr id="1048600" name="Footer Placeholder 4"/>
          <p:cNvSpPr>
            <a:spLocks noGrp="1"/>
          </p:cNvSpPr>
          <p:nvPr>
            <p:ph type="ftr" sz="quarter" idx="11"/>
          </p:nvPr>
        </p:nvSpPr>
        <p:spPr/>
        <p:txBody>
          <a:bodyPr/>
          <a:lstStyle/>
          <a:p>
            <a:endParaRPr lang="en-US" dirty="0"/>
          </a:p>
        </p:txBody>
      </p:sp>
      <p:sp>
        <p:nvSpPr>
          <p:cNvPr id="104860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0"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lstStyle/>
          <a:p>
            <a:fld id="{B61BEF0D-F0BB-DE4B-95CE-6DB70DBA9567}" type="datetimeFigureOut">
              <a:rPr lang="en-US" dirty="0"/>
              <a:t>11/7/2024</a:t>
            </a:fld>
            <a:endParaRPr lang="en-US" dirty="0"/>
          </a:p>
        </p:txBody>
      </p:sp>
      <p:sp>
        <p:nvSpPr>
          <p:cNvPr id="1048682" name="Footer Placeholder 4"/>
          <p:cNvSpPr>
            <a:spLocks noGrp="1"/>
          </p:cNvSpPr>
          <p:nvPr>
            <p:ph type="ftr" sz="quarter" idx="11"/>
          </p:nvPr>
        </p:nvSpPr>
        <p:spPr/>
        <p:txBody>
          <a:bodyPr/>
          <a:lstStyle/>
          <a:p>
            <a:endParaRPr lang="en-US" dirty="0"/>
          </a:p>
        </p:txBody>
      </p:sp>
      <p:sp>
        <p:nvSpPr>
          <p:cNvPr id="104868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lstStyle/>
          <a:p>
            <a:fld id="{B61BEF0D-F0BB-DE4B-95CE-6DB70DBA9567}" type="datetimeFigureOut">
              <a:rPr lang="en-US" dirty="0"/>
              <a:t>11/7/2024</a:t>
            </a:fld>
            <a:endParaRPr lang="en-US" dirty="0"/>
          </a:p>
        </p:txBody>
      </p:sp>
      <p:sp>
        <p:nvSpPr>
          <p:cNvPr id="1048651" name="Footer Placeholder 4"/>
          <p:cNvSpPr>
            <a:spLocks noGrp="1"/>
          </p:cNvSpPr>
          <p:nvPr>
            <p:ph type="ftr" sz="quarter" idx="11"/>
          </p:nvPr>
        </p:nvSpPr>
        <p:spPr/>
        <p:txBody>
          <a:bodyPr/>
          <a:lstStyle/>
          <a:p>
            <a:endParaRPr lang="en-US" dirty="0"/>
          </a:p>
        </p:txBody>
      </p:sp>
      <p:sp>
        <p:nvSpPr>
          <p:cNvPr id="104865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53"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4"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76" name="Date Placeholder 3"/>
          <p:cNvSpPr>
            <a:spLocks noGrp="1"/>
          </p:cNvSpPr>
          <p:nvPr>
            <p:ph type="dt" sz="half" idx="10"/>
          </p:nvPr>
        </p:nvSpPr>
        <p:spPr/>
        <p:txBody>
          <a:bodyPr/>
          <a:lstStyle/>
          <a:p>
            <a:fld id="{B61BEF0D-F0BB-DE4B-95CE-6DB70DBA9567}" type="datetimeFigureOut">
              <a:rPr lang="en-US" dirty="0"/>
              <a:t>11/7/2024</a:t>
            </a:fld>
            <a:endParaRPr lang="en-US" dirty="0"/>
          </a:p>
        </p:txBody>
      </p:sp>
      <p:sp>
        <p:nvSpPr>
          <p:cNvPr id="1048677" name="Footer Placeholder 4"/>
          <p:cNvSpPr>
            <a:spLocks noGrp="1"/>
          </p:cNvSpPr>
          <p:nvPr>
            <p:ph type="ftr" sz="quarter" idx="11"/>
          </p:nvPr>
        </p:nvSpPr>
        <p:spPr/>
        <p:txBody>
          <a:bodyPr/>
          <a:lstStyle/>
          <a:p>
            <a:endParaRPr lang="en-US" dirty="0"/>
          </a:p>
        </p:txBody>
      </p:sp>
      <p:sp>
        <p:nvSpPr>
          <p:cNvPr id="104867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lstStyle/>
          <a:p>
            <a:fld id="{B61BEF0D-F0BB-DE4B-95CE-6DB70DBA9567}" type="datetimeFigureOut">
              <a:rPr lang="en-US" dirty="0"/>
              <a:t>11/7/2024</a:t>
            </a:fld>
            <a:endParaRPr lang="en-US" dirty="0"/>
          </a:p>
        </p:txBody>
      </p:sp>
      <p:sp>
        <p:nvSpPr>
          <p:cNvPr id="1048643" name="Footer Placeholder 4"/>
          <p:cNvSpPr>
            <a:spLocks noGrp="1"/>
          </p:cNvSpPr>
          <p:nvPr>
            <p:ph type="ftr" sz="quarter" idx="11"/>
          </p:nvPr>
        </p:nvSpPr>
        <p:spPr/>
        <p:txBody>
          <a:bodyPr/>
          <a:lstStyle/>
          <a:p>
            <a:endParaRPr lang="en-US" dirty="0"/>
          </a:p>
        </p:txBody>
      </p:sp>
      <p:sp>
        <p:nvSpPr>
          <p:cNvPr id="104864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5"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93" name="Date Placeholder 3"/>
          <p:cNvSpPr>
            <a:spLocks noGrp="1"/>
          </p:cNvSpPr>
          <p:nvPr>
            <p:ph type="dt" sz="half" idx="10"/>
          </p:nvPr>
        </p:nvSpPr>
        <p:spPr/>
        <p:txBody>
          <a:bodyPr/>
          <a:lstStyle/>
          <a:p>
            <a:fld id="{B61BEF0D-F0BB-DE4B-95CE-6DB70DBA9567}" type="datetimeFigureOut">
              <a:rPr lang="en-US" dirty="0"/>
              <a:t>11/7/2024</a:t>
            </a:fld>
            <a:endParaRPr lang="en-US" dirty="0"/>
          </a:p>
        </p:txBody>
      </p:sp>
      <p:sp>
        <p:nvSpPr>
          <p:cNvPr id="1048694" name="Footer Placeholder 4"/>
          <p:cNvSpPr>
            <a:spLocks noGrp="1"/>
          </p:cNvSpPr>
          <p:nvPr>
            <p:ph type="ftr" sz="quarter" idx="11"/>
          </p:nvPr>
        </p:nvSpPr>
        <p:spPr/>
        <p:txBody>
          <a:bodyPr/>
          <a:lstStyle/>
          <a:p>
            <a:endParaRPr lang="en-US" dirty="0"/>
          </a:p>
        </p:txBody>
      </p:sp>
      <p:sp>
        <p:nvSpPr>
          <p:cNvPr id="104869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a:t>Click to edit Master title style</a:t>
            </a:r>
            <a:endParaRPr lang="en-US" dirty="0"/>
          </a:p>
        </p:txBody>
      </p:sp>
      <p:sp>
        <p:nvSpPr>
          <p:cNvPr id="1048662"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3" name="Date Placeholder 3"/>
          <p:cNvSpPr>
            <a:spLocks noGrp="1"/>
          </p:cNvSpPr>
          <p:nvPr>
            <p:ph type="dt" sz="half" idx="10"/>
          </p:nvPr>
        </p:nvSpPr>
        <p:spPr/>
        <p:txBody>
          <a:bodyPr/>
          <a:lstStyle/>
          <a:p>
            <a:fld id="{55C6B4A9-1611-4792-9094-5F34BCA07E0B}" type="datetimeFigureOut">
              <a:rPr lang="en-US" dirty="0"/>
              <a:t>11/7/2024</a:t>
            </a:fld>
            <a:endParaRPr lang="en-US" dirty="0"/>
          </a:p>
        </p:txBody>
      </p:sp>
      <p:sp>
        <p:nvSpPr>
          <p:cNvPr id="1048664" name="Footer Placeholder 4"/>
          <p:cNvSpPr>
            <a:spLocks noGrp="1"/>
          </p:cNvSpPr>
          <p:nvPr>
            <p:ph type="ftr" sz="quarter" idx="11"/>
          </p:nvPr>
        </p:nvSpPr>
        <p:spPr/>
        <p:txBody>
          <a:bodyPr/>
          <a:lstStyle/>
          <a:p>
            <a:endParaRPr lang="en-US" dirty="0"/>
          </a:p>
        </p:txBody>
      </p:sp>
      <p:sp>
        <p:nvSpPr>
          <p:cNvPr id="1048665"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0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4" name="Date Placeholder 3"/>
          <p:cNvSpPr>
            <a:spLocks noGrp="1"/>
          </p:cNvSpPr>
          <p:nvPr>
            <p:ph type="dt" sz="half" idx="10"/>
          </p:nvPr>
        </p:nvSpPr>
        <p:spPr/>
        <p:txBody>
          <a:bodyPr/>
          <a:lstStyle/>
          <a:p>
            <a:fld id="{B61BEF0D-F0BB-DE4B-95CE-6DB70DBA9567}" type="datetimeFigureOut">
              <a:rPr lang="en-US" dirty="0"/>
              <a:t>11/7/2024</a:t>
            </a:fld>
            <a:endParaRPr lang="en-US" dirty="0"/>
          </a:p>
        </p:txBody>
      </p:sp>
      <p:sp>
        <p:nvSpPr>
          <p:cNvPr id="1048705" name="Footer Placeholder 4"/>
          <p:cNvSpPr>
            <a:spLocks noGrp="1"/>
          </p:cNvSpPr>
          <p:nvPr>
            <p:ph type="ftr" sz="quarter" idx="11"/>
          </p:nvPr>
        </p:nvSpPr>
        <p:spPr/>
        <p:txBody>
          <a:bodyPr/>
          <a:lstStyle/>
          <a:p>
            <a:endParaRPr lang="en-US" dirty="0"/>
          </a:p>
        </p:txBody>
      </p:sp>
      <p:sp>
        <p:nvSpPr>
          <p:cNvPr id="104870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a:t>Click to edit Master title style</a:t>
            </a:r>
            <a:endParaRPr lang="en-US" dirty="0"/>
          </a:p>
        </p:txBody>
      </p:sp>
      <p:sp>
        <p:nvSpPr>
          <p:cNvPr id="1048620"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1" name="Date Placeholder 3"/>
          <p:cNvSpPr>
            <a:spLocks noGrp="1"/>
          </p:cNvSpPr>
          <p:nvPr>
            <p:ph type="dt" sz="half" idx="10"/>
          </p:nvPr>
        </p:nvSpPr>
        <p:spPr/>
        <p:txBody>
          <a:bodyPr/>
          <a:lstStyle/>
          <a:p>
            <a:fld id="{42A54C80-263E-416B-A8E0-580EDEADCBDC}" type="datetimeFigureOut">
              <a:rPr lang="en-US" dirty="0"/>
              <a:t>11/7/2024</a:t>
            </a:fld>
            <a:endParaRPr lang="en-US" dirty="0"/>
          </a:p>
        </p:txBody>
      </p:sp>
      <p:sp>
        <p:nvSpPr>
          <p:cNvPr id="1048622" name="Footer Placeholder 4"/>
          <p:cNvSpPr>
            <a:spLocks noGrp="1"/>
          </p:cNvSpPr>
          <p:nvPr>
            <p:ph type="ftr" sz="quarter" idx="11"/>
          </p:nvPr>
        </p:nvSpPr>
        <p:spPr/>
        <p:txBody>
          <a:bodyPr/>
          <a:lstStyle/>
          <a:p>
            <a:endParaRPr lang="en-US" dirty="0"/>
          </a:p>
        </p:txBody>
      </p:sp>
      <p:sp>
        <p:nvSpPr>
          <p:cNvPr id="1048623"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05"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lstStyle/>
          <a:p>
            <a:fld id="{B61BEF0D-F0BB-DE4B-95CE-6DB70DBA9567}" type="datetimeFigureOut">
              <a:rPr lang="en-US" dirty="0"/>
              <a:t>11/7/2024</a:t>
            </a:fld>
            <a:endParaRPr lang="en-US" dirty="0"/>
          </a:p>
        </p:txBody>
      </p:sp>
      <p:sp>
        <p:nvSpPr>
          <p:cNvPr id="1048607" name="Footer Placeholder 4"/>
          <p:cNvSpPr>
            <a:spLocks noGrp="1"/>
          </p:cNvSpPr>
          <p:nvPr>
            <p:ph type="ftr" sz="quarter" idx="11"/>
          </p:nvPr>
        </p:nvSpPr>
        <p:spPr/>
        <p:txBody>
          <a:bodyPr/>
          <a:lstStyle/>
          <a:p>
            <a:endParaRPr lang="en-US" dirty="0"/>
          </a:p>
        </p:txBody>
      </p:sp>
      <p:sp>
        <p:nvSpPr>
          <p:cNvPr id="104860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a:t>Click to edit Master title style</a:t>
            </a:r>
            <a:endParaRPr lang="en-US" dirty="0"/>
          </a:p>
        </p:txBody>
      </p:sp>
      <p:sp>
        <p:nvSpPr>
          <p:cNvPr id="1048685"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6"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7" name="Date Placeholder 4"/>
          <p:cNvSpPr>
            <a:spLocks noGrp="1"/>
          </p:cNvSpPr>
          <p:nvPr>
            <p:ph type="dt" sz="half" idx="10"/>
          </p:nvPr>
        </p:nvSpPr>
        <p:spPr/>
        <p:txBody>
          <a:bodyPr/>
          <a:lstStyle/>
          <a:p>
            <a:fld id="{42A54C80-263E-416B-A8E0-580EDEADCBDC}" type="datetimeFigureOut">
              <a:rPr lang="en-US" dirty="0"/>
              <a:t>11/7/2024</a:t>
            </a:fld>
            <a:endParaRPr lang="en-US" dirty="0"/>
          </a:p>
        </p:txBody>
      </p:sp>
      <p:sp>
        <p:nvSpPr>
          <p:cNvPr id="1048688" name="Footer Placeholder 5"/>
          <p:cNvSpPr>
            <a:spLocks noGrp="1"/>
          </p:cNvSpPr>
          <p:nvPr>
            <p:ph type="ftr" sz="quarter" idx="11"/>
          </p:nvPr>
        </p:nvSpPr>
        <p:spPr/>
        <p:txBody>
          <a:bodyPr/>
          <a:lstStyle/>
          <a:p>
            <a:endParaRPr lang="en-US" dirty="0"/>
          </a:p>
        </p:txBody>
      </p:sp>
      <p:sp>
        <p:nvSpPr>
          <p:cNvPr id="1048689"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lang="en-US"/>
              <a:t>Click to edit Master title style</a:t>
            </a:r>
            <a:endParaRPr lang="en-US" dirty="0"/>
          </a:p>
        </p:txBody>
      </p:sp>
      <p:sp>
        <p:nvSpPr>
          <p:cNvPr id="1048667"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68"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1" name="Date Placeholder 6"/>
          <p:cNvSpPr>
            <a:spLocks noGrp="1"/>
          </p:cNvSpPr>
          <p:nvPr>
            <p:ph type="dt" sz="half" idx="10"/>
          </p:nvPr>
        </p:nvSpPr>
        <p:spPr/>
        <p:txBody>
          <a:bodyPr/>
          <a:lstStyle/>
          <a:p>
            <a:fld id="{B61BEF0D-F0BB-DE4B-95CE-6DB70DBA9567}" type="datetimeFigureOut">
              <a:rPr lang="en-US" dirty="0"/>
              <a:t>11/7/2024</a:t>
            </a:fld>
            <a:endParaRPr lang="en-US" dirty="0"/>
          </a:p>
        </p:txBody>
      </p:sp>
      <p:sp>
        <p:nvSpPr>
          <p:cNvPr id="1048672" name="Footer Placeholder 7"/>
          <p:cNvSpPr>
            <a:spLocks noGrp="1"/>
          </p:cNvSpPr>
          <p:nvPr>
            <p:ph type="ftr" sz="quarter" idx="11"/>
          </p:nvPr>
        </p:nvSpPr>
        <p:spPr/>
        <p:txBody>
          <a:bodyPr/>
          <a:lstStyle/>
          <a:p>
            <a:endParaRPr lang="en-US" dirty="0"/>
          </a:p>
        </p:txBody>
      </p:sp>
      <p:sp>
        <p:nvSpPr>
          <p:cNvPr id="1048673"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36" name="Date Placeholder 2"/>
          <p:cNvSpPr>
            <a:spLocks noGrp="1"/>
          </p:cNvSpPr>
          <p:nvPr>
            <p:ph type="dt" sz="half" idx="10"/>
          </p:nvPr>
        </p:nvSpPr>
        <p:spPr/>
        <p:txBody>
          <a:bodyPr/>
          <a:lstStyle/>
          <a:p>
            <a:fld id="{B61BEF0D-F0BB-DE4B-95CE-6DB70DBA9567}" type="datetimeFigureOut">
              <a:rPr lang="en-US" dirty="0"/>
              <a:t>11/7/2024</a:t>
            </a:fld>
            <a:endParaRPr lang="en-US" dirty="0"/>
          </a:p>
        </p:txBody>
      </p:sp>
      <p:sp>
        <p:nvSpPr>
          <p:cNvPr id="1048637" name="Footer Placeholder 3"/>
          <p:cNvSpPr>
            <a:spLocks noGrp="1"/>
          </p:cNvSpPr>
          <p:nvPr>
            <p:ph type="ftr" sz="quarter" idx="11"/>
          </p:nvPr>
        </p:nvSpPr>
        <p:spPr/>
        <p:txBody>
          <a:bodyPr/>
          <a:lstStyle/>
          <a:p>
            <a:endParaRPr lang="en-US" dirty="0"/>
          </a:p>
        </p:txBody>
      </p:sp>
      <p:sp>
        <p:nvSpPr>
          <p:cNvPr id="1048638"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4" name="Date Placeholder 1"/>
          <p:cNvSpPr>
            <a:spLocks noGrp="1"/>
          </p:cNvSpPr>
          <p:nvPr>
            <p:ph type="dt" sz="half" idx="10"/>
          </p:nvPr>
        </p:nvSpPr>
        <p:spPr/>
        <p:txBody>
          <a:bodyPr/>
          <a:lstStyle/>
          <a:p>
            <a:fld id="{B61BEF0D-F0BB-DE4B-95CE-6DB70DBA9567}" type="datetimeFigureOut">
              <a:rPr lang="en-US" dirty="0"/>
              <a:t>11/7/2024</a:t>
            </a:fld>
            <a:endParaRPr lang="en-US" dirty="0"/>
          </a:p>
        </p:txBody>
      </p:sp>
      <p:sp>
        <p:nvSpPr>
          <p:cNvPr id="1048615" name="Footer Placeholder 2"/>
          <p:cNvSpPr>
            <a:spLocks noGrp="1"/>
          </p:cNvSpPr>
          <p:nvPr>
            <p:ph type="ftr" sz="quarter" idx="11"/>
          </p:nvPr>
        </p:nvSpPr>
        <p:spPr/>
        <p:txBody>
          <a:bodyPr/>
          <a:lstStyle/>
          <a:p>
            <a:endParaRPr lang="en-US" dirty="0"/>
          </a:p>
        </p:txBody>
      </p:sp>
      <p:sp>
        <p:nvSpPr>
          <p:cNvPr id="1048616"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697"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8"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1048699" name="Date Placeholder 4"/>
          <p:cNvSpPr>
            <a:spLocks noGrp="1"/>
          </p:cNvSpPr>
          <p:nvPr>
            <p:ph type="dt" sz="half" idx="10"/>
          </p:nvPr>
        </p:nvSpPr>
        <p:spPr/>
        <p:txBody>
          <a:bodyPr/>
          <a:lstStyle/>
          <a:p>
            <a:fld id="{42A54C80-263E-416B-A8E0-580EDEADCBDC}" type="datetimeFigureOut">
              <a:rPr lang="en-US" dirty="0"/>
              <a:t>11/7/2024</a:t>
            </a:fld>
            <a:endParaRPr lang="en-US" dirty="0"/>
          </a:p>
        </p:txBody>
      </p:sp>
      <p:sp>
        <p:nvSpPr>
          <p:cNvPr id="1048700" name="Footer Placeholder 5"/>
          <p:cNvSpPr>
            <a:spLocks noGrp="1"/>
          </p:cNvSpPr>
          <p:nvPr>
            <p:ph type="ftr" sz="quarter" idx="11"/>
          </p:nvPr>
        </p:nvSpPr>
        <p:spPr/>
        <p:txBody>
          <a:bodyPr/>
          <a:lstStyle/>
          <a:p>
            <a:endParaRPr lang="en-US" dirty="0"/>
          </a:p>
        </p:txBody>
      </p:sp>
      <p:sp>
        <p:nvSpPr>
          <p:cNvPr id="1048701"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6"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7"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58" name="Footer Placeholder 5"/>
          <p:cNvSpPr>
            <a:spLocks noGrp="1"/>
          </p:cNvSpPr>
          <p:nvPr>
            <p:ph type="ftr" sz="quarter" idx="11"/>
          </p:nvPr>
        </p:nvSpPr>
        <p:spPr/>
        <p:txBody>
          <a:bodyPr/>
          <a:lstStyle/>
          <a:p>
            <a:endParaRPr lang="en-US" dirty="0"/>
          </a:p>
        </p:txBody>
      </p:sp>
      <p:sp>
        <p:nvSpPr>
          <p:cNvPr id="1048659"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1048660" name="Date Placeholder 4"/>
          <p:cNvSpPr>
            <a:spLocks noGrp="1"/>
          </p:cNvSpPr>
          <p:nvPr>
            <p:ph type="dt" sz="half" idx="10"/>
          </p:nvPr>
        </p:nvSpPr>
        <p:spPr/>
        <p:txBody>
          <a:bodyPr/>
          <a:lstStyle/>
          <a:p>
            <a:fld id="{B61BEF0D-F0BB-DE4B-95CE-6DB70DBA9567}" type="datetimeFigureOut">
              <a:rPr lang="en-US" dirty="0"/>
              <a:t>11/7/2024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11/7/2024</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lstStyle/>
          <a:p>
            <a:pPr algn="l"/>
            <a:r>
              <a:rPr lang="en-US" sz="3600" b="1" u="sng" dirty="0">
                <a:solidFill>
                  <a:srgbClr val="6600CC"/>
                </a:solidFill>
                <a:latin typeface="Times New Roman" panose="02020603050405020304" pitchFamily="18" charset="0"/>
                <a:cs typeface="Times New Roman" panose="02020603050405020304" pitchFamily="18" charset="0"/>
              </a:rPr>
              <a:t>EMPLOYEE PERFORMANCE ANALYSIS USING EXCEL</a:t>
            </a:r>
            <a:endParaRPr lang="zh-CN" altLang="en-US" u="sng">
              <a:solidFill>
                <a:srgbClr val="6600CC"/>
              </a:solidFill>
            </a:endParaRPr>
          </a:p>
        </p:txBody>
      </p:sp>
      <p:sp>
        <p:nvSpPr>
          <p:cNvPr id="1048603" name="TextBox 3"/>
          <p:cNvSpPr txBox="1"/>
          <p:nvPr/>
        </p:nvSpPr>
        <p:spPr>
          <a:xfrm>
            <a:off x="2292567" y="3265714"/>
            <a:ext cx="7619999" cy="2677656"/>
          </a:xfrm>
          <a:prstGeom prst="rect">
            <a:avLst/>
          </a:prstGeom>
          <a:solidFill>
            <a:srgbClr val="FFFFFF"/>
          </a:solidFill>
        </p:spPr>
        <p:txBody>
          <a:bodyPr wrap="square" rtlCol="0">
            <a:spAutoFit/>
          </a:bodyPr>
          <a:lstStyle/>
          <a:p>
            <a:pPr algn="l"/>
            <a:r>
              <a:rPr lang="en-US" sz="2400" b="1" dirty="0">
                <a:solidFill>
                  <a:srgbClr val="36363D"/>
                </a:solidFill>
                <a:latin typeface="Times New Roman" panose="02020603050405020304" pitchFamily="18" charset="0"/>
                <a:cs typeface="Times New Roman" panose="02020603050405020304" pitchFamily="18" charset="0"/>
              </a:rPr>
              <a:t>NAME: LAVANYA. M</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REGISTERNO:</a:t>
            </a:r>
            <a:r>
              <a:rPr lang="en-IN" sz="2400" b="1" dirty="0">
                <a:solidFill>
                  <a:srgbClr val="36363D"/>
                </a:solidFill>
                <a:latin typeface="Times New Roman" panose="02020603050405020304" pitchFamily="18" charset="0"/>
                <a:cs typeface="Times New Roman" panose="02020603050405020304" pitchFamily="18" charset="0"/>
              </a:rPr>
              <a:t>312201112</a:t>
            </a:r>
            <a:endParaRPr lang="zh-CN" altLang="en-US" sz="2000" b="1" dirty="0">
              <a:solidFill>
                <a:srgbClr val="36363D"/>
              </a:solidFill>
            </a:endParaRPr>
          </a:p>
          <a:p>
            <a:pPr algn="l"/>
            <a:r>
              <a:rPr lang="en-IN" sz="2400" b="1" dirty="0">
                <a:solidFill>
                  <a:srgbClr val="36363D"/>
                </a:solidFill>
                <a:latin typeface="Times New Roman" panose="02020603050405020304" pitchFamily="18" charset="0"/>
                <a:cs typeface="Times New Roman" panose="02020603050405020304" pitchFamily="18" charset="0"/>
              </a:rPr>
              <a:t>USERNAME:</a:t>
            </a:r>
            <a:r>
              <a:rPr lang="en-US" sz="2400" b="1" dirty="0">
                <a:solidFill>
                  <a:srgbClr val="36363D"/>
                </a:solidFill>
                <a:latin typeface="Times New Roman" panose="02020603050405020304" pitchFamily="18" charset="0"/>
                <a:cs typeface="Times New Roman" panose="02020603050405020304" pitchFamily="18" charset="0"/>
              </a:rPr>
              <a:t>asunm110312201112</a:t>
            </a:r>
            <a:endParaRPr lang="en-GB"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DEPARTMENT:B.</a:t>
            </a:r>
            <a:r>
              <a:rPr lang="en-GB" sz="2400" b="1" dirty="0">
                <a:solidFill>
                  <a:srgbClr val="36363D"/>
                </a:solidFill>
                <a:latin typeface="Times New Roman" panose="02020603050405020304" pitchFamily="18" charset="0"/>
                <a:cs typeface="Times New Roman" panose="02020603050405020304" pitchFamily="18" charset="0"/>
              </a:rPr>
              <a:t>COM ACCOUNTING AND            </a:t>
            </a:r>
          </a:p>
          <a:p>
            <a:pPr algn="l"/>
            <a:r>
              <a:rPr lang="en-GB" sz="2400" b="1" dirty="0">
                <a:solidFill>
                  <a:srgbClr val="36363D"/>
                </a:solidFill>
                <a:latin typeface="Times New Roman" panose="02020603050405020304" pitchFamily="18" charset="0"/>
                <a:cs typeface="Times New Roman" panose="02020603050405020304" pitchFamily="18" charset="0"/>
              </a:rPr>
              <a:t>FINANCE</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COLLEGE:</a:t>
            </a:r>
            <a:r>
              <a:rPr lang="en-IN" sz="2400" b="1" dirty="0">
                <a:solidFill>
                  <a:srgbClr val="36363D"/>
                </a:solidFill>
                <a:latin typeface="Times New Roman" panose="02020603050405020304" pitchFamily="18" charset="0"/>
                <a:cs typeface="Times New Roman" panose="02020603050405020304" pitchFamily="18" charset="0"/>
              </a:rPr>
              <a:t> </a:t>
            </a:r>
            <a:r>
              <a:rPr lang="en-US" sz="2400" b="1" dirty="0">
                <a:solidFill>
                  <a:srgbClr val="36363D"/>
                </a:solidFill>
                <a:latin typeface="Times New Roman" panose="02020603050405020304" pitchFamily="18" charset="0"/>
                <a:cs typeface="Times New Roman" panose="02020603050405020304" pitchFamily="18" charset="0"/>
              </a:rPr>
              <a:t>DHARMAMUTHI RAO CALAVALA CUNNAN CHETTY’S  HINDU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extBox 1"/>
          <p:cNvSpPr txBox="1"/>
          <p:nvPr/>
        </p:nvSpPr>
        <p:spPr>
          <a:xfrm>
            <a:off x="583095" y="598509"/>
            <a:ext cx="6944140" cy="1069340"/>
          </a:xfrm>
          <a:prstGeom prst="rect">
            <a:avLst/>
          </a:prstGeom>
          <a:solidFill>
            <a:srgbClr val="FFFFFF"/>
          </a:solidFill>
        </p:spPr>
        <p:txBody>
          <a:bodyPr wrap="square" rtlCol="0">
            <a:spAutoFit/>
          </a:bodyPr>
          <a:lstStyle/>
          <a:p>
            <a:r>
              <a:rPr lang="en-US" sz="6600" b="1" dirty="0">
                <a:latin typeface="Times New Roman" panose="02020603050405020304"/>
              </a:rPr>
              <a:t>    RESULTS </a:t>
            </a:r>
            <a:endParaRPr lang="zh-CN" altLang="en-US" sz="6600"/>
          </a:p>
        </p:txBody>
      </p:sp>
      <p:pic>
        <p:nvPicPr>
          <p:cNvPr id="2097153" name="Picture 2097152"/>
          <p:cNvPicPr>
            <a:picLocks/>
          </p:cNvPicPr>
          <p:nvPr/>
        </p:nvPicPr>
        <p:blipFill>
          <a:blip r:embed="rId2"/>
          <a:stretch>
            <a:fillRect/>
          </a:stretch>
        </p:blipFill>
        <p:spPr>
          <a:xfrm>
            <a:off x="1590380" y="2073927"/>
            <a:ext cx="7236125" cy="47840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extBox 1"/>
          <p:cNvSpPr txBox="1"/>
          <p:nvPr/>
        </p:nvSpPr>
        <p:spPr>
          <a:xfrm>
            <a:off x="596348" y="437321"/>
            <a:ext cx="5658678" cy="624839"/>
          </a:xfrm>
          <a:prstGeom prst="rect">
            <a:avLst/>
          </a:prstGeom>
          <a:noFill/>
        </p:spPr>
        <p:txBody>
          <a:bodyPr wrap="square" rtlCol="0">
            <a:spAutoFit/>
          </a:bodyPr>
          <a:lstStyle/>
          <a:p>
            <a:r>
              <a:rPr lang="en-US" sz="3600" u="none" dirty="0">
                <a:solidFill>
                  <a:srgbClr val="6600CC"/>
                </a:solidFill>
                <a:latin typeface="Times New Roman" panose="02020603050405020304" pitchFamily="18" charset="0"/>
                <a:cs typeface="Times New Roman" panose="02020603050405020304" pitchFamily="18" charset="0"/>
              </a:rPr>
              <a:t>CONCLUSION</a:t>
            </a:r>
          </a:p>
        </p:txBody>
      </p:sp>
      <p:sp>
        <p:nvSpPr>
          <p:cNvPr id="1048634" name="TextBox 3"/>
          <p:cNvSpPr txBox="1"/>
          <p:nvPr/>
        </p:nvSpPr>
        <p:spPr>
          <a:xfrm>
            <a:off x="1297213" y="1509769"/>
            <a:ext cx="9330927" cy="283464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lstStyle/>
          <a:p>
            <a:r>
              <a:rPr lang="en-US" sz="4400" b="1" dirty="0">
                <a:solidFill>
                  <a:srgbClr val="9933FF"/>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lstStyle/>
          <a:p>
            <a:r>
              <a:rPr lang="en-US" sz="3600" b="1" dirty="0">
                <a:solidFill>
                  <a:srgbClr val="9933FF"/>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1.Problem Statement</a:t>
            </a:r>
          </a:p>
          <a:p>
            <a:r>
              <a:rPr lang="en-US" b="1" dirty="0">
                <a:solidFill>
                  <a:schemeClr val="tx1"/>
                </a:solidFill>
                <a:latin typeface="Times New Roman" panose="02020603050405020304" pitchFamily="18" charset="0"/>
                <a:cs typeface="Times New Roman" panose="02020603050405020304" pitchFamily="18" charset="0"/>
              </a:rPr>
              <a:t>2. Project Overview</a:t>
            </a:r>
          </a:p>
          <a:p>
            <a:r>
              <a:rPr lang="en-US" b="1" dirty="0">
                <a:solidFill>
                  <a:schemeClr val="tx1"/>
                </a:solidFill>
                <a:latin typeface="Times New Roman" panose="02020603050405020304" pitchFamily="18" charset="0"/>
                <a:cs typeface="Times New Roman" panose="02020603050405020304" pitchFamily="18" charset="0"/>
              </a:rPr>
              <a:t>3.End Users</a:t>
            </a:r>
          </a:p>
          <a:p>
            <a:r>
              <a:rPr lang="en-US" b="1" dirty="0">
                <a:solidFill>
                  <a:schemeClr val="tx1"/>
                </a:solidFill>
                <a:latin typeface="Times New Roman" panose="02020603050405020304" pitchFamily="18" charset="0"/>
                <a:cs typeface="Times New Roman" panose="02020603050405020304" pitchFamily="18" charset="0"/>
              </a:rPr>
              <a:t>4.Our Solution and Proposition</a:t>
            </a:r>
          </a:p>
          <a:p>
            <a:r>
              <a:rPr lang="en-US" b="1" dirty="0">
                <a:solidFill>
                  <a:schemeClr val="tx1"/>
                </a:solidFill>
                <a:latin typeface="Times New Roman" panose="02020603050405020304" pitchFamily="18" charset="0"/>
                <a:cs typeface="Times New Roman" panose="02020603050405020304" pitchFamily="18" charset="0"/>
              </a:rPr>
              <a:t>5.Modelling Approach</a:t>
            </a:r>
          </a:p>
          <a:p>
            <a:r>
              <a:rPr lang="en-US" b="1" dirty="0">
                <a:solidFill>
                  <a:schemeClr val="tx1"/>
                </a:solidFill>
                <a:latin typeface="Times New Roman" panose="02020603050405020304" pitchFamily="18" charset="0"/>
                <a:cs typeface="Times New Roman" panose="02020603050405020304" pitchFamily="18" charset="0"/>
              </a:rPr>
              <a:t>6.Results and Discussion</a:t>
            </a:r>
          </a:p>
          <a:p>
            <a:r>
              <a:rPr lang="en-US" b="1" dirty="0">
                <a:solidFill>
                  <a:schemeClr val="tx1"/>
                </a:solidFill>
                <a:latin typeface="Times New Roman" panose="02020603050405020304" pitchFamily="18" charset="0"/>
                <a:cs typeface="Times New Roman" panose="02020603050405020304" pitchFamily="18" charset="0"/>
              </a:rPr>
              <a:t>7.Conclusion</a:t>
            </a:r>
          </a:p>
        </p:txBody>
      </p:sp>
      <p:cxnSp>
        <p:nvCxnSpPr>
          <p:cNvPr id="3145732" name="Straight Connector 7"/>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lstStyle/>
          <a:p>
            <a:r>
              <a:rPr lang="en-US" sz="3600" b="1" dirty="0">
                <a:solidFill>
                  <a:srgbClr val="6600CC"/>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452250"/>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lang="en-US" sz="2400" dirty="0">
                <a:solidFill>
                  <a:schemeClr val="tx1"/>
                </a:solidFill>
                <a:latin typeface="Times New Roman" panose="02020603050405020304" pitchFamily="18" charset="0"/>
                <a:cs typeface="Times New Roman" panose="02020603050405020304" pitchFamily="18" charset="0"/>
              </a:rPr>
              <a:t>ABC </a:t>
            </a:r>
            <a:r>
              <a:rPr lang="en-GB" sz="2400" dirty="0">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
          <p:cNvSpPr txBox="1"/>
          <p:nvPr/>
        </p:nvSpPr>
        <p:spPr>
          <a:xfrm>
            <a:off x="601961" y="453669"/>
            <a:ext cx="7142922" cy="624840"/>
          </a:xfrm>
          <a:prstGeom prst="rect">
            <a:avLst/>
          </a:prstGeom>
          <a:noFill/>
        </p:spPr>
        <p:txBody>
          <a:bodyPr wrap="square" rtlCol="0">
            <a:spAutoFit/>
          </a:bodyPr>
          <a:lstStyle/>
          <a:p>
            <a:r>
              <a:rPr lang="en-US" sz="3600" b="1" dirty="0">
                <a:solidFill>
                  <a:srgbClr val="6600CC"/>
                </a:solidFill>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515573" y="790397"/>
            <a:ext cx="8865705" cy="584775"/>
          </a:xfrm>
          <a:prstGeom prst="rect">
            <a:avLst/>
          </a:prstGeom>
          <a:noFill/>
        </p:spPr>
        <p:txBody>
          <a:bodyPr wrap="square" rtlCol="0">
            <a:spAutoFit/>
          </a:bodyPr>
          <a:lstStyle/>
          <a:p>
            <a:r>
              <a:rPr lang="en-US" sz="3200" b="1" dirty="0">
                <a:solidFill>
                  <a:srgbClr val="6600CC"/>
                </a:solidFill>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extBox 1"/>
          <p:cNvSpPr txBox="1"/>
          <p:nvPr/>
        </p:nvSpPr>
        <p:spPr>
          <a:xfrm>
            <a:off x="225287" y="291548"/>
            <a:ext cx="9037983" cy="574040"/>
          </a:xfrm>
          <a:prstGeom prst="rect">
            <a:avLst/>
          </a:prstGeom>
          <a:noFill/>
        </p:spPr>
        <p:txBody>
          <a:bodyPr wrap="square" rtlCol="0">
            <a:spAutoFit/>
          </a:bodyPr>
          <a:lstStyle/>
          <a:p>
            <a:r>
              <a:rPr lang="en-US" sz="3200" b="1" dirty="0">
                <a:solidFill>
                  <a:srgbClr val="6600CC"/>
                </a:solidFill>
                <a:latin typeface="Times New Roman" panose="02020603050405020304" pitchFamily="18" charset="0"/>
                <a:cs typeface="Times New Roman" panose="02020603050405020304" pitchFamily="18" charset="0"/>
              </a:rPr>
              <a:t>OUR SOLUTION AND ITS VALUE PROPOSITION</a:t>
            </a:r>
          </a:p>
        </p:txBody>
      </p:sp>
      <p:sp>
        <p:nvSpPr>
          <p:cNvPr id="1048627" name="TextBox 9"/>
          <p:cNvSpPr txBox="1"/>
          <p:nvPr/>
        </p:nvSpPr>
        <p:spPr>
          <a:xfrm>
            <a:off x="1182229" y="1164460"/>
            <a:ext cx="7393293" cy="4663440"/>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1"/>
          <p:cNvSpPr txBox="1"/>
          <p:nvPr/>
        </p:nvSpPr>
        <p:spPr>
          <a:xfrm>
            <a:off x="417759" y="627374"/>
            <a:ext cx="8004314" cy="584775"/>
          </a:xfrm>
          <a:prstGeom prst="rect">
            <a:avLst/>
          </a:prstGeom>
          <a:noFill/>
        </p:spPr>
        <p:txBody>
          <a:bodyPr wrap="square" rtlCol="0">
            <a:spAutoFit/>
          </a:bodyPr>
          <a:lstStyle/>
          <a:p>
            <a:r>
              <a:rPr lang="en-US" sz="3200" b="1" dirty="0">
                <a:solidFill>
                  <a:srgbClr val="6600CC"/>
                </a:solidFill>
                <a:latin typeface="Times New Roman" panose="02020603050405020304"/>
              </a:rPr>
              <a:t>DATASET DESCRIPTION</a:t>
            </a:r>
          </a:p>
        </p:txBody>
      </p:sp>
      <p:sp>
        <p:nvSpPr>
          <p:cNvPr id="1048629" name="TextBox 2"/>
          <p:cNvSpPr txBox="1"/>
          <p:nvPr/>
        </p:nvSpPr>
        <p:spPr>
          <a:xfrm>
            <a:off x="1012844" y="1603513"/>
            <a:ext cx="7699514" cy="5120640"/>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organizations</a:t>
            </a:r>
            <a:endParaRPr lang="zh-CN" altLang="en-US"/>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LAST NAME : The last name of the employee.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BUSINESS UNIT :The specific business unit or department to which the employee belongs</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EMPLOYEE TYPE : The type of employment the employee has (Example: Full time, part time and contract)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GENDER CODE : A  code representing the gender of the employee (Example: Male, Female and non binary) </a:t>
            </a:r>
            <a:endParaRPr lang="zh-CN" altLang="en-US"/>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1"/>
          <p:cNvSpPr txBox="1"/>
          <p:nvPr/>
        </p:nvSpPr>
        <p:spPr>
          <a:xfrm>
            <a:off x="543338" y="320213"/>
            <a:ext cx="6520070" cy="584775"/>
          </a:xfrm>
          <a:prstGeom prst="rect">
            <a:avLst/>
          </a:prstGeom>
          <a:noFill/>
        </p:spPr>
        <p:txBody>
          <a:bodyPr wrap="square" rtlCol="0">
            <a:spAutoFit/>
          </a:bodyPr>
          <a:lstStyle/>
          <a:p>
            <a:r>
              <a:rPr lang="en-US" sz="3200" b="1" dirty="0">
                <a:solidFill>
                  <a:srgbClr val="6600CC"/>
                </a:solidFill>
                <a:latin typeface="Times New Roman" panose="02020603050405020304"/>
              </a:rPr>
              <a:t>MODELLING</a:t>
            </a:r>
          </a:p>
        </p:txBody>
      </p:sp>
      <p:sp>
        <p:nvSpPr>
          <p:cNvPr id="1048631" name="TextBox 4"/>
          <p:cNvSpPr txBox="1"/>
          <p:nvPr/>
        </p:nvSpPr>
        <p:spPr>
          <a:xfrm>
            <a:off x="1303262" y="1166842"/>
            <a:ext cx="9287492" cy="4003040"/>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Conditional Formatting, </a:t>
            </a:r>
            <a:r>
              <a:rPr lang="en-US" sz="2400" dirty="0" err="1">
                <a:latin typeface="Times New Roman" panose="02020603050405020304"/>
              </a:rPr>
              <a:t>Designin</a:t>
            </a:r>
            <a:r>
              <a:rPr lang="en-GB" sz="2400" dirty="0">
                <a:latin typeface="Times New Roman" panose="02020603050405020304"/>
              </a:rPr>
              <a:t>g</a:t>
            </a:r>
            <a:endParaRPr lang="zh-CN" altLang="en-US"/>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588</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Kanagaraj B</cp:lastModifiedBy>
  <cp:revision>7</cp:revision>
  <dcterms:created xsi:type="dcterms:W3CDTF">2024-08-15T23:32:52Z</dcterms:created>
  <dcterms:modified xsi:type="dcterms:W3CDTF">2024-11-07T06:44:16Z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0e7d3ce72e28492bb7ec6c5d342d070c</vt:lpwstr>
  </property>
</Properties>
</file>