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26" y="-4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22E-2"/>
          <c:y val="3.2628615876277661E-2"/>
          <c:w val="0.78770891903092488"/>
          <c:h val="0.91014805401472598"/>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xmlns:c16r2="http://schemas.microsoft.com/office/drawing/2015/06/char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xmlns:c16r2="http://schemas.microsoft.com/office/drawing/2015/06/char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5C26-4717-B603-344D0B641442}"/>
            </c:ext>
          </c:extLst>
        </c:ser>
        <c:dLbls>
          <c:showLegendKey val="0"/>
          <c:showVal val="0"/>
          <c:showCatName val="0"/>
          <c:showSerName val="0"/>
          <c:showPercent val="0"/>
          <c:showBubbleSize val="0"/>
        </c:dLbls>
        <c:gapWidth val="150"/>
        <c:axId val="115544064"/>
        <c:axId val="115545600"/>
      </c:barChart>
      <c:catAx>
        <c:axId val="115544064"/>
        <c:scaling>
          <c:orientation val="minMax"/>
        </c:scaling>
        <c:delete val="0"/>
        <c:axPos val="b"/>
        <c:numFmt formatCode="General" sourceLinked="0"/>
        <c:majorTickMark val="out"/>
        <c:minorTickMark val="none"/>
        <c:tickLblPos val="nextTo"/>
        <c:crossAx val="115545600"/>
        <c:crosses val="autoZero"/>
        <c:auto val="1"/>
        <c:lblAlgn val="ctr"/>
        <c:lblOffset val="100"/>
        <c:noMultiLvlLbl val="0"/>
      </c:catAx>
      <c:valAx>
        <c:axId val="115545600"/>
        <c:scaling>
          <c:orientation val="minMax"/>
        </c:scaling>
        <c:delete val="0"/>
        <c:axPos val="l"/>
        <c:majorGridlines/>
        <c:numFmt formatCode="General" sourceLinked="1"/>
        <c:majorTickMark val="out"/>
        <c:minorTickMark val="none"/>
        <c:tickLblPos val="nextTo"/>
        <c:crossAx val="115544064"/>
        <c:crosses val="autoZero"/>
        <c:crossBetween val="between"/>
      </c:valAx>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NAME: </a:t>
            </a:r>
            <a:r>
              <a:rPr lang="en-US" sz="2400" b="1" dirty="0" err="1"/>
              <a:t>S</a:t>
            </a:r>
            <a:r>
              <a:rPr lang="en-US" sz="2400" b="1" dirty="0" err="1" smtClean="0"/>
              <a:t>halini.S</a:t>
            </a:r>
            <a:endParaRPr lang="en-US" sz="2400" dirty="0"/>
          </a:p>
          <a:p>
            <a:r>
              <a:rPr lang="en-US" sz="2400" b="1" dirty="0"/>
              <a:t>ROLL NO: </a:t>
            </a:r>
            <a:r>
              <a:rPr lang="en-US" sz="2400" b="1" dirty="0" smtClean="0"/>
              <a:t>2022ISM028</a:t>
            </a:r>
            <a:endParaRPr lang="en-US" sz="2400" dirty="0"/>
          </a:p>
          <a:p>
            <a:r>
              <a:rPr lang="en-US" sz="2400" b="1" dirty="0"/>
              <a:t>REGISTER NUMBER: </a:t>
            </a:r>
            <a:r>
              <a:rPr lang="en-US" sz="2400" b="1" dirty="0" smtClean="0"/>
              <a:t>422200119</a:t>
            </a:r>
            <a:endParaRPr lang="en-US" sz="2400" dirty="0"/>
          </a:p>
          <a:p>
            <a:r>
              <a:rPr lang="en-US" sz="2400" b="1" dirty="0"/>
              <a:t>NAAN MUDHALVAN ID</a:t>
            </a:r>
            <a:r>
              <a:rPr lang="en-US" sz="2400" b="1" smtClean="0"/>
              <a:t>: 5CCF1B7FB46CF6190AA4CC49D44EFC2E</a:t>
            </a:r>
            <a:endParaRPr lang="en-US" sz="2400" dirty="0"/>
          </a:p>
          <a:p>
            <a:r>
              <a:rPr lang="en-US" sz="2400" b="1" dirty="0"/>
              <a:t>DEPARTMENT: B.COM(ISM)</a:t>
            </a:r>
            <a:endParaRPr lang="en-US" sz="2400" dirty="0"/>
          </a:p>
          <a:p>
            <a:r>
              <a:rPr lang="en-US" sz="2400" b="1" dirty="0"/>
              <a:t>COLLEGE:</a:t>
            </a:r>
            <a:r>
              <a:rPr lang="en-US" sz="2400" dirty="0"/>
              <a:t> </a:t>
            </a:r>
            <a:r>
              <a:rPr lang="en-US" sz="2000" dirty="0">
                <a:latin typeface="Aharoni" pitchFamily="2" charset="-79"/>
                <a:cs typeface="Aharoni" pitchFamily="2" charset="-79"/>
              </a:rPr>
              <a:t>SINDHI COLLEGE OF ARTS AND SCIENCE</a:t>
            </a:r>
          </a:p>
          <a:p>
            <a:r>
              <a:rPr lang="en-US" sz="2000" dirty="0"/>
              <a:t>           </a:t>
            </a:r>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E403-7947-424E-E5D5-89986AB2298E}"/>
              </a:ext>
            </a:extLst>
          </p:cNvPr>
          <p:cNvSpPr>
            <a:spLocks noGrp="1"/>
          </p:cNvSpPr>
          <p:nvPr>
            <p:ph type="title"/>
          </p:nvPr>
        </p:nvSpPr>
        <p:spPr>
          <a:xfrm>
            <a:off x="755333" y="385444"/>
            <a:ext cx="2978468" cy="758190"/>
          </a:xfrm>
        </p:spPr>
        <p:txBody>
          <a:bodyPr/>
          <a:lstStyle/>
          <a:p>
            <a:r>
              <a:rPr lang="en-IN" u="sng" dirty="0"/>
              <a:t>RESULTS:</a:t>
            </a:r>
          </a:p>
        </p:txBody>
      </p:sp>
      <p:sp>
        <p:nvSpPr>
          <p:cNvPr id="5" name="TextBox 4">
            <a:extLst>
              <a:ext uri="{FF2B5EF4-FFF2-40B4-BE49-F238E27FC236}">
                <a16:creationId xmlns:a16="http://schemas.microsoft.com/office/drawing/2014/main" xmlns=""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xmlns="" val="20000"/>
                    </a:ext>
                  </a:extLst>
                </a:gridCol>
                <a:gridCol w="1552931">
                  <a:extLst>
                    <a:ext uri="{9D8B030D-6E8A-4147-A177-3AD203B41FA5}">
                      <a16:colId xmlns:a16="http://schemas.microsoft.com/office/drawing/2014/main" xmlns="" val="20001"/>
                    </a:ext>
                  </a:extLst>
                </a:gridCol>
                <a:gridCol w="690191">
                  <a:extLst>
                    <a:ext uri="{9D8B030D-6E8A-4147-A177-3AD203B41FA5}">
                      <a16:colId xmlns:a16="http://schemas.microsoft.com/office/drawing/2014/main" xmlns="" val="20002"/>
                    </a:ext>
                  </a:extLst>
                </a:gridCol>
                <a:gridCol w="839423">
                  <a:extLst>
                    <a:ext uri="{9D8B030D-6E8A-4147-A177-3AD203B41FA5}">
                      <a16:colId xmlns:a16="http://schemas.microsoft.com/office/drawing/2014/main" xmlns="" val="20003"/>
                    </a:ext>
                  </a:extLst>
                </a:gridCol>
                <a:gridCol w="764806">
                  <a:extLst>
                    <a:ext uri="{9D8B030D-6E8A-4147-A177-3AD203B41FA5}">
                      <a16:colId xmlns:a16="http://schemas.microsoft.com/office/drawing/2014/main" xmlns="" val="20004"/>
                    </a:ext>
                  </a:extLst>
                </a:gridCol>
                <a:gridCol w="1049279">
                  <a:extLst>
                    <a:ext uri="{9D8B030D-6E8A-4147-A177-3AD203B41FA5}">
                      <a16:colId xmlns:a16="http://schemas.microsoft.com/office/drawing/2014/main" xmlns="" val="20005"/>
                    </a:ext>
                  </a:extLst>
                </a:gridCol>
                <a:gridCol w="1105239">
                  <a:extLst>
                    <a:ext uri="{9D8B030D-6E8A-4147-A177-3AD203B41FA5}">
                      <a16:colId xmlns:a16="http://schemas.microsoft.com/office/drawing/2014/main" xmlns=""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t>R</a:t>
            </a:r>
            <a:r>
              <a:rPr sz="3600" u="sng" spc="-40" dirty="0"/>
              <a:t>E</a:t>
            </a:r>
            <a:r>
              <a:rPr sz="3600" u="sng" spc="15" dirty="0"/>
              <a:t>S</a:t>
            </a:r>
            <a:r>
              <a:rPr sz="3600" u="sng" spc="-30" dirty="0"/>
              <a:t>U</a:t>
            </a:r>
            <a:r>
              <a:rPr sz="3600" u="sng" spc="-405" dirty="0"/>
              <a:t>L</a:t>
            </a:r>
            <a:r>
              <a:rPr sz="3600" u="sng" dirty="0"/>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800</Words>
  <Application>Microsoft Office PowerPoint</Application>
  <PresentationFormat>Custom</PresentationFormat>
  <Paragraphs>189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62</cp:revision>
  <dcterms:created xsi:type="dcterms:W3CDTF">2024-03-29T15:07:22Z</dcterms:created>
  <dcterms:modified xsi:type="dcterms:W3CDTF">2024-09-19T12:55:43Z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