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dirty="0"/>
              <a:t>STUDENT NAME:</a:t>
            </a:r>
            <a:r>
              <a:rPr lang="en-IN" sz="2400" dirty="0"/>
              <a:t> </a:t>
            </a:r>
            <a:r>
              <a:rPr lang="en-IN" sz="2400" dirty="0" err="1"/>
              <a:t>Mohanbabu.B</a:t>
            </a:r>
            <a:endParaRPr lang="en-US" sz="2400" dirty="0"/>
          </a:p>
          <a:p>
            <a:r>
              <a:rPr lang="en-US" sz="2400" dirty="0"/>
              <a:t>REGISTER NO:</a:t>
            </a:r>
            <a:r>
              <a:rPr lang="en-IN" sz="2400" dirty="0"/>
              <a:t> 312207577</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
        <p:nvSpPr>
          <p:cNvPr id="12" name="TextBox 11">
            <a:extLst>
              <a:ext uri="{FF2B5EF4-FFF2-40B4-BE49-F238E27FC236}">
                <a16:creationId xmlns:a16="http://schemas.microsoft.com/office/drawing/2014/main" id="{67ED2721-3EBA-EB98-EE30-54A8BA2C50D7}"/>
              </a:ext>
            </a:extLst>
          </p:cNvPr>
          <p:cNvSpPr txBox="1"/>
          <p:nvPr/>
        </p:nvSpPr>
        <p:spPr>
          <a:xfrm>
            <a:off x="2654075" y="3259605"/>
            <a:ext cx="8610600" cy="1938992"/>
          </a:xfrm>
          <a:prstGeom prst="rect">
            <a:avLst/>
          </a:prstGeom>
          <a:solidFill>
            <a:schemeClr val="bg1"/>
          </a:solidFill>
        </p:spPr>
        <p:txBody>
          <a:bodyPr wrap="square" rtlCol="0">
            <a:spAutoFit/>
          </a:bodyPr>
          <a:lstStyle/>
          <a:p>
            <a:r>
              <a:rPr lang="en-US" sz="2400" dirty="0"/>
              <a:t>STUDENT NAME:</a:t>
            </a:r>
            <a:r>
              <a:rPr lang="en-IN" sz="2400" dirty="0"/>
              <a:t> </a:t>
            </a:r>
            <a:r>
              <a:rPr lang="en-AU" sz="2400" dirty="0"/>
              <a:t>Praveen kumar M</a:t>
            </a:r>
            <a:endParaRPr lang="en-US" sz="2400" dirty="0"/>
          </a:p>
          <a:p>
            <a:r>
              <a:rPr lang="en-US" sz="2400" dirty="0"/>
              <a:t>REGISTER NO:</a:t>
            </a:r>
            <a:r>
              <a:rPr lang="en-IN" sz="2400" dirty="0"/>
              <a:t> 3</a:t>
            </a:r>
            <a:r>
              <a:rPr lang="en-AU" sz="2400" dirty="0"/>
              <a:t>12207595</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
        <p:nvSpPr>
          <p:cNvPr id="13" name="TextBox 12">
            <a:extLst>
              <a:ext uri="{FF2B5EF4-FFF2-40B4-BE49-F238E27FC236}">
                <a16:creationId xmlns:a16="http://schemas.microsoft.com/office/drawing/2014/main" id="{8DE60E6E-FC81-7267-4967-69527DB55900}"/>
              </a:ext>
            </a:extLst>
          </p:cNvPr>
          <p:cNvSpPr txBox="1"/>
          <p:nvPr/>
        </p:nvSpPr>
        <p:spPr>
          <a:xfrm>
            <a:off x="2806475" y="3412005"/>
            <a:ext cx="8610600" cy="1938992"/>
          </a:xfrm>
          <a:prstGeom prst="rect">
            <a:avLst/>
          </a:prstGeom>
          <a:solidFill>
            <a:schemeClr val="bg1"/>
          </a:solidFill>
        </p:spPr>
        <p:txBody>
          <a:bodyPr wrap="square" rtlCol="0">
            <a:spAutoFit/>
          </a:bodyPr>
          <a:lstStyle/>
          <a:p>
            <a:r>
              <a:rPr lang="en-US" sz="2400" dirty="0"/>
              <a:t>STUDENT NAME:</a:t>
            </a:r>
            <a:r>
              <a:rPr lang="en-IN" sz="2400" dirty="0"/>
              <a:t> </a:t>
            </a:r>
            <a:r>
              <a:rPr lang="en-AU" sz="2400" dirty="0"/>
              <a:t>Praveen kumar M</a:t>
            </a:r>
            <a:endParaRPr lang="en-US" sz="2400" dirty="0"/>
          </a:p>
          <a:p>
            <a:r>
              <a:rPr lang="en-US" sz="2400" dirty="0"/>
              <a:t>REGISTER NO:</a:t>
            </a:r>
            <a:r>
              <a:rPr lang="en-IN" sz="2400" dirty="0"/>
              <a:t> 3</a:t>
            </a:r>
            <a:r>
              <a:rPr lang="en-AU" sz="2400" dirty="0"/>
              <a:t>12207595</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
        <p:nvSpPr>
          <p:cNvPr id="16" name="TextBox 15">
            <a:extLst>
              <a:ext uri="{FF2B5EF4-FFF2-40B4-BE49-F238E27FC236}">
                <a16:creationId xmlns:a16="http://schemas.microsoft.com/office/drawing/2014/main" id="{14FD7439-D653-0C09-F0E8-C3EEC9BF635D}"/>
              </a:ext>
            </a:extLst>
          </p:cNvPr>
          <p:cNvSpPr txBox="1"/>
          <p:nvPr/>
        </p:nvSpPr>
        <p:spPr>
          <a:xfrm>
            <a:off x="2958875" y="3564405"/>
            <a:ext cx="8610600" cy="1938992"/>
          </a:xfrm>
          <a:prstGeom prst="rect">
            <a:avLst/>
          </a:prstGeom>
          <a:solidFill>
            <a:schemeClr val="bg1"/>
          </a:solidFill>
        </p:spPr>
        <p:txBody>
          <a:bodyPr wrap="square" rtlCol="0">
            <a:spAutoFit/>
          </a:bodyPr>
          <a:lstStyle/>
          <a:p>
            <a:r>
              <a:rPr lang="en-US" sz="2400" dirty="0"/>
              <a:t>STUDENT NAME:</a:t>
            </a:r>
            <a:r>
              <a:rPr lang="en-IN" sz="2400" dirty="0"/>
              <a:t> </a:t>
            </a:r>
            <a:r>
              <a:rPr lang="en-AU" sz="2400" dirty="0" err="1"/>
              <a:t>Prakashraj</a:t>
            </a:r>
            <a:r>
              <a:rPr lang="en-AU" sz="2400" dirty="0"/>
              <a:t>. M</a:t>
            </a:r>
            <a:endParaRPr lang="en-US" sz="2400" dirty="0"/>
          </a:p>
          <a:p>
            <a:r>
              <a:rPr lang="en-US" sz="2400" dirty="0"/>
              <a:t>REGISTER NO:</a:t>
            </a:r>
            <a:r>
              <a:rPr lang="en-IN" sz="2400" dirty="0"/>
              <a:t> 3</a:t>
            </a:r>
            <a:r>
              <a:rPr lang="en-AU" sz="2400" dirty="0"/>
              <a:t>12207592</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Praveen Kumar Praveen kumar</cp:lastModifiedBy>
  <cp:revision>18</cp:revision>
  <dcterms:created xsi:type="dcterms:W3CDTF">2024-03-29T15:07:22Z</dcterms:created>
  <dcterms:modified xsi:type="dcterms:W3CDTF">2024-10-24T03:24:33Z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