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GB"/>
              <a:t>K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ANA </a:t>
            </a:r>
            <a:r>
              <a:rPr dirty="0" sz="2400" lang="en-US"/>
              <a:t>L </a:t>
            </a:r>
            <a:endParaRPr dirty="0" sz="2400" lang="en-US"/>
          </a:p>
          <a:p>
            <a:r>
              <a:rPr dirty="0" sz="2400" lang="en-US"/>
              <a:t>REGISTER NO:  312211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endParaRPr dirty="0" sz="2400" lang="en-US"/>
          </a:p>
          <a:p>
            <a:r>
              <a:rPr dirty="0" sz="2400" lang="en-US"/>
              <a:t>DEPARTMENT:  B.COM(GENERAL)</a:t>
            </a:r>
          </a:p>
          <a:p>
            <a:r>
              <a:rPr dirty="0" sz="2400" lang="en-US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/>
              <a:t>TABLE 1- </a:t>
            </a:r>
            <a:r>
              <a:rPr b="1" dirty="0" lang="en-IN"/>
              <a:t>OVERALL  PERFORMANCE OF EMPLOYEES IN BUSINESS UNITS</a:t>
            </a:r>
          </a:p>
          <a:p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/>
              <a:t>performance 93 </a:t>
            </a:r>
            <a:r>
              <a:rPr dirty="0" sz="2400" lang="en-US"/>
              <a:t>category, with 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(2360 employees) and VERY HIGH (369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177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93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2360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369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233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12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Dj Kishore</cp:lastModifiedBy>
  <dcterms:created xsi:type="dcterms:W3CDTF">2024-03-28T17:07:22Z</dcterms:created>
  <dcterms:modified xsi:type="dcterms:W3CDTF">2024-09-26T03:27:48Z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ed645ad5ba8c4a3e864947ef5d8254b6</vt:lpwstr>
  </property>
</Properties>
</file>