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5" d="100"/>
          <a:sy n="6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6524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397857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155192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235831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665719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085989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55000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81377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87830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91111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42918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15054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567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1853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95366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52974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04160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94913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27718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06877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9790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09177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72768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59894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65781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69266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35162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04937" y="3314150"/>
            <a:ext cx="86106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STUDENT NAME: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SAMREEN. S. A</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REGISTER NO:asunm148</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5422200807</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B</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om</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ISM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COLLEGE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SOKA IKEDA COLLEGE OF ARTS AND SCIENCE FOR WOMEN’S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724995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162014" y="1194435"/>
            <a:ext cx="6517691"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11112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55332" y="1388605"/>
            <a:ext cx="51476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So, it can be concluded that, from the simple regression test results, the discipline variable on employee performance only contributes to an increase of 0,270 units.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8742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65632" y="1330761"/>
            <a:ext cx="6160790"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1535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923634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38747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43000" y="1706880"/>
            <a:ext cx="5493038"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Lack of study in this area
Studies were carried out elsewhere but not done locally
Studies were carried out using a particular type of sample but mine will use a different type of sample
Studies have found some factors but I want to find more factors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6703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085532" y="2133599"/>
            <a:ext cx="5642705"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project overview is a detailed description of a project's goals and objectives, the steps to achieve these goals, and the expected outcomes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64061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723900" y="1704022"/>
            <a:ext cx="5607622"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269242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9400" y="2004376"/>
            <a:ext cx="5607937"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49357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1023860" y="1661160"/>
            <a:ext cx="5792375" cy="1767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dataset, or data set, is a structured collection of data that is organized and stored together for a specific purpose and is related to the same subject.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45102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167550" y="2353437"/>
            <a:ext cx="8534019" cy="1767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When someone makes us feel appreciated, respected and heard, we are impressed. 'Wow' is down to how you make your customers feel. That is what they'll remember.</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142919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root</cp:lastModifiedBy>
  <cp:revision>1</cp:revision>
  <dcterms:created xsi:type="dcterms:W3CDTF">2024-09-01T05:58:16Z</dcterms:created>
  <dcterms:modified xsi:type="dcterms:W3CDTF">2024-09-10T05:07:08Z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780704E829554E659BD49B31F0F496F8_12</vt:lpwstr>
  </property>
  <property fmtid="{D5CDD505-2E9C-101B-9397-08002B2CF9AE}" pid="5" name="KSOProductBuildVer">
    <vt:lpwstr>1033-12.2.0.17119</vt:lpwstr>
  </property>
</Properties>
</file>