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876300" y="1800125"/>
            <a:ext cx="9982200" cy="283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lnSpc>
                <a:spcPct val="115000"/>
              </a:lnSpc>
              <a:spcBef>
                <a:spcPts val="0"/>
              </a:spcBef>
              <a:spcAft>
                <a:spcPts val="0"/>
              </a:spcAft>
              <a:buNone/>
            </a:pPr>
            <a:r>
              <a:rPr lang="en-US" sz="3000">
                <a:solidFill>
                  <a:schemeClr val="dk1"/>
                </a:solidFill>
              </a:rPr>
              <a:t>STUDENT NAME. : R.B MONIKAA</a:t>
            </a:r>
            <a:endParaRPr sz="3000">
              <a:solidFill>
                <a:schemeClr val="dk1"/>
              </a:solidFill>
            </a:endParaRPr>
          </a:p>
          <a:p>
            <a:pPr indent="0" lvl="0" marL="0" rtl="0" algn="l">
              <a:lnSpc>
                <a:spcPct val="115000"/>
              </a:lnSpc>
              <a:spcBef>
                <a:spcPts val="0"/>
              </a:spcBef>
              <a:spcAft>
                <a:spcPts val="0"/>
              </a:spcAft>
              <a:buNone/>
            </a:pPr>
            <a:r>
              <a:rPr lang="en-US" sz="3000">
                <a:solidFill>
                  <a:schemeClr val="dk1"/>
                </a:solidFill>
              </a:rPr>
              <a:t>REGISTER NO.    : 312209775. /Asunm1353312209775</a:t>
            </a:r>
            <a:endParaRPr sz="3000">
              <a:solidFill>
                <a:schemeClr val="dk1"/>
              </a:solidFill>
            </a:endParaRPr>
          </a:p>
          <a:p>
            <a:pPr indent="0" lvl="0" marL="0" rtl="0" algn="l">
              <a:lnSpc>
                <a:spcPct val="115000"/>
              </a:lnSpc>
              <a:spcBef>
                <a:spcPts val="0"/>
              </a:spcBef>
              <a:spcAft>
                <a:spcPts val="0"/>
              </a:spcAft>
              <a:buNone/>
            </a:pPr>
            <a:r>
              <a:rPr lang="en-US" sz="3000">
                <a:solidFill>
                  <a:schemeClr val="dk1"/>
                </a:solidFill>
              </a:rPr>
              <a:t>DEPARTMENT.     : BCOM COMPUTER APPLICATION </a:t>
            </a:r>
            <a:endParaRPr sz="3000">
              <a:solidFill>
                <a:schemeClr val="dk1"/>
              </a:solidFill>
            </a:endParaRPr>
          </a:p>
          <a:p>
            <a:pPr indent="0" lvl="0" marL="0" rtl="0" algn="l">
              <a:lnSpc>
                <a:spcPct val="115000"/>
              </a:lnSpc>
              <a:spcBef>
                <a:spcPts val="0"/>
              </a:spcBef>
              <a:spcAft>
                <a:spcPts val="0"/>
              </a:spcAft>
              <a:buNone/>
            </a:pPr>
            <a:r>
              <a:rPr lang="en-US" sz="3000">
                <a:solidFill>
                  <a:schemeClr val="dk1"/>
                </a:solidFill>
              </a:rPr>
              <a:t>COLLEGE.            : ANNA ADARSH COLLEGE FOR WOMEN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