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analysis 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7421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58463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2767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6742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031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4936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7025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67112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9795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9331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8830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1261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0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94934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3717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5979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5935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4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5726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02834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9815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4985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8561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8643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18317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6760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8627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0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pic>
        <p:nvPicPr>
          <p:cNvPr id="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874296" y="1752599"/>
            <a:ext cx="11278871" cy="29870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YUVARAJ 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REGISTER NO: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312217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418,asunm1661312217418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COMMERCE with CA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COLLEGE: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SRI MALOLAN COLLEGE OF ARTS &amp; SCIENCE, MADURANTAKAM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905000" y="597528"/>
            <a:ext cx="7543800" cy="6714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9880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609600" y="0"/>
            <a:ext cx="3984624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5" name="矩形"/>
          <p:cNvSpPr>
            <a:spLocks/>
          </p:cNvSpPr>
          <p:nvPr/>
        </p:nvSpPr>
        <p:spPr>
          <a:xfrm rot="0">
            <a:off x="1721827" y="1145041"/>
            <a:ext cx="8848725" cy="45679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</a:t>
            </a:r>
            <a:endParaRPr lang="en-US" altLang="zh-CN" sz="2000" b="1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1. Downloaded from </a:t>
            </a: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Edunet</a:t>
            </a: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dashboard in excel sheet</a:t>
            </a:r>
            <a:endParaRPr lang="en-US" altLang="zh-CN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 collection</a:t>
            </a:r>
            <a:endParaRPr lang="en-US" altLang="zh-CN" sz="2000" b="1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1. Conditional formatting </a:t>
            </a:r>
            <a:endParaRPr lang="en-US" altLang="zh-CN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2. Highlight important topics </a:t>
            </a:r>
            <a:endParaRPr lang="en-US" altLang="zh-CN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</a:t>
            </a:r>
            <a:endParaRPr lang="en-US" altLang="zh-CN" sz="2000" b="1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1. Identified the missing values</a:t>
            </a:r>
            <a:endParaRPr lang="en-US" altLang="zh-CN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2. Filter out missing values</a:t>
            </a:r>
            <a:endParaRPr lang="en-US" altLang="zh-CN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000" b="1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1. Created a formula</a:t>
            </a:r>
            <a:endParaRPr lang="en-US" altLang="zh-CN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Summary</a:t>
            </a:r>
            <a:endParaRPr lang="en-US" altLang="zh-CN" sz="2000" b="1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1. Pivot table</a:t>
            </a:r>
            <a:endParaRPr lang="en-US" altLang="zh-CN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</a:t>
            </a:r>
            <a:r>
              <a:rPr lang="en-US" altLang="zh-CN" sz="20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visualization</a:t>
            </a:r>
            <a:endParaRPr lang="en-US" altLang="zh-CN" sz="2000" b="1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1. Graph</a:t>
            </a:r>
            <a:endParaRPr lang="zh-CN" altLang="en-US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2488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3664268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32" name="图表"/>
          <p:cNvGraphicFramePr/>
          <p:nvPr/>
        </p:nvGraphicFramePr>
        <p:xfrm>
          <a:off x="1295399" y="1402080"/>
          <a:ext cx="7768590" cy="42367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70821172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1600200" y="1600200"/>
            <a:ext cx="6858000" cy="50119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While we compare the performance of the employees, the number of employees is highly performed of the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organisation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3622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1339849" y="882512"/>
            <a:ext cx="4756151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64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6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66" name="矩形"/>
          <p:cNvSpPr>
            <a:spLocks/>
          </p:cNvSpPr>
          <p:nvPr/>
        </p:nvSpPr>
        <p:spPr>
          <a:xfrm rot="0">
            <a:off x="774943" y="2435721"/>
            <a:ext cx="8750056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</a:t>
            </a:r>
            <a:endParaRPr lang="en-US" altLang="zh-CN" sz="4400" b="1" i="0" u="none" strike="noStrike" kern="1200" cap="none" spc="0" baseline="0">
              <a:solidFill>
                <a:srgbClr val="0F0F0F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75830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7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8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9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81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8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5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8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3009899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8" name="矩形"/>
          <p:cNvSpPr>
            <a:spLocks/>
          </p:cNvSpPr>
          <p:nvPr/>
        </p:nvSpPr>
        <p:spPr>
          <a:xfrm rot="0">
            <a:off x="2950512" y="1001562"/>
            <a:ext cx="5029200" cy="523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70513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"/>
          <p:cNvGrpSpPr>
            <a:grpSpLocks/>
          </p:cNvGrpSpPr>
          <p:nvPr/>
        </p:nvGrpSpPr>
        <p:grpSpPr>
          <a:xfrm>
            <a:off x="8348761" y="2743200"/>
            <a:ext cx="2762248" cy="3257550"/>
            <a:chOff x="8348761" y="2743200"/>
            <a:chExt cx="2762248" cy="3257550"/>
          </a:xfrm>
        </p:grpSpPr>
        <p:sp>
          <p:nvSpPr>
            <p:cNvPr id="89" name="曲线"/>
            <p:cNvSpPr>
              <a:spLocks/>
            </p:cNvSpPr>
            <p:nvPr/>
          </p:nvSpPr>
          <p:spPr>
            <a:xfrm rot="0">
              <a:off x="9710836" y="5172075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710836" y="5705474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348761" y="2743200"/>
              <a:ext cx="2762248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3" name="文本框"/>
          <p:cNvSpPr>
            <a:spLocks noGrp="1"/>
          </p:cNvSpPr>
          <p:nvPr>
            <p:ph type="title"/>
          </p:nvPr>
        </p:nvSpPr>
        <p:spPr>
          <a:xfrm rot="0">
            <a:off x="459104" y="304800"/>
            <a:ext cx="716089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9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1780174" y="1076247"/>
            <a:ext cx="6705600" cy="53397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analysis helps focus on the growth of the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organisation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as well as employee personnel growth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224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"/>
          <p:cNvGrpSpPr>
            <a:grpSpLocks/>
          </p:cNvGrpSpPr>
          <p:nvPr/>
        </p:nvGrpSpPr>
        <p:grpSpPr>
          <a:xfrm>
            <a:off x="8536404" y="2657474"/>
            <a:ext cx="3533774" cy="3810000"/>
            <a:chOff x="8536404" y="2657474"/>
            <a:chExt cx="3533774" cy="3810000"/>
          </a:xfrm>
        </p:grpSpPr>
        <p:sp>
          <p:nvSpPr>
            <p:cNvPr id="97" name="曲线"/>
            <p:cNvSpPr>
              <a:spLocks/>
            </p:cNvSpPr>
            <p:nvPr/>
          </p:nvSpPr>
          <p:spPr>
            <a:xfrm rot="0">
              <a:off x="9231729" y="5372100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9231729" y="5905499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536404" y="2657474"/>
              <a:ext cx="3533774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1" name="文本框"/>
          <p:cNvSpPr>
            <a:spLocks noGrp="1"/>
          </p:cNvSpPr>
          <p:nvPr>
            <p:ph type="title"/>
          </p:nvPr>
        </p:nvSpPr>
        <p:spPr>
          <a:xfrm rot="0">
            <a:off x="457200" y="533400"/>
            <a:ext cx="7127557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0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1066800" y="1752599"/>
            <a:ext cx="8000999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is created by analyzing all the data like age, gender, attendance, very high to low-level skilled employees of the organization, employee status is more there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80037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1066800" y="922798"/>
            <a:ext cx="615854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0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2708764" y="1734094"/>
            <a:ext cx="3352800" cy="42919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Organization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IT sector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00815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990600" y="821839"/>
            <a:ext cx="9763125" cy="50590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-3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6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9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6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3276600" y="2019300"/>
            <a:ext cx="5486400" cy="39039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 formatting – missing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 – summary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Chart – trends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– performance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 – data visualization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Slicer – Filtering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Text highlight colour – main topic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0048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685800" y="35169"/>
            <a:ext cx="595026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1981200" y="652750"/>
            <a:ext cx="6096000" cy="61290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= Kaggle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26 – Features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9 -  Features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Employee id – numerical values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Name – text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Employee type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Performance level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Gender – male, female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Employee rating – numerical values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status – active, inactive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Employee Classification Type -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54986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93186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0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3048000" y="2270833"/>
            <a:ext cx="5334000" cy="2068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formula: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 HIGH", Z8&gt;=4,"HIGH",Z8&gt;=3,"MED",TRUE,"LOW")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5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354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41</cp:revision>
  <dcterms:created xsi:type="dcterms:W3CDTF">2024-03-29T15:07:22Z</dcterms:created>
  <dcterms:modified xsi:type="dcterms:W3CDTF">2024-10-01T01:09:22Z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