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6"/>
  </p:normalViewPr>
  <p:slideViewPr>
    <p:cSldViewPr>
      <p:cViewPr varScale="1">
        <p:scale>
          <a:sx n="115" d="100"/>
          <a:sy n="115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D0F-4383-4A53-A424-2E398D5522A2}" type="datetimeFigureOut">
              <a:rPr lang="en-IN" smtClean="0"/>
              <a:t>08/09/23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CA68-7B84-4196-B6BD-FE9F71AF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65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D0F-4383-4A53-A424-2E398D5522A2}" type="datetimeFigureOut">
              <a:rPr lang="en-IN" smtClean="0"/>
              <a:t>08/09/23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CA68-7B84-4196-B6BD-FE9F71AF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D0F-4383-4A53-A424-2E398D5522A2}" type="datetimeFigureOut">
              <a:rPr lang="en-IN" smtClean="0"/>
              <a:t>08/09/23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CA68-7B84-4196-B6BD-FE9F71AF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D0F-4383-4A53-A424-2E398D5522A2}" type="datetimeFigureOut">
              <a:rPr lang="en-IN" smtClean="0"/>
              <a:t>08/09/23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CA68-7B84-4196-B6BD-FE9F71AF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3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D0F-4383-4A53-A424-2E398D5522A2}" type="datetimeFigureOut">
              <a:rPr lang="en-IN" smtClean="0"/>
              <a:t>08/09/23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CA68-7B84-4196-B6BD-FE9F71AF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6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D0F-4383-4A53-A424-2E398D5522A2}" type="datetimeFigureOut">
              <a:rPr lang="en-IN" smtClean="0"/>
              <a:t>08/09/23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CA68-7B84-4196-B6BD-FE9F71AF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D0F-4383-4A53-A424-2E398D5522A2}" type="datetimeFigureOut">
              <a:rPr lang="en-IN" smtClean="0"/>
              <a:t>08/09/23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CA68-7B84-4196-B6BD-FE9F71AF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07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D0F-4383-4A53-A424-2E398D5522A2}" type="datetimeFigureOut">
              <a:rPr lang="en-IN" smtClean="0"/>
              <a:t>08/09/23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CA68-7B84-4196-B6BD-FE9F71AF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59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D0F-4383-4A53-A424-2E398D5522A2}" type="datetimeFigureOut">
              <a:rPr lang="en-IN" smtClean="0"/>
              <a:t>08/09/23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CA68-7B84-4196-B6BD-FE9F71AF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D0F-4383-4A53-A424-2E398D5522A2}" type="datetimeFigureOut">
              <a:rPr lang="en-IN" smtClean="0"/>
              <a:t>08/09/23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CA68-7B84-4196-B6BD-FE9F71AF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34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D0F-4383-4A53-A424-2E398D5522A2}" type="datetimeFigureOut">
              <a:rPr lang="en-IN" smtClean="0"/>
              <a:t>08/09/23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CA68-7B84-4196-B6BD-FE9F71AF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9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BD0F-4383-4A53-A424-2E398D5522A2}" type="datetimeFigureOut">
              <a:rPr lang="en-IN" smtClean="0"/>
              <a:t>08/09/23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CA68-7B84-4196-B6BD-FE9F71AF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7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943"/>
            <a:ext cx="7772400" cy="1440160"/>
          </a:xfrm>
        </p:spPr>
        <p:txBody>
          <a:bodyPr>
            <a:normAutofit/>
          </a:bodyPr>
          <a:lstStyle/>
          <a:p>
            <a:r>
              <a:rPr lang="en-IN" dirty="0"/>
              <a:t>Project </a:t>
            </a:r>
            <a:r>
              <a:rPr lang="en-US" dirty="0">
                <a:effectLst/>
                <a:latin typeface="Helvetica Neue" panose="02000503000000020004" pitchFamily="2" charset="0"/>
              </a:rPr>
              <a:t>online diary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2936"/>
            <a:ext cx="6400800" cy="256485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Team 5</a:t>
            </a:r>
          </a:p>
          <a:p>
            <a:r>
              <a:rPr lang="en-IN" dirty="0"/>
              <a:t>Mr.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Prak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Chantepkosal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IN" dirty="0"/>
              <a:t>Mr.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Prak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Chankea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</a:rPr>
              <a:t>Mr. </a:t>
            </a:r>
            <a:r>
              <a:rPr lang="en-US" dirty="0">
                <a:effectLst/>
                <a:latin typeface="Helvetica Neue" panose="02000503000000020004" pitchFamily="2" charset="0"/>
              </a:rPr>
              <a:t>Ouk</a:t>
            </a:r>
            <a:r>
              <a:rPr lang="en-US" dirty="0"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Vichheka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</a:rPr>
              <a:t>Mr. Meng </a:t>
            </a:r>
            <a:r>
              <a:rPr lang="en-US" dirty="0" err="1">
                <a:latin typeface="Helvetica Neue" panose="02000503000000020004" pitchFamily="2" charset="0"/>
              </a:rPr>
              <a:t>Vangnea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096288" y="616530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Software Engineering Track | Batch April 2023</a:t>
            </a:r>
          </a:p>
        </p:txBody>
      </p:sp>
      <p:pic>
        <p:nvPicPr>
          <p:cNvPr id="8" name="Picture 7" descr="A logo of a university&#10;&#10;Description automatically generated">
            <a:extLst>
              <a:ext uri="{FF2B5EF4-FFF2-40B4-BE49-F238E27FC236}">
                <a16:creationId xmlns:a16="http://schemas.microsoft.com/office/drawing/2014/main" id="{8A96BF06-0E63-3817-A6B0-F46726E4F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19" y="-32133"/>
            <a:ext cx="1800200" cy="1776197"/>
          </a:xfrm>
          <a:prstGeom prst="rect">
            <a:avLst/>
          </a:prstGeom>
        </p:spPr>
      </p:pic>
      <p:pic>
        <p:nvPicPr>
          <p:cNvPr id="12" name="Picture 11" descr="A logo with a rhinoceros and sun&#10;&#10;Description automatically generated">
            <a:extLst>
              <a:ext uri="{FF2B5EF4-FFF2-40B4-BE49-F238E27FC236}">
                <a16:creationId xmlns:a16="http://schemas.microsoft.com/office/drawing/2014/main" id="{CB8B6852-8B1F-DC1A-E41D-D5B50306F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0"/>
            <a:ext cx="2222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0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28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main points of your presentation.</a:t>
            </a:r>
            <a:endParaRPr lang="en-IN" dirty="0"/>
          </a:p>
          <a:p>
            <a:r>
              <a:rPr lang="en-US" dirty="0"/>
              <a:t>Reiterate the significance of your project.</a:t>
            </a:r>
            <a:endParaRPr lang="en-IN" dirty="0"/>
          </a:p>
          <a:p>
            <a:r>
              <a:rPr lang="en-US" dirty="0"/>
              <a:t>Mention any future work or improvements.</a:t>
            </a:r>
          </a:p>
          <a:p>
            <a:r>
              <a:rPr lang="en-US" dirty="0"/>
              <a:t>Open the floor for questions from the audience.</a:t>
            </a:r>
            <a:endParaRPr lang="en-IN" dirty="0"/>
          </a:p>
          <a:p>
            <a:r>
              <a:rPr lang="en-US" dirty="0"/>
              <a:t>Be prepared to answer questions and engage in a discussion.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71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your audience for their time and attention.</a:t>
            </a:r>
            <a:endParaRPr lang="en-IN" dirty="0"/>
          </a:p>
          <a:p>
            <a:r>
              <a:rPr lang="en-US" dirty="0"/>
              <a:t>Provide your contact information if needed.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13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  <a:endParaRPr lang="en-IN" dirty="0"/>
          </a:p>
          <a:p>
            <a:r>
              <a:rPr lang="en-US" dirty="0"/>
              <a:t>Project Overview</a:t>
            </a:r>
            <a:endParaRPr lang="en-IN" dirty="0"/>
          </a:p>
          <a:p>
            <a:r>
              <a:rPr lang="en-US" dirty="0"/>
              <a:t>Tech Stack</a:t>
            </a:r>
            <a:endParaRPr lang="en-IN" dirty="0"/>
          </a:p>
          <a:p>
            <a:r>
              <a:rPr lang="en-IN" dirty="0"/>
              <a:t>Project Scope</a:t>
            </a:r>
          </a:p>
          <a:p>
            <a:r>
              <a:rPr lang="en-US" dirty="0"/>
              <a:t>Project Architecture</a:t>
            </a:r>
            <a:endParaRPr lang="en-IN" dirty="0"/>
          </a:p>
          <a:p>
            <a:r>
              <a:rPr lang="en-US" dirty="0"/>
              <a:t>Implementation Details</a:t>
            </a:r>
            <a:endParaRPr lang="en-IN" dirty="0"/>
          </a:p>
          <a:p>
            <a:r>
              <a:rPr lang="en-US" dirty="0"/>
              <a:t>Challenges Faced</a:t>
            </a:r>
            <a:endParaRPr lang="en-IN" dirty="0"/>
          </a:p>
          <a:p>
            <a:r>
              <a:rPr lang="en-US" dirty="0"/>
              <a:t>Screenshots</a:t>
            </a:r>
            <a:endParaRPr lang="en-IN" dirty="0"/>
          </a:p>
          <a:p>
            <a:r>
              <a:rPr lang="en-US" dirty="0"/>
              <a:t>Conclusion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3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Introduce team, team members and their background</a:t>
            </a:r>
          </a:p>
          <a:p>
            <a:r>
              <a:rPr lang="en-IN" dirty="0"/>
              <a:t>Give an “Elevator Pitch” kind of (30 second to 45 second) one liner description of your project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53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Objective of your Project</a:t>
            </a:r>
          </a:p>
          <a:p>
            <a:pPr marL="0" indent="0">
              <a:buNone/>
            </a:pPr>
            <a:r>
              <a:rPr lang="en-IN" dirty="0"/>
              <a:t>	- </a:t>
            </a:r>
            <a:r>
              <a:rPr lang="en-US" dirty="0">
                <a:effectLst/>
                <a:latin typeface="Helvetica Neue" panose="02000503000000020004" pitchFamily="2" charset="0"/>
              </a:rPr>
              <a:t>can create an account and log in to the application.</a:t>
            </a:r>
          </a:p>
          <a:p>
            <a:pPr marL="0" indent="0">
              <a:buNone/>
            </a:pPr>
            <a:r>
              <a:rPr lang="en-IN" dirty="0"/>
              <a:t>	- </a:t>
            </a:r>
            <a:r>
              <a:rPr lang="en-US" dirty="0">
                <a:effectLst/>
                <a:latin typeface="Helvetica Neue" panose="02000503000000020004" pitchFamily="2" charset="0"/>
              </a:rPr>
              <a:t>can create, view, edit, and delete diary entries.</a:t>
            </a:r>
          </a:p>
          <a:p>
            <a:pPr marL="0" indent="0">
              <a:buNone/>
            </a:pPr>
            <a:r>
              <a:rPr lang="en-IN" dirty="0"/>
              <a:t>	- </a:t>
            </a:r>
            <a:r>
              <a:rPr lang="en-US" dirty="0">
                <a:effectLst/>
                <a:latin typeface="Helvetica Neue" panose="02000503000000020004" pitchFamily="2" charset="0"/>
              </a:rPr>
              <a:t>user can view their diary entries in a date-wise or date-range-wise manner.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	- diary entries are text-based and can be created at any point in time.</a:t>
            </a:r>
            <a:endParaRPr lang="en-IN" dirty="0"/>
          </a:p>
          <a:p>
            <a:r>
              <a:rPr lang="en-IN" dirty="0"/>
              <a:t>Goals of your project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r>
              <a:rPr lang="en-IN" dirty="0"/>
              <a:t>Describe your project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	The diary is only for storing and displaying text contains . Users can make diary entry any point of time and can ask the software to show the contents date wise or date range wise.</a:t>
            </a:r>
          </a:p>
          <a:p>
            <a:endParaRPr lang="en-IN" dirty="0"/>
          </a:p>
          <a:p>
            <a:r>
              <a:rPr lang="en-IN" dirty="0"/>
              <a:t>What is it is relevance </a:t>
            </a:r>
          </a:p>
          <a:p>
            <a:r>
              <a:rPr lang="en-IN" dirty="0"/>
              <a:t>Any background knowledge if required</a:t>
            </a:r>
          </a:p>
        </p:txBody>
      </p:sp>
    </p:spTree>
    <p:extLst>
      <p:ext uri="{BB962C8B-B14F-4D97-AF65-F5344CB8AC3E}">
        <p14:creationId xmlns:p14="http://schemas.microsoft.com/office/powerpoint/2010/main" val="208782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Technologies Stack : 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	- Backend :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SpringBoot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	- Database :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MariaDb</a:t>
            </a:r>
            <a:r>
              <a:rPr lang="en-US" dirty="0">
                <a:effectLst/>
                <a:latin typeface="Helvetica Neue" panose="02000503000000020004" pitchFamily="2" charset="0"/>
              </a:rPr>
              <a:t>/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Mysql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	-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FrontEnd:React</a:t>
            </a:r>
            <a:r>
              <a:rPr lang="en-US" dirty="0">
                <a:effectLst/>
                <a:latin typeface="Helvetica Neue" panose="02000503000000020004" pitchFamily="2" charset="0"/>
              </a:rPr>
              <a:t> (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scss</a:t>
            </a:r>
            <a:r>
              <a:rPr lang="en-US" dirty="0">
                <a:effectLst/>
                <a:latin typeface="Helvetica Neue" panose="02000503000000020004" pitchFamily="2" charset="0"/>
              </a:rPr>
              <a:t> +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typescipt</a:t>
            </a:r>
            <a:r>
              <a:rPr lang="en-US" dirty="0">
                <a:effectLst/>
                <a:latin typeface="Helvetica Neue" panose="02000503000000020004" pitchFamily="2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45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Users </a:t>
            </a:r>
            <a:r>
              <a:rPr lang="en-IN"/>
              <a:t>:  </a:t>
            </a:r>
            <a:endParaRPr lang="en-IN" dirty="0"/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User Scope:</a:t>
            </a:r>
          </a:p>
          <a:p>
            <a:pPr marL="0" indent="0">
              <a:buNone/>
            </a:pPr>
            <a:r>
              <a:rPr lang="en-IN" dirty="0"/>
              <a:t>	- </a:t>
            </a:r>
            <a:r>
              <a:rPr lang="en-US" dirty="0">
                <a:effectLst/>
                <a:latin typeface="Helvetica Neue" panose="02000503000000020004" pitchFamily="2" charset="0"/>
              </a:rPr>
              <a:t>The user can create an account and log in to the application.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	- The user can create, view, edit, and delete diary entries.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	- The diary entries are text-based and can be created at any point in time.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	- The user can view their diary entries in a date-wise or date-range-wise manner.</a:t>
            </a:r>
          </a:p>
        </p:txBody>
      </p:sp>
    </p:spTree>
    <p:extLst>
      <p:ext uri="{BB962C8B-B14F-4D97-AF65-F5344CB8AC3E}">
        <p14:creationId xmlns:p14="http://schemas.microsoft.com/office/powerpoint/2010/main" val="230382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 Level Design (use link)</a:t>
            </a:r>
          </a:p>
          <a:p>
            <a:r>
              <a:rPr lang="en-IN" dirty="0"/>
              <a:t>Use Case (use link)</a:t>
            </a:r>
          </a:p>
          <a:p>
            <a:r>
              <a:rPr lang="en-IN" dirty="0"/>
              <a:t>ERD (use link)</a:t>
            </a:r>
          </a:p>
          <a:p>
            <a:r>
              <a:rPr lang="en-IN" dirty="0"/>
              <a:t>Class Diagram (use link)</a:t>
            </a:r>
          </a:p>
          <a:p>
            <a:r>
              <a:rPr lang="en-IN" dirty="0"/>
              <a:t> DFD (use link)</a:t>
            </a:r>
          </a:p>
          <a:p>
            <a:r>
              <a:rPr lang="en-IN" dirty="0"/>
              <a:t>Database Design (use link)</a:t>
            </a:r>
          </a:p>
        </p:txBody>
      </p:sp>
    </p:spTree>
    <p:extLst>
      <p:ext uri="{BB962C8B-B14F-4D97-AF65-F5344CB8AC3E}">
        <p14:creationId xmlns:p14="http://schemas.microsoft.com/office/powerpoint/2010/main" val="370512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Any Code Snippet? Project Structure?</a:t>
            </a:r>
          </a:p>
          <a:p>
            <a:r>
              <a:rPr lang="en-IN" dirty="0"/>
              <a:t>Any Algorithm of significance?</a:t>
            </a:r>
          </a:p>
          <a:p>
            <a:r>
              <a:rPr lang="en-IN" dirty="0"/>
              <a:t>Any Data structure of significance?</a:t>
            </a:r>
          </a:p>
          <a:p>
            <a:r>
              <a:rPr lang="en-IN" dirty="0"/>
              <a:t>Any Diagram that makes the implementation approach to be readily understood?</a:t>
            </a:r>
          </a:p>
          <a:p>
            <a:endParaRPr lang="en-IN" dirty="0"/>
          </a:p>
          <a:p>
            <a:r>
              <a:rPr lang="en-IN" dirty="0"/>
              <a:t>Project Repo link</a:t>
            </a:r>
          </a:p>
        </p:txBody>
      </p:sp>
    </p:spTree>
    <p:extLst>
      <p:ext uri="{BB962C8B-B14F-4D97-AF65-F5344CB8AC3E}">
        <p14:creationId xmlns:p14="http://schemas.microsoft.com/office/powerpoint/2010/main" val="285044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Mention your hardships of significance</a:t>
            </a:r>
          </a:p>
          <a:p>
            <a:r>
              <a:rPr lang="en-IN" dirty="0"/>
              <a:t>How did you overcome that</a:t>
            </a:r>
          </a:p>
        </p:txBody>
      </p:sp>
    </p:spTree>
    <p:extLst>
      <p:ext uri="{BB962C8B-B14F-4D97-AF65-F5344CB8AC3E}">
        <p14:creationId xmlns:p14="http://schemas.microsoft.com/office/powerpoint/2010/main" val="197358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116</TotalTime>
  <Words>439</Words>
  <Application>Microsoft Macintosh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Neue</vt:lpstr>
      <vt:lpstr>Office Theme</vt:lpstr>
      <vt:lpstr>Project online diary</vt:lpstr>
      <vt:lpstr>Agenda</vt:lpstr>
      <vt:lpstr>Introduction</vt:lpstr>
      <vt:lpstr>Project Overview</vt:lpstr>
      <vt:lpstr>Tech Stack</vt:lpstr>
      <vt:lpstr>Project Scope</vt:lpstr>
      <vt:lpstr>Project Architecture</vt:lpstr>
      <vt:lpstr>Implementation details</vt:lpstr>
      <vt:lpstr>Challenges Faced</vt:lpstr>
      <vt:lpstr>Screenshots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Track  Project Presentation</dc:title>
  <dc:creator>Windows User</dc:creator>
  <cp:lastModifiedBy>Meng Vangnea</cp:lastModifiedBy>
  <cp:revision>9</cp:revision>
  <dcterms:created xsi:type="dcterms:W3CDTF">2023-09-08T08:56:02Z</dcterms:created>
  <dcterms:modified xsi:type="dcterms:W3CDTF">2023-09-08T13:30:08Z</dcterms:modified>
</cp:coreProperties>
</file>