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8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7BB3A1-39FD-4C18-9AEE-1B0B26C9E025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336ACE6-A7D6-42EB-8B83-41C53AF9939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12140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B3A1-39FD-4C18-9AEE-1B0B26C9E025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ACE6-A7D6-42EB-8B83-41C53AF99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44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B3A1-39FD-4C18-9AEE-1B0B26C9E025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ACE6-A7D6-42EB-8B83-41C53AF99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70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B3A1-39FD-4C18-9AEE-1B0B26C9E025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ACE6-A7D6-42EB-8B83-41C53AF99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73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7BB3A1-39FD-4C18-9AEE-1B0B26C9E025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6ACE6-A7D6-42EB-8B83-41C53AF9939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7173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B3A1-39FD-4C18-9AEE-1B0B26C9E025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ACE6-A7D6-42EB-8B83-41C53AF99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09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B3A1-39FD-4C18-9AEE-1B0B26C9E025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ACE6-A7D6-42EB-8B83-41C53AF99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95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B3A1-39FD-4C18-9AEE-1B0B26C9E025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ACE6-A7D6-42EB-8B83-41C53AF99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16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BB3A1-39FD-4C18-9AEE-1B0B26C9E025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6ACE6-A7D6-42EB-8B83-41C53AF993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57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7BB3A1-39FD-4C18-9AEE-1B0B26C9E025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6ACE6-A7D6-42EB-8B83-41C53AF9939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566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7BB3A1-39FD-4C18-9AEE-1B0B26C9E025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6ACE6-A7D6-42EB-8B83-41C53AF9939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6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E7BB3A1-39FD-4C18-9AEE-1B0B26C9E025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336ACE6-A7D6-42EB-8B83-41C53AF9939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2690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6C149-64F1-4D64-860B-766170287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餐廳點餐系統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模擬</a:t>
            </a:r>
            <a:r>
              <a:rPr lang="en-US" altLang="zh-TW" dirty="0"/>
              <a:t>pos)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E1EB32-DD23-47D5-B9E5-61A665A49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指導老師：江家頡老師</a:t>
            </a:r>
            <a:endParaRPr lang="en-US" altLang="zh-TW" dirty="0"/>
          </a:p>
          <a:p>
            <a:r>
              <a:rPr lang="zh-TW" altLang="en-US" dirty="0"/>
              <a:t>組員：鄭竣予、黃俊瑋</a:t>
            </a:r>
          </a:p>
        </p:txBody>
      </p:sp>
    </p:spTree>
    <p:extLst>
      <p:ext uri="{BB962C8B-B14F-4D97-AF65-F5344CB8AC3E}">
        <p14:creationId xmlns:p14="http://schemas.microsoft.com/office/powerpoint/2010/main" val="281234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F781C0-590B-45B6-A473-29ADFEC0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介面設計與展示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898AB7-C068-440E-9992-B195FB088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結帳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583A4D-3188-495A-8884-12B16ED37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726" y="2286000"/>
            <a:ext cx="4020548" cy="30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8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03F107-5299-4440-BEE1-55A5C1B5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介面設計與展示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39DC77-766F-4BB1-8CC4-4E384B6A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訂單查詢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88294E-F0FA-4155-9041-21FD56BD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2409592"/>
            <a:ext cx="478221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6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ABB06-FF38-46AB-9DB0-8B7EB7B2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結論與未來展望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B4EC8E-028D-4B40-B701-526D94F3A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1666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B42F3-B851-46B8-8F78-2343EE42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引用資料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03297D-1CC2-43C4-A889-14D50C4B5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811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390D9D-7027-4224-8FBB-194DCC0F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47E00E-9BC4-4B2A-A705-793C2ACC2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專題簡介  </a:t>
            </a:r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系統功能亮點  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 功能模組分解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 系統設計流程圖</a:t>
            </a:r>
            <a:endParaRPr lang="en-US" altLang="zh-TW" dirty="0"/>
          </a:p>
          <a:p>
            <a:r>
              <a:rPr lang="en-US" altLang="zh-TW" dirty="0"/>
              <a:t>5. </a:t>
            </a:r>
            <a:r>
              <a:rPr lang="zh-TW" altLang="en-US" dirty="0"/>
              <a:t>介面設計與展示  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1600" dirty="0"/>
              <a:t>首頁展示</a:t>
            </a:r>
            <a:endParaRPr lang="en-US" altLang="zh-TW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1600" dirty="0"/>
              <a:t>菜單操作介面</a:t>
            </a:r>
            <a:endParaRPr lang="en-US" altLang="zh-TW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1600" dirty="0"/>
              <a:t>購物車查詢</a:t>
            </a:r>
            <a:endParaRPr lang="en-US" altLang="zh-TW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1600" dirty="0"/>
              <a:t>結帳</a:t>
            </a:r>
            <a:endParaRPr lang="en-US" altLang="zh-TW" sz="1600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1600" dirty="0"/>
              <a:t>訂單查詢</a:t>
            </a:r>
            <a:endParaRPr lang="en-US" altLang="zh-TW" sz="1600" dirty="0"/>
          </a:p>
          <a:p>
            <a:r>
              <a:rPr lang="en-US" altLang="zh-TW" dirty="0"/>
              <a:t>12. </a:t>
            </a:r>
            <a:r>
              <a:rPr lang="zh-TW" altLang="en-US" dirty="0"/>
              <a:t>結論與未來展望</a:t>
            </a:r>
            <a:endParaRPr lang="en-US" altLang="zh-TW" dirty="0"/>
          </a:p>
          <a:p>
            <a:r>
              <a:rPr lang="en-US" altLang="zh-TW" dirty="0"/>
              <a:t>13. </a:t>
            </a:r>
            <a:r>
              <a:rPr lang="zh-TW" altLang="en-US" dirty="0"/>
              <a:t>致謝</a:t>
            </a:r>
          </a:p>
        </p:txBody>
      </p:sp>
    </p:spTree>
    <p:extLst>
      <p:ext uri="{BB962C8B-B14F-4D97-AF65-F5344CB8AC3E}">
        <p14:creationId xmlns:p14="http://schemas.microsoft.com/office/powerpoint/2010/main" val="421917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0B18F-3D61-4742-9EEB-C20B75F1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專題簡介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3FD513-375F-44A6-9C0A-674955C9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背景：現代餐廳需要高效的點餐系統來提升顧客服務。  </a:t>
            </a:r>
            <a:endParaRPr lang="en-US" altLang="zh-TW" sz="2800" dirty="0"/>
          </a:p>
          <a:p>
            <a:r>
              <a:rPr lang="zh-TW" altLang="en-US" sz="2800" dirty="0"/>
              <a:t>目標：開發一個模擬 </a:t>
            </a:r>
            <a:r>
              <a:rPr lang="en-US" altLang="zh-TW" sz="2800" dirty="0"/>
              <a:t>POS </a:t>
            </a:r>
            <a:r>
              <a:rPr lang="zh-TW" altLang="en-US" sz="2800" dirty="0"/>
              <a:t>的點餐系統，簡化餐廳點餐流程。  </a:t>
            </a:r>
            <a:endParaRPr lang="en-US" altLang="zh-TW" sz="2800" dirty="0"/>
          </a:p>
          <a:p>
            <a:r>
              <a:rPr lang="zh-TW" altLang="en-US" sz="2800" dirty="0"/>
              <a:t>使用者：顧客。</a:t>
            </a:r>
          </a:p>
        </p:txBody>
      </p:sp>
    </p:spTree>
    <p:extLst>
      <p:ext uri="{BB962C8B-B14F-4D97-AF65-F5344CB8AC3E}">
        <p14:creationId xmlns:p14="http://schemas.microsoft.com/office/powerpoint/2010/main" val="277386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75DA6-58FE-4A37-9869-970E2273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系統功能亮點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DBD494-090A-450B-A623-3C35B276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1. </a:t>
            </a:r>
            <a:r>
              <a:rPr lang="zh-TW" altLang="en-US" sz="2800" dirty="0"/>
              <a:t>點餐功能：快速新增，個人化調整。</a:t>
            </a:r>
            <a:endParaRPr lang="en-US" altLang="zh-TW" sz="2800" dirty="0"/>
          </a:p>
          <a:p>
            <a:r>
              <a:rPr lang="en-US" altLang="zh-TW" sz="2800" dirty="0"/>
              <a:t>2 .</a:t>
            </a:r>
            <a:r>
              <a:rPr lang="zh-TW" altLang="en-US" sz="2800" dirty="0"/>
              <a:t>購物車功能：刪除訂單，一鍵清空。 </a:t>
            </a:r>
            <a:endParaRPr lang="en-US" altLang="zh-TW" sz="2800" dirty="0"/>
          </a:p>
          <a:p>
            <a:r>
              <a:rPr lang="en-US" altLang="zh-TW" sz="2800" dirty="0"/>
              <a:t>3. </a:t>
            </a:r>
            <a:r>
              <a:rPr lang="zh-TW" altLang="en-US" sz="2800" dirty="0"/>
              <a:t>菜單管理：支援動態菜單更新。  </a:t>
            </a:r>
            <a:endParaRPr lang="en-US" altLang="zh-TW" sz="2800" dirty="0"/>
          </a:p>
          <a:p>
            <a:r>
              <a:rPr lang="en-US" altLang="zh-TW" sz="2800" dirty="0"/>
              <a:t>4. </a:t>
            </a:r>
            <a:r>
              <a:rPr lang="zh-TW" altLang="en-US" sz="2800" dirty="0"/>
              <a:t>結帳功能：支援兩種支付方式。  </a:t>
            </a:r>
            <a:endParaRPr lang="en-US" altLang="zh-TW" sz="2800" dirty="0"/>
          </a:p>
          <a:p>
            <a:r>
              <a:rPr lang="en-US" altLang="zh-TW" sz="2800" dirty="0"/>
              <a:t>5. </a:t>
            </a:r>
            <a:r>
              <a:rPr lang="zh-TW" altLang="en-US" sz="2800" dirty="0"/>
              <a:t>訂單歷史查詢：查看過往訂單紀錄。  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57048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08B987-4476-4211-9441-77AFCE19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功能模組分解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1403A8-81DD-4B22-AD8B-6268D243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模組一：點餐模組（新增、個人化調整）。</a:t>
            </a:r>
            <a:endParaRPr lang="en-US" altLang="zh-TW" sz="2800" dirty="0"/>
          </a:p>
          <a:p>
            <a:r>
              <a:rPr lang="zh-TW" altLang="en-US" sz="2800" dirty="0"/>
              <a:t>模組二：購物車模組（刪除訂單，一鍵清空）。</a:t>
            </a:r>
            <a:endParaRPr lang="en-US" altLang="zh-TW" sz="2800" dirty="0"/>
          </a:p>
          <a:p>
            <a:r>
              <a:rPr lang="zh-TW" altLang="en-US" sz="2800" dirty="0"/>
              <a:t>模組三：菜單管理模組（支援動態菜單維護）。</a:t>
            </a:r>
            <a:endParaRPr lang="en-US" altLang="zh-TW" sz="2800" dirty="0"/>
          </a:p>
          <a:p>
            <a:r>
              <a:rPr lang="zh-TW" altLang="en-US" sz="2800" dirty="0"/>
              <a:t>模組四：結帳模組（計算應付金額）。</a:t>
            </a:r>
            <a:endParaRPr lang="en-US" altLang="zh-TW" sz="2800" dirty="0"/>
          </a:p>
          <a:p>
            <a:r>
              <a:rPr lang="zh-TW" altLang="en-US" sz="2800" dirty="0"/>
              <a:t>模組五：歷史記錄模組（查詢過往訂單）。</a:t>
            </a:r>
          </a:p>
        </p:txBody>
      </p:sp>
    </p:spTree>
    <p:extLst>
      <p:ext uri="{BB962C8B-B14F-4D97-AF65-F5344CB8AC3E}">
        <p14:creationId xmlns:p14="http://schemas.microsoft.com/office/powerpoint/2010/main" val="163045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3C675-FB69-46FD-B38A-9BC89388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流程圖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1816678-A8A1-4CE6-9EF5-36084F6A1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14" y="368330"/>
            <a:ext cx="1783172" cy="6121339"/>
          </a:xfrm>
        </p:spPr>
      </p:pic>
    </p:spTree>
    <p:extLst>
      <p:ext uri="{BB962C8B-B14F-4D97-AF65-F5344CB8AC3E}">
        <p14:creationId xmlns:p14="http://schemas.microsoft.com/office/powerpoint/2010/main" val="139816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76970-0044-49E5-B617-81704AB5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6851"/>
            <a:ext cx="9601200" cy="1485900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介面設計與展示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26B384-C3A0-4179-997E-8C9DB487C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首頁展示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EAEF86-6382-448C-B1F1-57BF362B4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971" y="1566512"/>
            <a:ext cx="3820058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8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540C54-342C-40D9-8631-F0561AFF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介面設計與展示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AE12A2-63EF-46FD-96A0-9F66D114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0" y="2286000"/>
            <a:ext cx="9702800" cy="3581400"/>
          </a:xfrm>
        </p:spPr>
        <p:txBody>
          <a:bodyPr/>
          <a:lstStyle/>
          <a:p>
            <a:r>
              <a:rPr lang="zh-TW" altLang="en-US" dirty="0"/>
              <a:t>菜單操作介面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E1AE40-B72F-4AC9-8E6B-B6EFD0C3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664" y="3161999"/>
            <a:ext cx="2466217" cy="245292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9E8C3A6-2007-42D4-87DA-64A30A2C2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545" y="3161999"/>
            <a:ext cx="2529281" cy="254298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9071311-ACFC-4823-B593-D7F40F3FB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382" y="3161999"/>
            <a:ext cx="2542989" cy="254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4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C3D89C-B896-479B-87DB-12276A9E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/>
              <a:t>介面設計與展示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B137E0-5E97-4674-ADB4-944BC80FE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1" y="2286000"/>
            <a:ext cx="9702800" cy="3581400"/>
          </a:xfrm>
        </p:spPr>
        <p:txBody>
          <a:bodyPr/>
          <a:lstStyle/>
          <a:p>
            <a:r>
              <a:rPr lang="zh-TW" altLang="en-US" dirty="0"/>
              <a:t>購物車查詢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FAF3DE-E333-4DB4-BBFA-9FCD77553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675" y="2147322"/>
            <a:ext cx="3971050" cy="35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37775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322</TotalTime>
  <Words>276</Words>
  <Application>Microsoft Office PowerPoint</Application>
  <PresentationFormat>寬螢幕</PresentationFormat>
  <Paragraphs>45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微軟正黑體</vt:lpstr>
      <vt:lpstr>Franklin Gothic Book</vt:lpstr>
      <vt:lpstr>Wingdings</vt:lpstr>
      <vt:lpstr>裁剪</vt:lpstr>
      <vt:lpstr>餐廳點餐系統 (模擬pos)</vt:lpstr>
      <vt:lpstr>目錄</vt:lpstr>
      <vt:lpstr>專題簡介</vt:lpstr>
      <vt:lpstr>系統功能亮點</vt:lpstr>
      <vt:lpstr>功能模組分解</vt:lpstr>
      <vt:lpstr>流程圖</vt:lpstr>
      <vt:lpstr>介面設計與展示</vt:lpstr>
      <vt:lpstr>介面設計與展示</vt:lpstr>
      <vt:lpstr>介面設計與展示</vt:lpstr>
      <vt:lpstr>介面設計與展示</vt:lpstr>
      <vt:lpstr>介面設計與展示</vt:lpstr>
      <vt:lpstr>結論與未來展望</vt:lpstr>
      <vt:lpstr>引用資料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餐廳點餐系統 (模擬pos)</dc:title>
  <dc:creator>Asura 2k2k</dc:creator>
  <cp:lastModifiedBy>427</cp:lastModifiedBy>
  <cp:revision>31</cp:revision>
  <dcterms:created xsi:type="dcterms:W3CDTF">2025-06-09T04:58:13Z</dcterms:created>
  <dcterms:modified xsi:type="dcterms:W3CDTF">2025-06-10T09:11:52Z</dcterms:modified>
</cp:coreProperties>
</file>