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a9b1a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a9b1a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a9b1abf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a9b1abf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a9b1abf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a9b1abf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a9b1abf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a9b1abf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a9b1abf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a9b1abf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a9b1abf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a9b1abf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a9b1abf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a9b1abf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a9b1abf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a9b1abf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a9b1abf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a9b1abf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75" y="131400"/>
            <a:ext cx="8639475" cy="48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-La langue française est réputée difficile pour les anglophones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-L’apprentissage des langues est accéléré par le jeu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-Les jeux éducatifs sont souvent trop peu ludiques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-Un jeu d’énigmes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-Apprentissage progressif du vocabulaire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-Utilisation du vocabulaire en contexte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</a:t>
            </a:r>
            <a:r>
              <a:rPr lang="fr"/>
              <a:t>Répétition</a:t>
            </a:r>
            <a:r>
              <a:rPr lang="fr"/>
              <a:t> pour faciliter la mémorisation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18601" l="19538" r="7829" t="27730"/>
          <a:stretch/>
        </p:blipFill>
        <p:spPr>
          <a:xfrm>
            <a:off x="5853675" y="311425"/>
            <a:ext cx="2876200" cy="11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627" y="1606575"/>
            <a:ext cx="3631324" cy="20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constituants principaux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-Vue de 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-DICODEX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819" y="2571751"/>
            <a:ext cx="4586356" cy="21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25" y="2571759"/>
            <a:ext cx="3702176" cy="2067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jeu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-Une histoire linéaire avec 8 salles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-On vas de salle en salle en </a:t>
            </a:r>
            <a:r>
              <a:rPr lang="fr"/>
              <a:t>résolvant</a:t>
            </a:r>
            <a:r>
              <a:rPr lang="fr"/>
              <a:t> les </a:t>
            </a:r>
            <a:r>
              <a:rPr lang="fr"/>
              <a:t>énigmes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925" y="262100"/>
            <a:ext cx="1843275" cy="1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400" y="2772673"/>
            <a:ext cx="3552949" cy="19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contenu original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-Musique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Scénario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-Graphismes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25" y="2495150"/>
            <a:ext cx="3993875" cy="22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350" y="605675"/>
            <a:ext cx="4316274" cy="19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Idées</a:t>
            </a:r>
            <a:r>
              <a:rPr lang="fr"/>
              <a:t> </a:t>
            </a:r>
            <a:r>
              <a:rPr lang="fr"/>
              <a:t>d'améliorations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-Diversifier les interactions possibles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-Un “Beschrelledex”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-Un système de combat et des ennemis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2089850" y="430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petite démonstration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125" y="1461525"/>
            <a:ext cx="3464400" cy="23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2705300" y="460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questions ?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825" y="1919225"/>
            <a:ext cx="2300525" cy="23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