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lvl1pPr defTabSz="457200">
      <a:defRPr>
        <a:latin typeface="Corbel"/>
        <a:ea typeface="Corbel"/>
        <a:cs typeface="Corbel"/>
        <a:sym typeface="Corbel"/>
      </a:defRPr>
    </a:lvl1pPr>
    <a:lvl2pPr indent="457200" defTabSz="457200">
      <a:defRPr>
        <a:latin typeface="Corbel"/>
        <a:ea typeface="Corbel"/>
        <a:cs typeface="Corbel"/>
        <a:sym typeface="Corbel"/>
      </a:defRPr>
    </a:lvl2pPr>
    <a:lvl3pPr indent="914400" defTabSz="457200">
      <a:defRPr>
        <a:latin typeface="Corbel"/>
        <a:ea typeface="Corbel"/>
        <a:cs typeface="Corbel"/>
        <a:sym typeface="Corbel"/>
      </a:defRPr>
    </a:lvl3pPr>
    <a:lvl4pPr indent="1371600" defTabSz="457200">
      <a:defRPr>
        <a:latin typeface="Corbel"/>
        <a:ea typeface="Corbel"/>
        <a:cs typeface="Corbel"/>
        <a:sym typeface="Corbel"/>
      </a:defRPr>
    </a:lvl4pPr>
    <a:lvl5pPr indent="1828800" defTabSz="457200">
      <a:defRPr>
        <a:latin typeface="Corbel"/>
        <a:ea typeface="Corbel"/>
        <a:cs typeface="Corbel"/>
        <a:sym typeface="Corbel"/>
      </a:defRPr>
    </a:lvl5pPr>
    <a:lvl6pPr indent="2286000" defTabSz="457200">
      <a:defRPr>
        <a:latin typeface="Corbel"/>
        <a:ea typeface="Corbel"/>
        <a:cs typeface="Corbel"/>
        <a:sym typeface="Corbel"/>
      </a:defRPr>
    </a:lvl6pPr>
    <a:lvl7pPr indent="2743200" defTabSz="457200">
      <a:defRPr>
        <a:latin typeface="Corbel"/>
        <a:ea typeface="Corbel"/>
        <a:cs typeface="Corbel"/>
        <a:sym typeface="Corbel"/>
      </a:defRPr>
    </a:lvl7pPr>
    <a:lvl8pPr indent="3200400" defTabSz="457200">
      <a:defRPr>
        <a:latin typeface="Corbel"/>
        <a:ea typeface="Corbel"/>
        <a:cs typeface="Corbel"/>
        <a:sym typeface="Corbel"/>
      </a:defRPr>
    </a:lvl8pPr>
    <a:lvl9pPr indent="3657600" defTabSz="457200">
      <a:defRPr>
        <a:latin typeface="Corbel"/>
        <a:ea typeface="Corbel"/>
        <a:cs typeface="Corbel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E2F8"/>
          </a:solidFill>
        </a:fill>
      </a:tcStyle>
    </a:wholeTbl>
    <a:band2H>
      <a:tcTxStyle b="def" i="def"/>
      <a:tcStyle>
        <a:tcBdr/>
        <a:fill>
          <a:solidFill>
            <a:srgbClr val="E7F1FB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ACEC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ACEC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ACE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DECD"/>
          </a:solidFill>
        </a:fill>
      </a:tcStyle>
    </a:wholeTbl>
    <a:band2H>
      <a:tcTxStyle b="def" i="def"/>
      <a:tcStyle>
        <a:tcBdr/>
        <a:fill>
          <a:solidFill>
            <a:srgbClr val="FAEFE8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9D3E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9D3E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9D3E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D2F4"/>
          </a:solidFill>
        </a:fill>
      </a:tcStyle>
    </a:wholeTbl>
    <a:band2H>
      <a:tcTxStyle b="def" i="def"/>
      <a:tcStyle>
        <a:tcBdr/>
        <a:fill>
          <a:solidFill>
            <a:srgbClr val="F0EAF9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666E1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666E1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666E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ACEC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ACEC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546099" y="-4763"/>
            <a:ext cx="5014914" cy="6862764"/>
            <a:chOff x="0" y="0"/>
            <a:chExt cx="5014912" cy="6862763"/>
          </a:xfrm>
        </p:grpSpPr>
        <p:sp>
          <p:nvSpPr>
            <p:cNvPr id="13" name="Shape 13"/>
            <p:cNvSpPr/>
            <p:nvPr/>
          </p:nvSpPr>
          <p:spPr>
            <a:xfrm>
              <a:off x="438150" y="0"/>
              <a:ext cx="1063626" cy="278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898"/>
                  </a:moveTo>
                  <a:lnTo>
                    <a:pt x="7254" y="21600"/>
                  </a:lnTo>
                  <a:lnTo>
                    <a:pt x="21600" y="0"/>
                  </a:lnTo>
                  <a:lnTo>
                    <a:pt x="13863" y="0"/>
                  </a:lnTo>
                  <a:lnTo>
                    <a:pt x="0" y="20898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1035051" cy="267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54" y="21600"/>
                  </a:moveTo>
                  <a:lnTo>
                    <a:pt x="21600" y="0"/>
                  </a:lnTo>
                  <a:lnTo>
                    <a:pt x="13616" y="0"/>
                  </a:lnTo>
                  <a:lnTo>
                    <a:pt x="0" y="20869"/>
                  </a:lnTo>
                  <a:lnTo>
                    <a:pt x="7255" y="21562"/>
                  </a:lnTo>
                  <a:lnTo>
                    <a:pt x="7454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-1" y="2587625"/>
              <a:ext cx="2693989" cy="427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645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42911" y="2697163"/>
              <a:ext cx="3332164" cy="416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207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38150" y="2692400"/>
              <a:ext cx="4576763" cy="417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2" y="25"/>
                  </a:lnTo>
                  <a:lnTo>
                    <a:pt x="15749" y="21600"/>
                  </a:lnTo>
                  <a:lnTo>
                    <a:pt x="21600" y="21600"/>
                  </a:lnTo>
                  <a:lnTo>
                    <a:pt x="1686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0" y="2582863"/>
              <a:ext cx="3584576" cy="427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525" y="889"/>
                  </a:lnTo>
                  <a:lnTo>
                    <a:pt x="2181" y="481"/>
                  </a:lnTo>
                  <a:lnTo>
                    <a:pt x="2152" y="457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623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0" name="Shape 20"/>
          <p:cNvSpPr/>
          <p:nvPr>
            <p:ph type="title"/>
          </p:nvPr>
        </p:nvSpPr>
        <p:spPr>
          <a:xfrm>
            <a:off x="2928400" y="1380067"/>
            <a:ext cx="8574624" cy="2616201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4515377" y="3996266"/>
            <a:ext cx="6987645" cy="1388535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2100"/>
            </a:lvl1pPr>
            <a:lvl2pPr marL="0" indent="457200" algn="r">
              <a:buClrTx/>
              <a:buSzTx/>
              <a:buFontTx/>
              <a:buNone/>
              <a:defRPr sz="2100"/>
            </a:lvl2pPr>
            <a:lvl3pPr marL="0" indent="914400" algn="r">
              <a:buClrTx/>
              <a:buSzTx/>
              <a:buFontTx/>
              <a:buNone/>
              <a:defRPr sz="2100"/>
            </a:lvl3pPr>
            <a:lvl4pPr marL="0" indent="1371600" algn="r">
              <a:buClrTx/>
              <a:buSzTx/>
              <a:buFontTx/>
              <a:buNone/>
              <a:defRPr sz="2100"/>
            </a:lvl4pPr>
            <a:lvl5pPr marL="0" indent="1828800" algn="r">
              <a:buClrTx/>
              <a:buSzTx/>
              <a:buFontTx/>
              <a:buNone/>
              <a:defRPr sz="2100"/>
            </a:lvl5pPr>
          </a:lstStyle>
          <a:p>
            <a:pPr lvl="0">
              <a:defRPr sz="1800"/>
            </a:pPr>
            <a:r>
              <a:rPr sz="2100"/>
              <a:t>Body Level One</a:t>
            </a:r>
            <a:endParaRPr sz="2100"/>
          </a:p>
          <a:p>
            <a:pPr lvl="1">
              <a:defRPr sz="1800"/>
            </a:pPr>
            <a:r>
              <a:rPr sz="2100"/>
              <a:t>Body Level Two</a:t>
            </a:r>
            <a:endParaRPr sz="2100"/>
          </a:p>
          <a:p>
            <a:pPr lvl="2">
              <a:defRPr sz="1800"/>
            </a:pPr>
            <a:r>
              <a:rPr sz="2100"/>
              <a:t>Body Level Three</a:t>
            </a:r>
            <a:endParaRPr sz="2100"/>
          </a:p>
          <a:p>
            <a:pPr lvl="3">
              <a:defRPr sz="1800"/>
            </a:pPr>
            <a:r>
              <a:rPr sz="2100"/>
              <a:t>Body Level Four</a:t>
            </a:r>
            <a:endParaRPr sz="2100"/>
          </a:p>
          <a:p>
            <a:pPr lvl="4">
              <a:defRPr sz="1800"/>
            </a:pPr>
            <a:r>
              <a:rPr sz="2100"/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1484311" y="4732864"/>
            <a:ext cx="10018711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1484311" y="5299602"/>
            <a:ext cx="10018711" cy="493713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457200" algn="ctr">
              <a:buClrTx/>
              <a:buSzTx/>
              <a:buFontTx/>
              <a:buNone/>
              <a:defRPr sz="1400"/>
            </a:lvl2pPr>
            <a:lvl3pPr marL="0" indent="914400" algn="ctr">
              <a:buClrTx/>
              <a:buSzTx/>
              <a:buFontTx/>
              <a:buNone/>
              <a:defRPr sz="1400"/>
            </a:lvl3pPr>
            <a:lvl4pPr marL="0" indent="1371600" algn="ctr">
              <a:buClrTx/>
              <a:buSzTx/>
              <a:buFontTx/>
              <a:buNone/>
              <a:defRPr sz="1400"/>
            </a:lvl4pPr>
            <a:lvl5pPr marL="0" indent="1828800" algn="ctr">
              <a:buClrTx/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484312" y="414866"/>
            <a:ext cx="10018711" cy="358986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484312" y="4004733"/>
            <a:ext cx="10018714" cy="2125134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000"/>
            </a:lvl1pPr>
            <a:lvl2pPr marL="0" indent="457200" algn="ctr">
              <a:buClrTx/>
              <a:buSzTx/>
              <a:buFontTx/>
              <a:buNone/>
              <a:defRPr sz="2000"/>
            </a:lvl2pPr>
            <a:lvl3pPr marL="0" indent="914400" algn="ctr">
              <a:buClrTx/>
              <a:buSzTx/>
              <a:buFontTx/>
              <a:buNone/>
              <a:defRPr sz="2000"/>
            </a:lvl3pPr>
            <a:lvl4pPr marL="0" indent="1371600" algn="ctr">
              <a:buClrTx/>
              <a:buSzTx/>
              <a:buFontTx/>
              <a:buNone/>
              <a:defRPr sz="2000"/>
            </a:lvl4pPr>
            <a:lvl5pPr marL="0" indent="1828800" algn="ctr"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598612" y="531840"/>
            <a:ext cx="609601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cap="all" sz="8000"/>
            </a:lvl1pPr>
          </a:lstStyle>
          <a:p>
            <a:pPr lvl="0">
              <a:defRPr cap="none" sz="1800"/>
            </a:pPr>
            <a:r>
              <a:rPr cap="all" sz="8000"/>
              <a:t>“</a:t>
            </a:r>
          </a:p>
        </p:txBody>
      </p:sp>
      <p:sp>
        <p:nvSpPr>
          <p:cNvPr id="62" name="Shape 62"/>
          <p:cNvSpPr/>
          <p:nvPr/>
        </p:nvSpPr>
        <p:spPr>
          <a:xfrm>
            <a:off x="10893425" y="2488217"/>
            <a:ext cx="609600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cap="all" sz="8000"/>
            </a:lvl1pPr>
          </a:lstStyle>
          <a:p>
            <a:pPr lvl="0">
              <a:defRPr cap="none" sz="1800"/>
            </a:pPr>
            <a:r>
              <a:rPr cap="all" sz="8000"/>
              <a:t>”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2208211" y="685800"/>
            <a:ext cx="8990013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2436810" y="3428998"/>
            <a:ext cx="8532816" cy="3810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1484312" y="3308580"/>
            <a:ext cx="10018710" cy="1468801"/>
          </a:xfrm>
          <a:prstGeom prst="rect">
            <a:avLst/>
          </a:prstGeom>
        </p:spPr>
        <p:txBody>
          <a:bodyPr anchor="b"/>
          <a:lstStyle>
            <a:lvl1pPr algn="r"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1484312" y="4777380"/>
            <a:ext cx="10018711" cy="8604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57200" algn="r">
              <a:buClrTx/>
              <a:buSzTx/>
              <a:buFontTx/>
              <a:buNone/>
              <a:defRPr sz="2000"/>
            </a:lvl2pPr>
            <a:lvl3pPr marL="0" indent="914400" algn="r">
              <a:buClrTx/>
              <a:buSzTx/>
              <a:buFontTx/>
              <a:buNone/>
              <a:defRPr sz="2000"/>
            </a:lvl3pPr>
            <a:lvl4pPr marL="0" indent="1371600" algn="r">
              <a:buClrTx/>
              <a:buSzTx/>
              <a:buFontTx/>
              <a:buNone/>
              <a:defRPr sz="2000"/>
            </a:lvl4pPr>
            <a:lvl5pPr marL="0" indent="1828800" algn="r"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1598612" y="531840"/>
            <a:ext cx="609601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cap="all" sz="8000"/>
            </a:lvl1pPr>
          </a:lstStyle>
          <a:p>
            <a:pPr lvl="0">
              <a:defRPr cap="none" sz="1800"/>
            </a:pPr>
            <a:r>
              <a:rPr cap="all" sz="8000"/>
              <a:t>“</a:t>
            </a:r>
          </a:p>
        </p:txBody>
      </p:sp>
      <p:sp>
        <p:nvSpPr>
          <p:cNvPr id="72" name="Shape 72"/>
          <p:cNvSpPr/>
          <p:nvPr/>
        </p:nvSpPr>
        <p:spPr>
          <a:xfrm>
            <a:off x="10893425" y="2488217"/>
            <a:ext cx="609600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cap="all" sz="8000"/>
            </a:lvl1pPr>
          </a:lstStyle>
          <a:p>
            <a:pPr lvl="0">
              <a:defRPr cap="none" sz="1800"/>
            </a:pPr>
            <a:r>
              <a:rPr cap="all" sz="8000"/>
              <a:t>”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2208211" y="555171"/>
            <a:ext cx="8990013" cy="300445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1484312" y="3559628"/>
            <a:ext cx="10018712" cy="1215572"/>
          </a:xfrm>
          <a:prstGeom prst="rect">
            <a:avLst/>
          </a:prstGeom>
        </p:spPr>
        <p:txBody>
          <a:bodyPr anchor="b"/>
          <a:lstStyle>
            <a:lvl1pPr indent="-571500" algn="r">
              <a:buClrTx/>
              <a:buSzTx/>
              <a:buFontTx/>
              <a:buNone/>
            </a:lvl1pPr>
            <a:lvl2pPr algn="r">
              <a:buClrTx/>
              <a:buFontTx/>
            </a:lvl2pPr>
            <a:lvl3pPr algn="r">
              <a:buClrTx/>
              <a:buFontTx/>
            </a:lvl3pPr>
            <a:lvl4pPr algn="r">
              <a:buClrTx/>
              <a:buFontTx/>
            </a:lvl4pPr>
            <a:lvl5pPr algn="r">
              <a:buClrTx/>
              <a:buFontTx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1484312" y="659492"/>
            <a:ext cx="10018713" cy="27799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1484312" y="3439432"/>
            <a:ext cx="10018714" cy="903969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FontTx/>
              <a:buNone/>
              <a:defRPr sz="2800"/>
            </a:lvl1pPr>
            <a:lvl2pPr marL="857250" indent="-400050">
              <a:buClrTx/>
              <a:buFontTx/>
              <a:defRPr sz="2800"/>
            </a:lvl2pPr>
            <a:lvl3pPr marL="1358900" indent="-444500">
              <a:buClrTx/>
              <a:buFontTx/>
              <a:defRPr sz="2800"/>
            </a:lvl3pPr>
            <a:lvl4pPr marL="1671637" indent="-300037">
              <a:buClrTx/>
              <a:buFontTx/>
              <a:defRPr sz="2800"/>
            </a:lvl4pPr>
            <a:lvl5pPr marL="2171700" indent="-342900">
              <a:buClrTx/>
              <a:buFontTx/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1484311" y="457200"/>
            <a:ext cx="10018714" cy="2209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1484309" y="2666999"/>
            <a:ext cx="10018715" cy="4191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1484311" y="584200"/>
            <a:ext cx="10018714" cy="195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1484309" y="2539999"/>
            <a:ext cx="10018715" cy="3378201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0951856" y="5934123"/>
            <a:ext cx="551168" cy="2311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2572279" y="2666999"/>
            <a:ext cx="8930748" cy="2110383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2572278" y="4777380"/>
            <a:ext cx="8930748" cy="8604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57200" algn="r">
              <a:buClrTx/>
              <a:buSzTx/>
              <a:buFontTx/>
              <a:buNone/>
              <a:defRPr sz="2000"/>
            </a:lvl2pPr>
            <a:lvl3pPr marL="0" indent="914400" algn="r">
              <a:buClrTx/>
              <a:buSzTx/>
              <a:buFontTx/>
              <a:buNone/>
              <a:defRPr sz="2000"/>
            </a:lvl3pPr>
            <a:lvl4pPr marL="0" indent="1371600" algn="r">
              <a:buClrTx/>
              <a:buSzTx/>
              <a:buFontTx/>
              <a:buNone/>
              <a:defRPr sz="2000"/>
            </a:lvl4pPr>
            <a:lvl5pPr marL="0" indent="1828800" algn="r"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484311" y="584200"/>
            <a:ext cx="10018714" cy="195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484312" y="2539999"/>
            <a:ext cx="4895056" cy="3378201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  <a:lvl2pPr marL="778668" indent="-321468">
              <a:defRPr sz="1800"/>
            </a:lvl2pPr>
            <a:lvl3pPr marL="1281792" indent="-367392">
              <a:defRPr sz="1800"/>
            </a:lvl3pPr>
            <a:lvl4pPr>
              <a:defRPr sz="1800"/>
            </a:lvl4pPr>
            <a:lvl5pPr marL="2085975" indent="-257175"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484311" y="622904"/>
            <a:ext cx="10018714" cy="18783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772179" y="2501294"/>
            <a:ext cx="4607189" cy="73350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287C3"/>
                </a:solidFill>
              </a:rPr>
              <a:t>Body Level One</a:t>
            </a:r>
            <a:endParaRPr sz="2800">
              <a:solidFill>
                <a:srgbClr val="1287C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287C3"/>
                </a:solidFill>
              </a:rPr>
              <a:t>Body Level Two</a:t>
            </a:r>
            <a:endParaRPr sz="2800">
              <a:solidFill>
                <a:srgbClr val="1287C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287C3"/>
                </a:solidFill>
              </a:rPr>
              <a:t>Body Level Three</a:t>
            </a:r>
            <a:endParaRPr sz="2800">
              <a:solidFill>
                <a:srgbClr val="1287C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287C3"/>
                </a:solidFill>
              </a:rPr>
              <a:t>Body Level Four</a:t>
            </a:r>
            <a:endParaRPr sz="2800">
              <a:solidFill>
                <a:srgbClr val="1287C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287C3"/>
                </a:solidFill>
              </a:rP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1484311" y="685800"/>
            <a:ext cx="10018714" cy="1752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1484312" y="0"/>
            <a:ext cx="3549121" cy="2971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5262033" y="0"/>
            <a:ext cx="6240991" cy="64770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  <a:lvl2pPr marL="774700" indent="-317500">
              <a:defRPr sz="2000"/>
            </a:lvl2pPr>
            <a:lvl3pPr marL="1271587" indent="-357187">
              <a:defRPr sz="2000"/>
            </a:lvl3pPr>
            <a:lvl4pPr marL="1616528" indent="-244928">
              <a:defRPr sz="2000"/>
            </a:lvl4pPr>
            <a:lvl5pPr marL="2073728" indent="-244928"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482724" y="38099"/>
            <a:ext cx="5426158" cy="30861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Title Text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482724" y="3124199"/>
            <a:ext cx="5426158" cy="1828801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457200" algn="ctr">
              <a:buClrTx/>
              <a:buSzTx/>
              <a:buFontTx/>
              <a:buNone/>
              <a:defRPr sz="1800"/>
            </a:lvl2pPr>
            <a:lvl3pPr marL="0" indent="914400" algn="ctr">
              <a:buClrTx/>
              <a:buSzTx/>
              <a:buFontTx/>
              <a:buNone/>
              <a:defRPr sz="1800"/>
            </a:lvl3pPr>
            <a:lvl4pPr marL="0" indent="1371600" algn="ctr">
              <a:buClrTx/>
              <a:buSzTx/>
              <a:buFontTx/>
              <a:buNone/>
              <a:defRPr sz="1800"/>
            </a:lvl4pPr>
            <a:lvl5pPr marL="0" indent="1828800" algn="ctr">
              <a:buClrTx/>
              <a:buSzTx/>
              <a:buFontTx/>
              <a:buNone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2" name="Shape 2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" name="Shape 4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" name="Shape 5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" name="Shape 6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9" name="Shape 9"/>
          <p:cNvSpPr/>
          <p:nvPr>
            <p:ph type="title"/>
          </p:nvPr>
        </p:nvSpPr>
        <p:spPr>
          <a:xfrm>
            <a:off x="9732654" y="0"/>
            <a:ext cx="1770370" cy="647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484312" y="685800"/>
            <a:ext cx="8019743" cy="617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xfrm>
            <a:off x="10951856" y="5950267"/>
            <a:ext cx="551168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spd="med" advClick="1"/>
  <p:txStyles>
    <p:titleStyle>
      <a:lvl1pPr algn="ctr" defTabSz="457200">
        <a:defRPr sz="4000">
          <a:latin typeface="Corbel"/>
          <a:ea typeface="Corbel"/>
          <a:cs typeface="Corbel"/>
          <a:sym typeface="Corbel"/>
        </a:defRPr>
      </a:lvl1pPr>
      <a:lvl2pPr algn="ctr" defTabSz="457200">
        <a:defRPr sz="4000">
          <a:latin typeface="Corbel"/>
          <a:ea typeface="Corbel"/>
          <a:cs typeface="Corbel"/>
          <a:sym typeface="Corbel"/>
        </a:defRPr>
      </a:lvl2pPr>
      <a:lvl3pPr algn="ctr" defTabSz="457200">
        <a:defRPr sz="4000">
          <a:latin typeface="Corbel"/>
          <a:ea typeface="Corbel"/>
          <a:cs typeface="Corbel"/>
          <a:sym typeface="Corbel"/>
        </a:defRPr>
      </a:lvl3pPr>
      <a:lvl4pPr algn="ctr" defTabSz="457200">
        <a:defRPr sz="4000">
          <a:latin typeface="Corbel"/>
          <a:ea typeface="Corbel"/>
          <a:cs typeface="Corbel"/>
          <a:sym typeface="Corbel"/>
        </a:defRPr>
      </a:lvl4pPr>
      <a:lvl5pPr algn="ctr" defTabSz="457200">
        <a:defRPr sz="4000">
          <a:latin typeface="Corbel"/>
          <a:ea typeface="Corbel"/>
          <a:cs typeface="Corbel"/>
          <a:sym typeface="Corbel"/>
        </a:defRPr>
      </a:lvl5pPr>
      <a:lvl6pPr algn="ctr" defTabSz="457200">
        <a:defRPr sz="4000">
          <a:latin typeface="Corbel"/>
          <a:ea typeface="Corbel"/>
          <a:cs typeface="Corbel"/>
          <a:sym typeface="Corbel"/>
        </a:defRPr>
      </a:lvl6pPr>
      <a:lvl7pPr algn="ctr" defTabSz="457200">
        <a:defRPr sz="4000">
          <a:latin typeface="Corbel"/>
          <a:ea typeface="Corbel"/>
          <a:cs typeface="Corbel"/>
          <a:sym typeface="Corbel"/>
        </a:defRPr>
      </a:lvl7pPr>
      <a:lvl8pPr algn="ctr" defTabSz="457200">
        <a:defRPr sz="4000">
          <a:latin typeface="Corbel"/>
          <a:ea typeface="Corbel"/>
          <a:cs typeface="Corbel"/>
          <a:sym typeface="Corbel"/>
        </a:defRPr>
      </a:lvl8pPr>
      <a:lvl9pPr algn="ctr" defTabSz="457200">
        <a:defRPr sz="4000">
          <a:latin typeface="Corbel"/>
          <a:ea typeface="Corbel"/>
          <a:cs typeface="Corbel"/>
          <a:sym typeface="Corbel"/>
        </a:defRPr>
      </a:lvl9pPr>
    </p:titleStyle>
    <p:bodyStyle>
      <a:lvl1pPr marL="285750" indent="-285750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1pPr>
      <a:lvl2pPr marL="800100" indent="-342900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2pPr>
      <a:lvl3pPr marL="1295400" indent="-381000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3pPr>
      <a:lvl4pPr marL="1628775" indent="-257175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4pPr>
      <a:lvl5pPr marL="2122714" indent="-293914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5pPr>
      <a:lvl6pPr marL="2677885" indent="-391885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6pPr>
      <a:lvl7pPr marL="3135085" indent="-391885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7pPr>
      <a:lvl8pPr marL="3592285" indent="-391885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8pPr>
      <a:lvl9pPr marL="4049485" indent="-391885" defTabSz="457200">
        <a:spcBef>
          <a:spcPts val="600"/>
        </a:spcBef>
        <a:buClr>
          <a:srgbClr val="1287C3"/>
        </a:buClr>
        <a:buSzPct val="145000"/>
        <a:buFont typeface="Arial"/>
        <a:buChar char="•"/>
        <a:defRPr sz="2400">
          <a:latin typeface="Corbel"/>
          <a:ea typeface="Corbel"/>
          <a:cs typeface="Corbel"/>
          <a:sym typeface="Corbel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2928400" y="1380067"/>
            <a:ext cx="8574624" cy="2616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MazY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Steve Mahar</a:t>
            </a:r>
            <a:endParaRPr sz="2100"/>
          </a:p>
          <a:p>
            <a:pPr lvl="0">
              <a:defRPr sz="1800"/>
            </a:pPr>
            <a:r>
              <a:rPr sz="2100"/>
              <a:t>Peter Tuerk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Timers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Raspberry Pi Does Not Have An Internal Clock</a:t>
            </a:r>
            <a:endParaRPr sz="2400"/>
          </a:p>
          <a:p>
            <a:pPr lvl="0">
              <a:defRPr sz="1800"/>
            </a:pPr>
            <a:r>
              <a:rPr sz="2400"/>
              <a:t>We Are Timing CPU Cycles Given To Us By The Operating System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GPIO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All Digital Pins</a:t>
            </a:r>
            <a:endParaRPr sz="2400"/>
          </a:p>
          <a:p>
            <a:pPr lvl="0">
              <a:defRPr sz="1800"/>
            </a:pPr>
            <a:r>
              <a:rPr sz="2400"/>
              <a:t>Sensors Are Either Black Or White</a:t>
            </a:r>
            <a:endParaRPr sz="2400"/>
          </a:p>
          <a:p>
            <a:pPr lvl="0">
              <a:defRPr sz="1800"/>
            </a:pPr>
            <a:r>
              <a:rPr sz="2400"/>
              <a:t>Motors Are On Or Off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How We Could Have Improved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5V Motors With A 5V Regulator</a:t>
            </a:r>
            <a:endParaRPr sz="2400"/>
          </a:p>
          <a:p>
            <a:pPr lvl="0">
              <a:defRPr sz="1800"/>
            </a:pPr>
            <a:r>
              <a:rPr sz="2400"/>
              <a:t>Better Optical Sensors</a:t>
            </a:r>
            <a:endParaRPr sz="2400"/>
          </a:p>
          <a:p>
            <a:pPr lvl="0">
              <a:defRPr sz="1800"/>
            </a:pPr>
            <a:r>
              <a:rPr sz="2400"/>
              <a:t>More Optical Senors</a:t>
            </a:r>
            <a:endParaRPr sz="2400"/>
          </a:p>
          <a:p>
            <a:pPr lvl="0">
              <a:defRPr sz="1800"/>
            </a:pPr>
            <a:r>
              <a:rPr sz="2400"/>
              <a:t>Rotation Sensor</a:t>
            </a:r>
            <a:endParaRPr sz="2400"/>
          </a:p>
          <a:p>
            <a:pPr lvl="0">
              <a:defRPr sz="1800"/>
            </a:pPr>
            <a:r>
              <a:rPr sz="2400"/>
              <a:t>Accelerometer</a:t>
            </a:r>
            <a:endParaRPr sz="2400"/>
          </a:p>
          <a:p>
            <a:pPr lvl="0">
              <a:defRPr sz="1800"/>
            </a:pPr>
            <a:r>
              <a:rPr sz="2400"/>
              <a:t>Camera?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What We Learned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Robotics Is Hard</a:t>
            </a:r>
            <a:endParaRPr sz="2400"/>
          </a:p>
          <a:p>
            <a:pPr lvl="0">
              <a:defRPr sz="1800"/>
            </a:pPr>
            <a:r>
              <a:rPr sz="2400"/>
              <a:t>Hardware Limits Software</a:t>
            </a:r>
            <a:endParaRPr sz="2400"/>
          </a:p>
          <a:p>
            <a:pPr lvl="0">
              <a:defRPr sz="1800"/>
            </a:pPr>
            <a:r>
              <a:rPr sz="2400"/>
              <a:t>Modern IDEs Are Much Better Than Makefiles</a:t>
            </a:r>
            <a:endParaRPr sz="2400"/>
          </a:p>
          <a:p>
            <a:pPr lvl="0">
              <a:defRPr sz="1800"/>
            </a:pPr>
            <a:r>
              <a:rPr sz="2400"/>
              <a:t>You Have To Pay Attention When You’re On The Linux Command Line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1484310" y="685800"/>
            <a:ext cx="10018715" cy="1752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What Is MazY?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Line Following Robot</a:t>
            </a:r>
            <a:endParaRPr sz="2400"/>
          </a:p>
          <a:p>
            <a:pPr lvl="0">
              <a:defRPr sz="1800"/>
            </a:pPr>
            <a:r>
              <a:rPr sz="2400"/>
              <a:t>Controlled By An Android App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Our Goals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Explore Mazes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Optimize Routes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MazY’s Hardware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Raspberry Pi B+</a:t>
            </a:r>
            <a:endParaRPr sz="2400"/>
          </a:p>
          <a:p>
            <a:pPr lvl="0">
              <a:defRPr sz="1800"/>
            </a:pPr>
            <a:r>
              <a:rPr sz="2400"/>
              <a:t>Bluetooth Dongle</a:t>
            </a:r>
            <a:endParaRPr sz="2400"/>
          </a:p>
          <a:p>
            <a:pPr lvl="0">
              <a:defRPr sz="1800"/>
            </a:pPr>
            <a:r>
              <a:rPr sz="2400"/>
              <a:t>2 Leggo Motors</a:t>
            </a:r>
            <a:endParaRPr sz="2400"/>
          </a:p>
          <a:p>
            <a:pPr lvl="0">
              <a:defRPr sz="1800"/>
            </a:pPr>
            <a:r>
              <a:rPr sz="2400"/>
              <a:t>L298N Motor Controller</a:t>
            </a:r>
            <a:endParaRPr sz="2400"/>
          </a:p>
          <a:p>
            <a:pPr lvl="0">
              <a:defRPr sz="1800"/>
            </a:pPr>
            <a:r>
              <a:rPr sz="2400"/>
              <a:t>2 Custom Optical Line Sensors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pic>
        <p:nvPicPr>
          <p:cNvPr id="10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6072" y="2349499"/>
            <a:ext cx="4114627" cy="337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000"/>
              <a:t>MazY’s Software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1484309" y="2547960"/>
            <a:ext cx="10018715" cy="3378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Raspian </a:t>
            </a:r>
            <a:endParaRPr sz="2400"/>
          </a:p>
          <a:p>
            <a:pPr lvl="0">
              <a:defRPr sz="1800"/>
            </a:pPr>
            <a:r>
              <a:rPr sz="2400"/>
              <a:t>Bluez</a:t>
            </a:r>
            <a:endParaRPr sz="2400"/>
          </a:p>
          <a:p>
            <a:pPr lvl="0">
              <a:defRPr sz="1800"/>
            </a:pPr>
            <a:r>
              <a:rPr sz="2400"/>
              <a:t>BCM2835 GPIO Library</a:t>
            </a:r>
            <a:endParaRPr sz="2400"/>
          </a:p>
          <a:p>
            <a:pPr lvl="0">
              <a:defRPr sz="1800"/>
            </a:pPr>
            <a:r>
              <a:rPr sz="2400"/>
              <a:t>GromOS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Connects With Android Phones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Provides An Easy Shell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Provides An Application Interface For Robotics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7410" y="2548297"/>
            <a:ext cx="2607573" cy="2201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000"/>
              <a:t>The Maze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3 Simple Rules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Only Straight Lines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Intersections Must Be 4 Way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Dead Ends Must Have T’s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pic>
        <p:nvPicPr>
          <p:cNvPr id="11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0689" y="2134989"/>
            <a:ext cx="4430911" cy="4430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Our Application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1484309" y="2547960"/>
            <a:ext cx="10018715" cy="3378202"/>
          </a:xfrm>
          <a:prstGeom prst="rect">
            <a:avLst/>
          </a:prstGeom>
        </p:spPr>
        <p:txBody>
          <a:bodyPr/>
          <a:lstStyle/>
          <a:p>
            <a:pPr lvl="0" marL="254317" indent="-254317" defTabSz="406908">
              <a:spcBef>
                <a:spcPts val="500"/>
              </a:spcBef>
              <a:defRPr sz="1800"/>
            </a:pPr>
            <a:r>
              <a:rPr sz="2136"/>
              <a:t>Discover Mazes</a:t>
            </a:r>
            <a:endParaRPr sz="2136"/>
          </a:p>
          <a:p>
            <a:pPr lvl="1" marL="661225" indent="-254317" defTabSz="406908">
              <a:spcBef>
                <a:spcPts val="500"/>
              </a:spcBef>
              <a:defRPr sz="1800"/>
            </a:pPr>
            <a:r>
              <a:rPr sz="2136"/>
              <a:t>Uses All Sensors</a:t>
            </a:r>
            <a:endParaRPr sz="2136"/>
          </a:p>
          <a:p>
            <a:pPr lvl="1" marL="661225" indent="-254317" defTabSz="406908">
              <a:spcBef>
                <a:spcPts val="500"/>
              </a:spcBef>
              <a:defRPr sz="1800"/>
            </a:pPr>
            <a:r>
              <a:rPr sz="2136"/>
              <a:t>Each New Intersection Adds A Node On The Stack</a:t>
            </a:r>
            <a:endParaRPr sz="2136"/>
          </a:p>
          <a:p>
            <a:pPr lvl="1" marL="661225" indent="-254317" defTabSz="406908">
              <a:spcBef>
                <a:spcPts val="500"/>
              </a:spcBef>
              <a:defRPr sz="1800"/>
            </a:pPr>
            <a:r>
              <a:rPr sz="2136"/>
              <a:t>Each Dead End Modifies The Value On Top Of The Stack</a:t>
            </a:r>
            <a:endParaRPr sz="2136"/>
          </a:p>
          <a:p>
            <a:pPr lvl="1" marL="661225" indent="-254317" defTabSz="406908">
              <a:spcBef>
                <a:spcPts val="500"/>
              </a:spcBef>
              <a:defRPr sz="1800"/>
            </a:pPr>
            <a:r>
              <a:rPr sz="2136"/>
              <a:t>3 Dead Ends Pops A Node Off The Stack</a:t>
            </a:r>
            <a:endParaRPr sz="2136"/>
          </a:p>
          <a:p>
            <a:pPr lvl="0" marL="254317" indent="-254317" defTabSz="406908">
              <a:spcBef>
                <a:spcPts val="500"/>
              </a:spcBef>
              <a:defRPr sz="1800"/>
            </a:pPr>
            <a:r>
              <a:rPr sz="2136"/>
              <a:t>Solve Mazes</a:t>
            </a:r>
            <a:endParaRPr sz="2136"/>
          </a:p>
          <a:p>
            <a:pPr lvl="1" marL="661225" indent="-254317" defTabSz="406908">
              <a:spcBef>
                <a:spcPts val="500"/>
              </a:spcBef>
              <a:defRPr sz="1800"/>
            </a:pPr>
            <a:r>
              <a:rPr sz="2136"/>
              <a:t>Uses The Previously Generated Stack</a:t>
            </a:r>
            <a:endParaRPr sz="2136"/>
          </a:p>
          <a:p>
            <a:pPr lvl="1" marL="661225" indent="-254317" defTabSz="406908">
              <a:spcBef>
                <a:spcPts val="500"/>
              </a:spcBef>
              <a:defRPr sz="1800"/>
            </a:pPr>
            <a:r>
              <a:rPr sz="2136"/>
              <a:t>Uses Time Based Turns</a:t>
            </a:r>
            <a:endParaRPr sz="2136"/>
          </a:p>
          <a:p>
            <a:pPr lvl="1" marL="661225" indent="-254317" defTabSz="406908">
              <a:spcBef>
                <a:spcPts val="500"/>
              </a:spcBef>
              <a:defRPr sz="1800"/>
            </a:pPr>
            <a:r>
              <a:rPr sz="2136"/>
              <a:t>Each Intersection Pops One Node off the Stack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The User Interface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Send List Items To The Android Phone</a:t>
            </a:r>
            <a:endParaRPr sz="2400"/>
          </a:p>
          <a:p>
            <a:pPr lvl="0">
              <a:defRPr sz="1800"/>
            </a:pPr>
            <a:r>
              <a:rPr sz="2400"/>
              <a:t>Message Handler To Receive User Input</a:t>
            </a:r>
            <a:endParaRPr sz="2400"/>
          </a:p>
          <a:p>
            <a:pPr lvl="0">
              <a:defRPr sz="1800"/>
            </a:pPr>
            <a:r>
              <a:rPr sz="2400"/>
              <a:t>Main Menu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Discover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Solve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000"/>
              <a:t>The Stack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Simple Linked List Than Holds Integers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0 = Left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1 = Straight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2 = Right</a:t>
            </a:r>
            <a:endParaRPr sz="2400"/>
          </a:p>
          <a:p>
            <a:pPr lvl="0">
              <a:defRPr sz="1800"/>
            </a:pPr>
            <a:r>
              <a:rPr sz="2400"/>
              <a:t>Can Modify The Top Value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State Machines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3 State Machines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UI State Machine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Discover State Machine</a:t>
            </a:r>
            <a:endParaRPr sz="2400"/>
          </a:p>
          <a:p>
            <a:pPr lvl="1" marL="742950" indent="-285750">
              <a:defRPr sz="1800"/>
            </a:pPr>
            <a:r>
              <a:rPr sz="2400"/>
              <a:t>Solve State Machine</a:t>
            </a:r>
            <a:endParaRPr sz="2400"/>
          </a:p>
          <a:p>
            <a:pPr lvl="0">
              <a:defRPr sz="1800"/>
            </a:pPr>
            <a:r>
              <a:rPr sz="2400"/>
              <a:t>Switch Cases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rgbClr val="30ACEC"/>
          </a:solidFill>
          <a:prstDash val="solid"/>
          <a:bevel/>
        </a:ln>
        <a:effectLst>
          <a:reflection blurRad="0" stA="26000" stPos="0" endA="0" endPos="40000" dist="0" dir="5400000" fadeDir="5400000" sx="100000" sy="-100000" kx="0" ky="0" algn="bl" rotWithShape="0"/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rgbClr val="30ACEC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rgbClr val="30ACEC"/>
          </a:solidFill>
          <a:prstDash val="solid"/>
          <a:bevel/>
        </a:ln>
        <a:effectLst>
          <a:reflection blurRad="0" stA="26000" stPos="0" endA="0" endPos="40000" dist="0" dir="5400000" fadeDir="5400000" sx="100000" sy="-100000" kx="0" ky="0" algn="bl" rotWithShape="0"/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rgbClr val="30ACEC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