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70" r:id="rId5"/>
    <p:sldId id="259" r:id="rId6"/>
    <p:sldId id="268" r:id="rId7"/>
    <p:sldId id="258" r:id="rId8"/>
    <p:sldId id="266" r:id="rId9"/>
    <p:sldId id="271" r:id="rId10"/>
    <p:sldId id="264" r:id="rId11"/>
    <p:sldId id="265" r:id="rId12"/>
    <p:sldId id="260" r:id="rId13"/>
    <p:sldId id="261" r:id="rId14"/>
    <p:sldId id="263" r:id="rId15"/>
    <p:sldId id="27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zetes" id="{AE7FFB80-44FE-484C-BB3C-061BA9B8CEB2}">
          <p14:sldIdLst>
            <p14:sldId id="256"/>
          </p14:sldIdLst>
        </p14:section>
        <p14:section name="Adatbazis" id="{B3D4A55F-AA2C-4930-A2A2-0B6E90B7E042}">
          <p14:sldIdLst>
            <p14:sldId id="269"/>
            <p14:sldId id="257"/>
          </p14:sldIdLst>
        </p14:section>
        <p14:section name="Backend" id="{67608D46-EB02-4227-8313-A2EBCAF7CA19}">
          <p14:sldIdLst>
            <p14:sldId id="270"/>
            <p14:sldId id="259"/>
          </p14:sldIdLst>
        </p14:section>
        <p14:section name="Frontend" id="{AF8FC055-92CB-4FE6-B565-FEA25E429723}">
          <p14:sldIdLst>
            <p14:sldId id="268"/>
            <p14:sldId id="258"/>
            <p14:sldId id="266"/>
            <p14:sldId id="271"/>
            <p14:sldId id="264"/>
          </p14:sldIdLst>
        </p14:section>
        <p14:section name="Desktop" id="{141B896A-CE5E-43C2-8063-5D7AE794768B}">
          <p14:sldIdLst>
            <p14:sldId id="265"/>
            <p14:sldId id="260"/>
            <p14:sldId id="261"/>
            <p14:sldId id="263"/>
          </p14:sldIdLst>
        </p14:section>
        <p14:section name="Befejezes" id="{23EE2939-C213-4136-8E2E-B173CF7AB16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050E0-64E9-4B94-BCE2-A52EE5D78A5C}" v="4" dt="2025-04-29T08:32:38.357"/>
    <p1510:client id="{493524CE-15F9-BD35-9DDB-AF33079B89DA}" v="421" dt="2025-04-29T07:53:10.891"/>
    <p1510:client id="{990CD905-E1A9-4C56-9A51-2F0A16E4D576}" v="193" dt="2025-04-29T07:45:16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ényi Benedek 822" userId="S::berben822@logiker.hu::a2ae1a1b-1fc5-44ee-aad8-834e3c3597d6" providerId="AD" clId="Web-{990CD905-E1A9-4C56-9A51-2F0A16E4D576}"/>
    <pc:docChg chg="addSld delSld modSld sldOrd modSection">
      <pc:chgData name="Bertényi Benedek 822" userId="S::berben822@logiker.hu::a2ae1a1b-1fc5-44ee-aad8-834e3c3597d6" providerId="AD" clId="Web-{990CD905-E1A9-4C56-9A51-2F0A16E4D576}" dt="2025-04-29T07:45:16.947" v="167" actId="1076"/>
      <pc:docMkLst>
        <pc:docMk/>
      </pc:docMkLst>
      <pc:sldChg chg="modSp">
        <pc:chgData name="Bertényi Benedek 822" userId="S::berben822@logiker.hu::a2ae1a1b-1fc5-44ee-aad8-834e3c3597d6" providerId="AD" clId="Web-{990CD905-E1A9-4C56-9A51-2F0A16E4D576}" dt="2025-04-29T06:34:48.104" v="2" actId="20577"/>
        <pc:sldMkLst>
          <pc:docMk/>
          <pc:sldMk cId="841229836" sldId="256"/>
        </pc:sldMkLst>
        <pc:spChg chg="mod">
          <ac:chgData name="Bertényi Benedek 822" userId="S::berben822@logiker.hu::a2ae1a1b-1fc5-44ee-aad8-834e3c3597d6" providerId="AD" clId="Web-{990CD905-E1A9-4C56-9A51-2F0A16E4D576}" dt="2025-04-29T06:34:48.104" v="2" actId="20577"/>
          <ac:spMkLst>
            <pc:docMk/>
            <pc:sldMk cId="841229836" sldId="256"/>
            <ac:spMk id="3" creationId="{FA60E13F-BEBD-497F-BBF3-095F3D3B25DB}"/>
          </ac:spMkLst>
        </pc:spChg>
      </pc:sldChg>
      <pc:sldChg chg="addSp delSp modSp">
        <pc:chgData name="Bertényi Benedek 822" userId="S::berben822@logiker.hu::a2ae1a1b-1fc5-44ee-aad8-834e3c3597d6" providerId="AD" clId="Web-{990CD905-E1A9-4C56-9A51-2F0A16E4D576}" dt="2025-04-29T07:40:33.862" v="106" actId="20577"/>
        <pc:sldMkLst>
          <pc:docMk/>
          <pc:sldMk cId="877824524" sldId="258"/>
        </pc:sldMkLst>
        <pc:spChg chg="del mod">
          <ac:chgData name="Bertényi Benedek 822" userId="S::berben822@logiker.hu::a2ae1a1b-1fc5-44ee-aad8-834e3c3597d6" providerId="AD" clId="Web-{990CD905-E1A9-4C56-9A51-2F0A16E4D576}" dt="2025-04-29T06:58:34.442" v="47"/>
          <ac:spMkLst>
            <pc:docMk/>
            <pc:sldMk cId="877824524" sldId="258"/>
            <ac:spMk id="2" creationId="{832D9B57-4E01-42D2-B55B-DAC0CDF94A9F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5:20.793" v="3"/>
          <ac:spMkLst>
            <pc:docMk/>
            <pc:sldMk cId="877824524" sldId="258"/>
            <ac:spMk id="3" creationId="{9CB358A7-2124-42AF-B3AF-F01DEA1AC784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0:33.862" v="106" actId="20577"/>
          <ac:spMkLst>
            <pc:docMk/>
            <pc:sldMk cId="877824524" sldId="258"/>
            <ac:spMk id="9" creationId="{FC430137-D2BF-A51B-7730-F5FB6CCB7C53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6:54:16.588" v="43"/>
          <ac:picMkLst>
            <pc:docMk/>
            <pc:sldMk cId="877824524" sldId="258"/>
            <ac:picMk id="4" creationId="{2FE4A5A2-45F9-7A5D-428C-3B9C5B6DE884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4:06.283" v="20"/>
          <ac:picMkLst>
            <pc:docMk/>
            <pc:sldMk cId="877824524" sldId="258"/>
            <ac:picMk id="6" creationId="{8355BE26-23A0-D07D-D127-AA965D83E6E9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6:54:30.667" v="44" actId="1076"/>
          <ac:picMkLst>
            <pc:docMk/>
            <pc:sldMk cId="877824524" sldId="258"/>
            <ac:picMk id="7" creationId="{EF521203-1062-0284-A2DC-6A56A1646BC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19.640" v="56"/>
          <ac:picMkLst>
            <pc:docMk/>
            <pc:sldMk cId="877824524" sldId="258"/>
            <ac:picMk id="10" creationId="{B39B7C21-C565-A7DD-4466-0CBEBCB1B879}"/>
          </ac:picMkLst>
        </pc:picChg>
      </pc:sldChg>
      <pc:sldChg chg="addSp delSp modSp new">
        <pc:chgData name="Bertényi Benedek 822" userId="S::berben822@logiker.hu::a2ae1a1b-1fc5-44ee-aad8-834e3c3597d6" providerId="AD" clId="Web-{990CD905-E1A9-4C56-9A51-2F0A16E4D576}" dt="2025-04-29T07:43:43.148" v="155" actId="20577"/>
        <pc:sldMkLst>
          <pc:docMk/>
          <pc:sldMk cId="2008711888" sldId="264"/>
        </pc:sldMkLst>
        <pc:spChg chg="del">
          <ac:chgData name="Bertényi Benedek 822" userId="S::berben822@logiker.hu::a2ae1a1b-1fc5-44ee-aad8-834e3c3597d6" providerId="AD" clId="Web-{990CD905-E1A9-4C56-9A51-2F0A16E4D576}" dt="2025-04-29T06:39:37.334" v="9"/>
          <ac:spMkLst>
            <pc:docMk/>
            <pc:sldMk cId="2008711888" sldId="264"/>
            <ac:spMk id="2" creationId="{0BEDCCCD-6E6D-6B01-877D-E243AB631020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9:40.194" v="10"/>
          <ac:spMkLst>
            <pc:docMk/>
            <pc:sldMk cId="2008711888" sldId="264"/>
            <ac:spMk id="3" creationId="{D6EE0CF9-3FF2-44FF-34C7-F7AAA279ED09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3:43.148" v="155" actId="20577"/>
          <ac:spMkLst>
            <pc:docMk/>
            <pc:sldMk cId="2008711888" sldId="264"/>
            <ac:spMk id="4" creationId="{F1FEFFE2-491D-CC8B-AD9F-82B811D7D441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43:13.381" v="134"/>
          <ac:picMkLst>
            <pc:docMk/>
            <pc:sldMk cId="2008711888" sldId="264"/>
            <ac:picMk id="2" creationId="{8E09DD22-8BE2-59E8-0576-2F00157AB27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3:43.125" v="16"/>
          <ac:picMkLst>
            <pc:docMk/>
            <pc:sldMk cId="2008711888" sldId="264"/>
            <ac:picMk id="4" creationId="{4F8F102C-FA81-9CA7-38FF-0B0991F418F3}"/>
          </ac:picMkLst>
        </pc:picChg>
        <pc:picChg chg="add">
          <ac:chgData name="Bertényi Benedek 822" userId="S::berben822@logiker.hu::a2ae1a1b-1fc5-44ee-aad8-834e3c3597d6" providerId="AD" clId="Web-{990CD905-E1A9-4C56-9A51-2F0A16E4D576}" dt="2025-04-29T06:44:03.329" v="19"/>
          <ac:picMkLst>
            <pc:docMk/>
            <pc:sldMk cId="2008711888" sldId="264"/>
            <ac:picMk id="6" creationId="{5F839AF5-4D04-104E-B27A-BE47ABFF3E48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6:05.397" v="29"/>
          <ac:picMkLst>
            <pc:docMk/>
            <pc:sldMk cId="2008711888" sldId="264"/>
            <ac:picMk id="7" creationId="{C7CBD72B-0915-8920-8CF3-D05D8DB5137B}"/>
          </ac:picMkLst>
        </pc:picChg>
      </pc:sldChg>
      <pc:sldChg chg="addSp delSp modSp new ord">
        <pc:chgData name="Bertényi Benedek 822" userId="S::berben822@logiker.hu::a2ae1a1b-1fc5-44ee-aad8-834e3c3597d6" providerId="AD" clId="Web-{990CD905-E1A9-4C56-9A51-2F0A16E4D576}" dt="2025-04-29T07:42:21.536" v="132" actId="20577"/>
        <pc:sldMkLst>
          <pc:docMk/>
          <pc:sldMk cId="3632545929" sldId="266"/>
        </pc:sldMkLst>
        <pc:spChg chg="del">
          <ac:chgData name="Bertényi Benedek 822" userId="S::berben822@logiker.hu::a2ae1a1b-1fc5-44ee-aad8-834e3c3597d6" providerId="AD" clId="Web-{990CD905-E1A9-4C56-9A51-2F0A16E4D576}" dt="2025-04-29T06:45:07.363" v="23"/>
          <ac:spMkLst>
            <pc:docMk/>
            <pc:sldMk cId="3632545929" sldId="266"/>
            <ac:spMk id="2" creationId="{17784531-224D-263A-98C5-BE07D02268E4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45:14.520" v="24"/>
          <ac:spMkLst>
            <pc:docMk/>
            <pc:sldMk cId="3632545929" sldId="266"/>
            <ac:spMk id="3" creationId="{5552D682-861D-CA1A-A523-86D3286A02C0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1:08.879" v="110"/>
          <ac:spMkLst>
            <pc:docMk/>
            <pc:sldMk cId="3632545929" sldId="266"/>
            <ac:spMk id="3" creationId="{7A96DF91-6CED-75F5-70B8-6B893FB1A59E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2:21.536" v="132" actId="20577"/>
          <ac:spMkLst>
            <pc:docMk/>
            <pc:sldMk cId="3632545929" sldId="266"/>
            <ac:spMk id="4" creationId="{35B40E37-5B24-07CE-102D-D25C3FBF9EBE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37:20.061" v="90"/>
          <ac:picMkLst>
            <pc:docMk/>
            <pc:sldMk cId="3632545929" sldId="266"/>
            <ac:picMk id="2" creationId="{3E947B5E-B224-509D-C920-777A714D468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0:16.236" v="64"/>
          <ac:picMkLst>
            <pc:docMk/>
            <pc:sldMk cId="3632545929" sldId="266"/>
            <ac:picMk id="4" creationId="{5592A12B-5543-7D36-1986-9CE51E289B56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39.922" v="61"/>
          <ac:picMkLst>
            <pc:docMk/>
            <pc:sldMk cId="3632545929" sldId="266"/>
            <ac:picMk id="5" creationId="{9A83D888-10DE-DC70-6919-D60B2F382789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3:31.103" v="68"/>
          <ac:picMkLst>
            <pc:docMk/>
            <pc:sldMk cId="3632545929" sldId="266"/>
            <ac:picMk id="6" creationId="{2E41F727-BD3F-B0CC-D6BC-6F402370C1E2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5:18.717" v="70"/>
          <ac:picMkLst>
            <pc:docMk/>
            <pc:sldMk cId="3632545929" sldId="266"/>
            <ac:picMk id="7" creationId="{C328F39D-A1EE-A0BC-457E-EB48709F11B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7:42.488" v="74"/>
          <ac:picMkLst>
            <pc:docMk/>
            <pc:sldMk cId="3632545929" sldId="266"/>
            <ac:picMk id="8" creationId="{BBBFE048-3278-CAE7-D612-EA78C3C8F4FC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7:36:18.169" v="85" actId="1076"/>
          <ac:picMkLst>
            <pc:docMk/>
            <pc:sldMk cId="3632545929" sldId="266"/>
            <ac:picMk id="9" creationId="{CA2E1C0A-6E8E-506A-F0BB-BDEEE5826E69}"/>
          </ac:picMkLst>
        </pc:picChg>
      </pc:sldChg>
      <pc:sldChg chg="addSp delSp new del ord">
        <pc:chgData name="Bertényi Benedek 822" userId="S::berben822@logiker.hu::a2ae1a1b-1fc5-44ee-aad8-834e3c3597d6" providerId="AD" clId="Web-{990CD905-E1A9-4C56-9A51-2F0A16E4D576}" dt="2025-04-29T07:34:44.291" v="79"/>
        <pc:sldMkLst>
          <pc:docMk/>
          <pc:sldMk cId="60554023" sldId="267"/>
        </pc:sldMkLst>
        <pc:spChg chg="del">
          <ac:chgData name="Bertényi Benedek 822" userId="S::berben822@logiker.hu::a2ae1a1b-1fc5-44ee-aad8-834e3c3597d6" providerId="AD" clId="Web-{990CD905-E1A9-4C56-9A51-2F0A16E4D576}" dt="2025-04-29T06:58:41.943" v="48"/>
          <ac:spMkLst>
            <pc:docMk/>
            <pc:sldMk cId="60554023" sldId="267"/>
            <ac:spMk id="2" creationId="{5BF85421-F102-60BD-7681-5AF48C74835A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58:48.943" v="50"/>
          <ac:spMkLst>
            <pc:docMk/>
            <pc:sldMk cId="60554023" sldId="267"/>
            <ac:spMk id="3" creationId="{F711F472-5FF6-FE29-3832-01DE0640BF5C}"/>
          </ac:spMkLst>
        </pc:spChg>
        <pc:spChg chg="add">
          <ac:chgData name="Bertényi Benedek 822" userId="S::berben822@logiker.hu::a2ae1a1b-1fc5-44ee-aad8-834e3c3597d6" providerId="AD" clId="Web-{990CD905-E1A9-4C56-9A51-2F0A16E4D576}" dt="2025-04-29T06:58:43.693" v="49"/>
          <ac:spMkLst>
            <pc:docMk/>
            <pc:sldMk cId="60554023" sldId="267"/>
            <ac:spMk id="4" creationId="{832D9B57-4E01-42D2-B55B-DAC0CDF94A9F}"/>
          </ac:spMkLst>
        </pc:spChg>
      </pc:sldChg>
      <pc:sldChg chg="new">
        <pc:chgData name="Bertényi Benedek 822" userId="S::berben822@logiker.hu::a2ae1a1b-1fc5-44ee-aad8-834e3c3597d6" providerId="AD" clId="Web-{990CD905-E1A9-4C56-9A51-2F0A16E4D576}" dt="2025-04-29T07:10:27.908" v="66"/>
        <pc:sldMkLst>
          <pc:docMk/>
          <pc:sldMk cId="314471347" sldId="268"/>
        </pc:sldMkLst>
      </pc:sldChg>
      <pc:sldChg chg="addSp delSp modSp new del">
        <pc:chgData name="Bertényi Benedek 822" userId="S::berben822@logiker.hu::a2ae1a1b-1fc5-44ee-aad8-834e3c3597d6" providerId="AD" clId="Web-{990CD905-E1A9-4C56-9A51-2F0A16E4D576}" dt="2025-04-29T07:10:19.736" v="65"/>
        <pc:sldMkLst>
          <pc:docMk/>
          <pc:sldMk cId="1927497735" sldId="268"/>
        </pc:sldMkLst>
        <pc:spChg chg="add del">
          <ac:chgData name="Bertényi Benedek 822" userId="S::berben822@logiker.hu::a2ae1a1b-1fc5-44ee-aad8-834e3c3597d6" providerId="AD" clId="Web-{990CD905-E1A9-4C56-9A51-2F0A16E4D576}" dt="2025-04-29T07:09:49.532" v="62"/>
          <ac:spMkLst>
            <pc:docMk/>
            <pc:sldMk cId="1927497735" sldId="268"/>
            <ac:spMk id="2" creationId="{D2E0849A-9AA6-CE1F-7EFF-49286DD2E58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08:56.811" v="54"/>
          <ac:spMkLst>
            <pc:docMk/>
            <pc:sldMk cId="1927497735" sldId="268"/>
            <ac:spMk id="3" creationId="{3DC31ABD-A3FC-EED4-9CB4-CA95DB2A5673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09:51.704" v="63"/>
          <ac:picMkLst>
            <pc:docMk/>
            <pc:sldMk cId="1927497735" sldId="268"/>
            <ac:picMk id="4" creationId="{6BC9405E-27FD-75C9-D482-26AFFCFF4A97}"/>
          </ac:picMkLst>
        </pc:picChg>
      </pc:sldChg>
      <pc:sldChg chg="addSp delSp modSp">
        <pc:chgData name="Bertényi Benedek 822" userId="S::berben822@logiker.hu::a2ae1a1b-1fc5-44ee-aad8-834e3c3597d6" providerId="AD" clId="Web-{990CD905-E1A9-4C56-9A51-2F0A16E4D576}" dt="2025-04-29T07:45:16.947" v="167" actId="1076"/>
        <pc:sldMkLst>
          <pc:docMk/>
          <pc:sldMk cId="794124943" sldId="271"/>
        </pc:sldMkLst>
        <pc:spChg chg="del">
          <ac:chgData name="Bertényi Benedek 822" userId="S::berben822@logiker.hu::a2ae1a1b-1fc5-44ee-aad8-834e3c3597d6" providerId="AD" clId="Web-{990CD905-E1A9-4C56-9A51-2F0A16E4D576}" dt="2025-04-29T07:36:12.184" v="83"/>
          <ac:spMkLst>
            <pc:docMk/>
            <pc:sldMk cId="794124943" sldId="271"/>
            <ac:spMk id="2" creationId="{505179B3-A242-D85C-A129-4B83DD52DDD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36:06.871" v="82"/>
          <ac:spMkLst>
            <pc:docMk/>
            <pc:sldMk cId="794124943" sldId="271"/>
            <ac:spMk id="3" creationId="{034B00C8-1F02-EF62-26C7-81323396EFA6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4:47.806" v="158"/>
          <ac:spMkLst>
            <pc:docMk/>
            <pc:sldMk cId="794124943" sldId="271"/>
            <ac:spMk id="5" creationId="{8C3EA5F6-29DC-3CAB-F094-00F64B6FD2C7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5:16.947" v="167" actId="1076"/>
          <ac:spMkLst>
            <pc:docMk/>
            <pc:sldMk cId="794124943" sldId="271"/>
            <ac:spMk id="6" creationId="{762781E0-B57C-C47E-D46C-2DC75E2543AC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39:30.048" v="101" actId="1076"/>
          <ac:picMkLst>
            <pc:docMk/>
            <pc:sldMk cId="794124943" sldId="271"/>
            <ac:picMk id="4" creationId="{9E523784-1F93-A618-DF52-17108742CA99}"/>
          </ac:picMkLst>
        </pc:picChg>
      </pc:sldChg>
    </pc:docChg>
  </pc:docChgLst>
  <pc:docChgLst>
    <pc:chgData name="Bertényi Benedek 822" userId="S::berben822@logiker.hu::a2ae1a1b-1fc5-44ee-aad8-834e3c3597d6" providerId="AD" clId="Web-{378050E0-64E9-4B94-BCE2-A52EE5D78A5C}"/>
    <pc:docChg chg="modSld">
      <pc:chgData name="Bertényi Benedek 822" userId="S::berben822@logiker.hu::a2ae1a1b-1fc5-44ee-aad8-834e3c3597d6" providerId="AD" clId="Web-{378050E0-64E9-4B94-BCE2-A52EE5D78A5C}" dt="2025-04-29T08:32:32.747" v="531"/>
      <pc:docMkLst>
        <pc:docMk/>
      </pc:docMkLst>
      <pc:sldChg chg="modNotes">
        <pc:chgData name="Bertényi Benedek 822" userId="S::berben822@logiker.hu::a2ae1a1b-1fc5-44ee-aad8-834e3c3597d6" providerId="AD" clId="Web-{378050E0-64E9-4B94-BCE2-A52EE5D78A5C}" dt="2025-04-29T08:04:27.652" v="364"/>
        <pc:sldMkLst>
          <pc:docMk/>
          <pc:sldMk cId="877824524" sldId="258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32:32.747" v="531"/>
        <pc:sldMkLst>
          <pc:docMk/>
          <pc:sldMk cId="2008711888" sldId="264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02:13.477" v="295"/>
        <pc:sldMkLst>
          <pc:docMk/>
          <pc:sldMk cId="3632545929" sldId="266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22:57.528" v="464"/>
        <pc:sldMkLst>
          <pc:docMk/>
          <pc:sldMk cId="794124943" sldId="271"/>
        </pc:sldMkLst>
      </pc:sldChg>
    </pc:docChg>
  </pc:docChgLst>
  <pc:docChgLst>
    <pc:chgData name="Masznyik Márton 575" userId="S::masmar575@logiker.hu::58f30406-2c3f-44c8-8e61-4e2ba3dada83" providerId="AD" clId="Web-{493524CE-15F9-BD35-9DDB-AF33079B89DA}"/>
    <pc:docChg chg="addSld delSld modSld sldOrd addSection modSection">
      <pc:chgData name="Masznyik Márton 575" userId="S::masmar575@logiker.hu::58f30406-2c3f-44c8-8e61-4e2ba3dada83" providerId="AD" clId="Web-{493524CE-15F9-BD35-9DDB-AF33079B89DA}" dt="2025-04-29T07:53:10.891" v="1045"/>
      <pc:docMkLst>
        <pc:docMk/>
      </pc:docMkLst>
      <pc:sldChg chg="addSp delSp modSp mod ord setBg">
        <pc:chgData name="Masznyik Márton 575" userId="S::masmar575@logiker.hu::58f30406-2c3f-44c8-8e61-4e2ba3dada83" providerId="AD" clId="Web-{493524CE-15F9-BD35-9DDB-AF33079B89DA}" dt="2025-04-29T07:43:45.080" v="1019"/>
        <pc:sldMkLst>
          <pc:docMk/>
          <pc:sldMk cId="841229836" sldId="256"/>
        </pc:sldMkLst>
        <pc:spChg chg="mo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2" creationId="{42544D38-2B59-480B-BEB2-12E36FFA160A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42:27.391" v="1013" actId="20577"/>
          <ac:spMkLst>
            <pc:docMk/>
            <pc:sldMk cId="841229836" sldId="256"/>
            <ac:spMk id="3" creationId="{FA60E13F-BEBD-497F-BBF3-095F3D3B25DB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8" creationId="{1EADCAF8-8823-4E89-8612-21029831A4B2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23:08.971" v="939"/>
          <ac:spMkLst>
            <pc:docMk/>
            <pc:sldMk cId="841229836" sldId="256"/>
            <ac:spMk id="9" creationId="{23F18E02-9FC0-49C2-BE57-195BEE392BA6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10" creationId="{28CA07B2-0819-4B62-9425-7A52BBDD7070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7:23:08.971" v="939"/>
          <ac:grpSpMkLst>
            <pc:docMk/>
            <pc:sldMk cId="841229836" sldId="256"/>
            <ac:grpSpMk id="11" creationId="{DC9608D4-CD9C-4B8B-88DC-8055C0325C72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23:09.003" v="940"/>
          <ac:grpSpMkLst>
            <pc:docMk/>
            <pc:sldMk cId="841229836" sldId="256"/>
            <ac:grpSpMk id="12" creationId="{DA02BEE4-A5D4-40AF-882D-49D34B086FFF}"/>
          </ac:grpSpMkLst>
        </pc:grpChg>
        <pc:picChg chg="add del">
          <ac:chgData name="Masznyik Márton 575" userId="S::masmar575@logiker.hu::58f30406-2c3f-44c8-8e61-4e2ba3dada83" providerId="AD" clId="Web-{493524CE-15F9-BD35-9DDB-AF33079B89DA}" dt="2025-04-29T07:23:08.971" v="939"/>
          <ac:picMkLst>
            <pc:docMk/>
            <pc:sldMk cId="841229836" sldId="256"/>
            <ac:picMk id="5" creationId="{8AB710AC-C9CA-892E-53CD-FA83525EA100}"/>
          </ac:picMkLst>
        </pc:picChg>
      </pc:sldChg>
      <pc:sldChg chg="addSp delSp modSp mod ord setBg modNotes">
        <pc:chgData name="Masznyik Márton 575" userId="S::masmar575@logiker.hu::58f30406-2c3f-44c8-8e61-4e2ba3dada83" providerId="AD" clId="Web-{493524CE-15F9-BD35-9DDB-AF33079B89DA}" dt="2025-04-29T07:43:28.017" v="1018"/>
        <pc:sldMkLst>
          <pc:docMk/>
          <pc:sldMk cId="1641558519" sldId="257"/>
        </pc:sldMkLst>
        <pc:spChg chg="mo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2" creationId="{C435E14C-D4AF-440C-B804-87B60C29E3B6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42:53.329" v="1016"/>
          <ac:spMkLst>
            <pc:docMk/>
            <pc:sldMk cId="1641558519" sldId="257"/>
            <ac:spMk id="9" creationId="{99746509-CBD6-C76E-9111-C23775947F70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2" creationId="{D1942232-83D0-49E2-AF9B-1F97E3C1EF8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4" creationId="{E9E70D72-6E23-4015-A4A6-85C120C19167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16" creationId="{C28A977F-B603-4D81-B0FC-C8DE048A7931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22" creationId="{C78D9229-E61D-4FEE-8321-2F8B64A8CADF}"/>
          </ac:grpSpMkLst>
        </pc:grpChg>
        <pc:picChg chg="mod modCrop">
          <ac:chgData name="Masznyik Márton 575" userId="S::masmar575@logiker.hu::58f30406-2c3f-44c8-8e61-4e2ba3dada83" providerId="AD" clId="Web-{493524CE-15F9-BD35-9DDB-AF33079B89DA}" dt="2025-04-29T07:43:28.017" v="1018"/>
          <ac:picMkLst>
            <pc:docMk/>
            <pc:sldMk cId="1641558519" sldId="257"/>
            <ac:picMk id="5" creationId="{9ADA34B8-6B28-4A0F-B570-7FD66A4703ED}"/>
          </ac:picMkLst>
        </pc:picChg>
      </pc:sldChg>
      <pc:sldChg chg="addSp delSp modSp mod setBg">
        <pc:chgData name="Masznyik Márton 575" userId="S::masmar575@logiker.hu::58f30406-2c3f-44c8-8e61-4e2ba3dada83" providerId="AD" clId="Web-{493524CE-15F9-BD35-9DDB-AF33079B89DA}" dt="2025-04-29T07:41:04.592" v="1012"/>
        <pc:sldMkLst>
          <pc:docMk/>
          <pc:sldMk cId="1127358232" sldId="259"/>
        </pc:sldMkLst>
        <pc:spChg chg="mod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2" creationId="{F3FE69FE-E930-4035-82F2-15E46BBE7F9A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36:58.773" v="947"/>
          <ac:spMkLst>
            <pc:docMk/>
            <pc:sldMk cId="1127358232" sldId="259"/>
            <ac:spMk id="3" creationId="{A2D6B375-9B2C-4113-B740-963280315924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38:04.384" v="957"/>
          <ac:spMkLst>
            <pc:docMk/>
            <pc:sldMk cId="1127358232" sldId="259"/>
            <ac:spMk id="6" creationId="{D5F30DD6-D051-CAEB-8E62-387E54E4B2A5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13" creationId="{99ED5833-B85B-4103-8A3B-CAB0308E6C15}"/>
          </ac:spMkLst>
        </pc:spChg>
        <pc:picChg chg="add del mod ord">
          <ac:chgData name="Masznyik Márton 575" userId="S::masmar575@logiker.hu::58f30406-2c3f-44c8-8e61-4e2ba3dada83" providerId="AD" clId="Web-{493524CE-15F9-BD35-9DDB-AF33079B89DA}" dt="2025-04-29T07:38:02.181" v="956"/>
          <ac:picMkLst>
            <pc:docMk/>
            <pc:sldMk cId="1127358232" sldId="259"/>
            <ac:picMk id="4" creationId="{1BBAB54E-A12F-CBAA-94B2-1A2E7C8C7956}"/>
          </ac:picMkLst>
        </pc:picChg>
        <pc:picChg chg="add mod ord modCrop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7" creationId="{77EB10DB-79B2-99A5-CD14-00E9402E133B}"/>
          </ac:picMkLst>
        </pc:picChg>
        <pc:picChg chg="add mod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8" creationId="{59739271-58BF-3606-E245-CC526662603B}"/>
          </ac:picMkLst>
        </pc:picChg>
      </pc:sldChg>
      <pc:sldChg chg="addSp delSp modSp mod setBg modNotes">
        <pc:chgData name="Masznyik Márton 575" userId="S::masmar575@logiker.hu::58f30406-2c3f-44c8-8e61-4e2ba3dada83" providerId="AD" clId="Web-{493524CE-15F9-BD35-9DDB-AF33079B89DA}" dt="2025-04-29T07:44:47.863" v="1021"/>
        <pc:sldMkLst>
          <pc:docMk/>
          <pc:sldMk cId="3094619060" sldId="260"/>
        </pc:sldMkLst>
        <pc:spChg chg="mod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2" creationId="{AC1CEF40-2560-4269-88B5-62300BEA0D98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9" creationId="{8746E669-B258-88DC-00BE-1F751041F21B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10" creationId="{022BDE4A-8A20-4A69-9C5A-581C82036A4D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2" creationId="{04695F26-39DB-450E-B464-9C76CD233B36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4" creationId="{2F42E55F-A297-474F-AF2D-6D3A15822BCA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6:45:47.463" v="168"/>
          <ac:grpSpMkLst>
            <pc:docMk/>
            <pc:sldMk cId="3094619060" sldId="260"/>
            <ac:grpSpMk id="16" creationId="{972070F7-E065-4D60-8938-9FB8CDB8ACB0}"/>
          </ac:grpSpMkLst>
        </pc:grpChg>
        <pc:picChg chg="mod ord">
          <ac:chgData name="Masznyik Márton 575" userId="S::masmar575@logiker.hu::58f30406-2c3f-44c8-8e61-4e2ba3dada83" providerId="AD" clId="Web-{493524CE-15F9-BD35-9DDB-AF33079B89DA}" dt="2025-04-29T06:53:30.709" v="525" actId="1076"/>
          <ac:picMkLst>
            <pc:docMk/>
            <pc:sldMk cId="3094619060" sldId="260"/>
            <ac:picMk id="4" creationId="{D0A890E9-9F17-4AD7-B190-CCE1553806F2}"/>
          </ac:picMkLst>
        </pc:picChg>
        <pc:picChg chg="mod modCrop">
          <ac:chgData name="Masznyik Márton 575" userId="S::masmar575@logiker.hu::58f30406-2c3f-44c8-8e61-4e2ba3dada83" providerId="AD" clId="Web-{493524CE-15F9-BD35-9DDB-AF33079B89DA}" dt="2025-04-29T07:44:47.863" v="1021"/>
          <ac:picMkLst>
            <pc:docMk/>
            <pc:sldMk cId="3094619060" sldId="260"/>
            <ac:picMk id="5" creationId="{33804AF7-59C3-4657-9EAD-379D22A6EAF3}"/>
          </ac:picMkLst>
        </pc:picChg>
      </pc:sldChg>
      <pc:sldChg chg="modSp ord modNotes">
        <pc:chgData name="Masznyik Márton 575" userId="S::masmar575@logiker.hu::58f30406-2c3f-44c8-8e61-4e2ba3dada83" providerId="AD" clId="Web-{493524CE-15F9-BD35-9DDB-AF33079B89DA}" dt="2025-04-29T06:53:39.412" v="527" actId="1076"/>
        <pc:sldMkLst>
          <pc:docMk/>
          <pc:sldMk cId="1927521208" sldId="261"/>
        </pc:sldMkLst>
        <pc:spChg chg="mod">
          <ac:chgData name="Masznyik Márton 575" userId="S::masmar575@logiker.hu::58f30406-2c3f-44c8-8e61-4e2ba3dada83" providerId="AD" clId="Web-{493524CE-15F9-BD35-9DDB-AF33079B89DA}" dt="2025-04-29T06:39:24.813" v="43" actId="20577"/>
          <ac:spMkLst>
            <pc:docMk/>
            <pc:sldMk cId="1927521208" sldId="261"/>
            <ac:spMk id="2" creationId="{DADA51DF-AAD5-4785-A1B0-0FAFDADC7302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37.209" v="526" actId="1076"/>
          <ac:picMkLst>
            <pc:docMk/>
            <pc:sldMk cId="1927521208" sldId="261"/>
            <ac:picMk id="4" creationId="{3722FB47-F983-420C-A589-AA57C13356DF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39.412" v="527" actId="1076"/>
          <ac:picMkLst>
            <pc:docMk/>
            <pc:sldMk cId="1927521208" sldId="261"/>
            <ac:picMk id="5" creationId="{5FAC4694-4E5D-4A59-BC1B-EBE314F8EA6B}"/>
          </ac:picMkLst>
        </pc:picChg>
      </pc:sldChg>
      <pc:sldChg chg="modSp">
        <pc:chgData name="Masznyik Márton 575" userId="S::masmar575@logiker.hu::58f30406-2c3f-44c8-8e61-4e2ba3dada83" providerId="AD" clId="Web-{493524CE-15F9-BD35-9DDB-AF33079B89DA}" dt="2025-04-29T06:53:49.600" v="529" actId="1076"/>
        <pc:sldMkLst>
          <pc:docMk/>
          <pc:sldMk cId="2489197754" sldId="263"/>
        </pc:sldMkLst>
        <pc:spChg chg="mod">
          <ac:chgData name="Masznyik Márton 575" userId="S::masmar575@logiker.hu::58f30406-2c3f-44c8-8e61-4e2ba3dada83" providerId="AD" clId="Web-{493524CE-15F9-BD35-9DDB-AF33079B89DA}" dt="2025-04-29T06:39:01.187" v="17" actId="20577"/>
          <ac:spMkLst>
            <pc:docMk/>
            <pc:sldMk cId="2489197754" sldId="263"/>
            <ac:spMk id="2" creationId="{DE2432A6-C386-4842-AC35-D5B909FB5A4E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45.865" v="528" actId="1076"/>
          <ac:picMkLst>
            <pc:docMk/>
            <pc:sldMk cId="2489197754" sldId="263"/>
            <ac:picMk id="4" creationId="{DE111DA7-7C9A-4F88-AECF-1AFC557EF346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49.600" v="529" actId="1076"/>
          <ac:picMkLst>
            <pc:docMk/>
            <pc:sldMk cId="2489197754" sldId="263"/>
            <ac:picMk id="5" creationId="{26A38E4A-688D-48D9-820F-02E6AF4CF459}"/>
          </ac:picMkLst>
        </pc:picChg>
      </pc:sldChg>
      <pc:sldChg chg="addSp modSp new add del mod ord setBg modNotes">
        <pc:chgData name="Masznyik Márton 575" userId="S::masmar575@logiker.hu::58f30406-2c3f-44c8-8e61-4e2ba3dada83" providerId="AD" clId="Web-{493524CE-15F9-BD35-9DDB-AF33079B89DA}" dt="2025-04-29T07:00:27.094" v="530"/>
        <pc:sldMkLst>
          <pc:docMk/>
          <pc:sldMk cId="2922754984" sldId="265"/>
        </pc:sldMkLst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2" creationId="{2E1E68AA-839C-4951-401C-DAA6D1B700B3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3" creationId="{F69D2CF3-A024-9C72-94EB-75F2736AF50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6:44:51.743" v="166"/>
          <ac:grpSpMkLst>
            <pc:docMk/>
            <pc:sldMk cId="2922754984" sldId="265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6:44:51.743" v="166"/>
          <ac:picMkLst>
            <pc:docMk/>
            <pc:sldMk cId="2922754984" sldId="265"/>
            <ac:picMk id="4" creationId="{4806CD6A-9F88-0F71-7E2B-50E894D7DB71}"/>
          </ac:picMkLst>
        </pc:picChg>
      </pc:sldChg>
      <pc:sldChg chg="addSp modSp mod ord setBg">
        <pc:chgData name="Masznyik Márton 575" userId="S::masmar575@logiker.hu::58f30406-2c3f-44c8-8e61-4e2ba3dada83" providerId="AD" clId="Web-{493524CE-15F9-BD35-9DDB-AF33079B89DA}" dt="2025-04-29T07:22:17.517" v="932" actId="20577"/>
        <pc:sldMkLst>
          <pc:docMk/>
          <pc:sldMk cId="314471347" sldId="268"/>
        </pc:sldMkLst>
        <pc:spChg chg="mo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2" creationId="{E1324A95-DEB6-AC7E-69C3-DA13D553BE36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17.517" v="932" actId="20577"/>
          <ac:spMkLst>
            <pc:docMk/>
            <pc:sldMk cId="314471347" sldId="268"/>
            <ac:spMk id="3" creationId="{BA71FD5E-94ED-6B2D-560D-1286E0C51C69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2:04.689" v="930"/>
          <ac:grpSpMkLst>
            <pc:docMk/>
            <pc:sldMk cId="314471347" sldId="268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2:04.689" v="930"/>
          <ac:picMkLst>
            <pc:docMk/>
            <pc:sldMk cId="314471347" sldId="268"/>
            <ac:picMk id="4" creationId="{994BAF92-5AB6-B62E-FD93-9BFEB19DD548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2:26.314" v="934" actId="20577"/>
        <pc:sldMkLst>
          <pc:docMk/>
          <pc:sldMk cId="466072699" sldId="269"/>
        </pc:sldMkLst>
        <pc:spChg chg="mo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2" creationId="{EE3E24B6-8F13-34CD-C601-A35713304EA5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26.314" v="934" actId="20577"/>
          <ac:spMkLst>
            <pc:docMk/>
            <pc:sldMk cId="466072699" sldId="269"/>
            <ac:spMk id="3" creationId="{0E10CA98-D486-F46C-EB4F-27A6D0B56FB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17:41.213" v="745"/>
          <ac:grpSpMkLst>
            <pc:docMk/>
            <pc:sldMk cId="466072699" sldId="269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17:41.213" v="745"/>
          <ac:picMkLst>
            <pc:docMk/>
            <pc:sldMk cId="466072699" sldId="269"/>
            <ac:picMk id="4" creationId="{C4CA9653-CB63-9D4F-6DF9-47B8ED3723DD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0:53.827" v="899"/>
        <pc:sldMkLst>
          <pc:docMk/>
          <pc:sldMk cId="1965591825" sldId="270"/>
        </pc:sldMkLst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2" creationId="{31A28FDB-A2BE-46E9-76A6-74D67938271C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3" creationId="{DA41992E-2E96-F4B8-9B80-245991845DE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0:17.858" v="874"/>
          <ac:grpSpMkLst>
            <pc:docMk/>
            <pc:sldMk cId="1965591825" sldId="270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0:17.858" v="874"/>
          <ac:picMkLst>
            <pc:docMk/>
            <pc:sldMk cId="1965591825" sldId="270"/>
            <ac:picMk id="4" creationId="{7593BCC9-199A-7C43-3651-7ACCA24CDABB}"/>
          </ac:picMkLst>
        </pc:picChg>
      </pc:sldChg>
      <pc:sldChg chg="new ord">
        <pc:chgData name="Masznyik Márton 575" userId="S::masmar575@logiker.hu::58f30406-2c3f-44c8-8e61-4e2ba3dada83" providerId="AD" clId="Web-{493524CE-15F9-BD35-9DDB-AF33079B89DA}" dt="2025-04-29T07:21:21.844" v="903"/>
        <pc:sldMkLst>
          <pc:docMk/>
          <pc:sldMk cId="794124943" sldId="271"/>
        </pc:sldMkLst>
      </pc:sldChg>
      <pc:sldChg chg="addSp delSp modSp new mod ord setBg addAnim delAnim">
        <pc:chgData name="Masznyik Márton 575" userId="S::masmar575@logiker.hu::58f30406-2c3f-44c8-8e61-4e2ba3dada83" providerId="AD" clId="Web-{493524CE-15F9-BD35-9DDB-AF33079B89DA}" dt="2025-04-29T07:53:10.891" v="1045"/>
        <pc:sldMkLst>
          <pc:docMk/>
          <pc:sldMk cId="2267178094" sldId="272"/>
        </pc:sldMkLst>
        <pc:spChg chg="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2" creationId="{26965A08-C8F4-9632-4609-93B7518D4CDE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52:24.140" v="1039"/>
          <ac:spMkLst>
            <pc:docMk/>
            <pc:sldMk cId="2267178094" sldId="272"/>
            <ac:spMk id="3" creationId="{F6A70B42-A147-85F7-F57C-83333D1C193D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2:54.125" v="1042"/>
          <ac:spMkLst>
            <pc:docMk/>
            <pc:sldMk cId="2267178094" sldId="272"/>
            <ac:spMk id="6" creationId="{C8B872F2-9DA3-0672-50F5-E52D48C561CA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9" creationId="{42F4AE9E-FF9A-BEE8-583A-A836A3F09B24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4" creationId="{6DDA8CE9-E0A6-4FF2-823D-D08607606DC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6" creationId="{11195564-33B9-434B-9641-764F5905A56F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18" creationId="{1D18C537-E336-47C4-836B-C342A230F8F3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24" creationId="{5A1259D8-0C3A-4069-A22F-537BBBB61A9C}"/>
          </ac:grpSpMkLst>
        </pc:grpChg>
        <pc:picChg chg="add del mod ord">
          <ac:chgData name="Masznyik Márton 575" userId="S::masmar575@logiker.hu::58f30406-2c3f-44c8-8e61-4e2ba3dada83" providerId="AD" clId="Web-{493524CE-15F9-BD35-9DDB-AF33079B89DA}" dt="2025-04-29T07:52:34.312" v="1041"/>
          <ac:picMkLst>
            <pc:docMk/>
            <pc:sldMk cId="2267178094" sldId="272"/>
            <ac:picMk id="4" creationId="{E5C8FFE6-F310-98EE-B40C-44F5EEDEFE1A}"/>
          </ac:picMkLst>
        </pc:picChg>
        <pc:picChg chg="add del mod ord">
          <ac:chgData name="Masznyik Márton 575" userId="S::masmar575@logiker.hu::58f30406-2c3f-44c8-8e61-4e2ba3dada83" providerId="AD" clId="Web-{493524CE-15F9-BD35-9DDB-AF33079B89DA}" dt="2025-04-29T07:52:55.328" v="1043"/>
          <ac:picMkLst>
            <pc:docMk/>
            <pc:sldMk cId="2267178094" sldId="272"/>
            <ac:picMk id="7" creationId="{EFAAAF8B-1ACB-C9DE-8FF7-B4B7BF0632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9CB85-8B09-42D5-A122-A716EE6BADC9}" type="datetimeFigureOut">
              <a:t>4/29/2025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63C3-616A-4D66-BEDA-5944109883C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8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elkeszitesehez</a:t>
            </a:r>
            <a:r>
              <a:rPr lang="en-US">
                <a:ea typeface="Calibri"/>
                <a:cs typeface="Calibri"/>
              </a:rPr>
              <a:t> MySQL-t </a:t>
            </a:r>
            <a:r>
              <a:rPr lang="en-US" err="1">
                <a:ea typeface="Calibri"/>
                <a:cs typeface="Calibri"/>
              </a:rPr>
              <a:t>hasznaltunk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amit</a:t>
            </a:r>
            <a:r>
              <a:rPr lang="en-US">
                <a:ea typeface="Calibri"/>
                <a:cs typeface="Calibri"/>
              </a:rPr>
              <a:t> a XAMMP-on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05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fejlesztese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vegen</a:t>
            </a:r>
            <a:r>
              <a:rPr lang="en-US">
                <a:ea typeface="Calibri"/>
                <a:cs typeface="Calibri"/>
              </a:rPr>
              <a:t> meg </a:t>
            </a:r>
            <a:r>
              <a:rPr lang="en-US" err="1">
                <a:ea typeface="Calibri"/>
                <a:cs typeface="Calibri"/>
              </a:rPr>
              <a:t>csinaltam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vilago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sotet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témát</a:t>
            </a:r>
            <a:r>
              <a:rPr lang="en-US">
                <a:ea typeface="Calibri"/>
                <a:cs typeface="Calibri"/>
              </a:rPr>
              <a:t> is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94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tartalmaz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Triggereket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amellyek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eventekre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jeletkezoket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automatikusan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kezeli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 err="1">
                <a:ea typeface="Calibri"/>
                <a:cs typeface="Calibri"/>
              </a:rPr>
              <a:t>igy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resztvevok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szamat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mindig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pontosan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mutatja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endParaRPr lang="en-US">
              <a:cs typeface="+mn-lt"/>
            </a:endParaRPr>
          </a:p>
          <a:p>
            <a:r>
              <a:rPr lang="en-US" err="1">
                <a:ea typeface="Calibri"/>
                <a:cs typeface="+mn-lt"/>
              </a:rPr>
              <a:t>Beszelunk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az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osszekotesekrol</a:t>
            </a:r>
          </a:p>
          <a:p>
            <a:endParaRPr lang="en-US">
              <a:cs typeface="+mn-lt"/>
            </a:endParaRPr>
          </a:p>
          <a:p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>
              <a:ea typeface="Calibri"/>
              <a:cs typeface="+mn-lt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921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backendet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expressben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csinaltuk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93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oldal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betöltését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látjuk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árukat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néhány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információt</a:t>
            </a:r>
            <a:r>
              <a:rPr lang="en-US">
                <a:ea typeface="Calibri"/>
                <a:cs typeface="Calibri"/>
              </a:rPr>
              <a:t> ha </a:t>
            </a:r>
            <a:r>
              <a:rPr lang="en-US" err="1">
                <a:ea typeface="Calibri"/>
                <a:cs typeface="Calibri"/>
              </a:rPr>
              <a:t>több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információra</a:t>
            </a:r>
            <a:r>
              <a:rPr lang="en-US">
                <a:ea typeface="Calibri"/>
                <a:cs typeface="Calibri"/>
              </a:rPr>
              <a:t> van </a:t>
            </a:r>
            <a:r>
              <a:rPr lang="en-US" err="1">
                <a:ea typeface="Calibri"/>
                <a:cs typeface="Calibri"/>
              </a:rPr>
              <a:t>szükségünk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termékről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képre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kattintva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megnézni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azokat</a:t>
            </a:r>
            <a:r>
              <a:rPr lang="en-US">
                <a:ea typeface="Calibri"/>
                <a:cs typeface="Calibri"/>
              </a:rPr>
              <a:t>.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+mn-lt"/>
              </a:rPr>
              <a:t>Az </a:t>
            </a:r>
            <a:r>
              <a:rPr lang="en-US" err="1">
                <a:ea typeface="Calibri"/>
                <a:cs typeface="+mn-lt"/>
              </a:rPr>
              <a:t>oldal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színeit</a:t>
            </a:r>
            <a:r>
              <a:rPr lang="en-US">
                <a:ea typeface="Calibri"/>
                <a:cs typeface="+mn-lt"/>
              </a:rPr>
              <a:t> a </a:t>
            </a:r>
            <a:r>
              <a:rPr lang="en-US" err="1">
                <a:ea typeface="Calibri"/>
                <a:cs typeface="+mn-lt"/>
              </a:rPr>
              <a:t>jobb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felső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sarokban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lévő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menüben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lehet</a:t>
            </a:r>
            <a:r>
              <a:rPr lang="en-US">
                <a:ea typeface="Calibri"/>
                <a:cs typeface="+mn-lt"/>
              </a:rPr>
              <a:t> váltosztatni.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24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regisztrálást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majd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már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megtekinteni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kosarat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hogy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milyen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kerültek</a:t>
            </a:r>
            <a:r>
              <a:rPr lang="en-US">
                <a:ea typeface="Calibri"/>
                <a:cs typeface="Calibri"/>
              </a:rPr>
              <a:t> bele.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59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itt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jelennek</a:t>
            </a:r>
            <a:r>
              <a:rPr lang="en-US">
                <a:ea typeface="Calibri"/>
                <a:cs typeface="Calibri"/>
              </a:rPr>
              <a:t> meg a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hozzá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adtunk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kosárhoz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Törlés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gombbal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eltávolíthatjuk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őket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37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 be </a:t>
            </a:r>
            <a:r>
              <a:rPr lang="en-US" err="1">
                <a:ea typeface="Calibri"/>
                <a:cs typeface="Calibri"/>
              </a:rPr>
              <a:t>vagyunk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lehet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a desktop admin </a:t>
            </a:r>
            <a:r>
              <a:rPr lang="en-US" err="1">
                <a:ea typeface="Calibri"/>
                <a:cs typeface="Calibri"/>
              </a:rPr>
              <a:t>oldalon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létrehozni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módosítani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45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Ezt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reszt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keszítettem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ehhez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feladathoz</a:t>
            </a:r>
            <a:r>
              <a:rPr lang="en-US">
                <a:ea typeface="Calibri"/>
                <a:cs typeface="Calibri"/>
              </a:rPr>
              <a:t> C#-</a:t>
            </a:r>
            <a:r>
              <a:rPr lang="en-US" err="1">
                <a:ea typeface="Calibri"/>
                <a:cs typeface="Calibri"/>
              </a:rPr>
              <a:t>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belul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pedig</a:t>
            </a:r>
            <a:r>
              <a:rPr lang="en-US">
                <a:ea typeface="Calibri"/>
                <a:cs typeface="Calibri"/>
              </a:rPr>
              <a:t> Windows </a:t>
            </a:r>
            <a:r>
              <a:rPr lang="en-US" err="1">
                <a:ea typeface="Calibri"/>
                <a:cs typeface="Calibri"/>
              </a:rPr>
              <a:t>formot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hasznaltam</a:t>
            </a: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92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vegpontokra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adatokat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asyncron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hivasokon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nagivation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erheti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felhasznalo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tobbi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funkciojat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4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BF293-A4B0-464A-BDC9-11FD2675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78D855-A660-4B74-A93A-52943B8B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EC258B-F857-4DD7-A4B0-7C281213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A8B7A2-14AB-4AF5-8DFA-B4D635CE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BFC004-8063-4989-A854-8E83BD35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2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397E6-E3B2-46F9-9D83-946F73C4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DD23B4-C041-4182-B0CB-B9754FA1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7ECDF8-0537-4193-BB87-E4811B62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34DBC8-14CE-4CAB-8713-1CA092D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768BE0-A339-4893-BD30-D866920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1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8B4B29-C398-4E58-BF23-8A5ED2C55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E8EAF-20F2-412B-9750-23E0269E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A1E34B-C956-47F2-8292-6644382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58ABC6-AD53-441D-A85E-0D55D829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FF8910-22B2-435F-9DF6-91B23D0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B55FB-5597-4214-AD85-229A8555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58060D-6292-4AE7-8026-37C748EA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C0DEA-8FD9-40B0-AAFC-7E099B13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B79B2-8432-4BAA-9398-B85376D9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FB54F-A090-4340-A43E-16038A1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6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FC967-DB79-4915-ABEE-6980D213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537C86-8EE9-4E4A-9BC1-90F85922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D1B89F-C5C6-4D38-B95C-2558E965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14F5B5-7926-4103-BB1D-B6C539D9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46FB86-66A1-4A0F-BB1E-805BFBE5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2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47CB5-2285-42F4-8ED3-565168A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534D9-EE29-46A2-A3A3-43E37606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975E33-4A37-42CB-961B-F8FC1F41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69F542-EEF1-4D49-BBD2-1E5B5CB7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186A90-D420-4748-984C-9BE80577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7D9338-2DE2-44DA-8FD6-A1F35BA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C1BCC-8A1A-48C1-A5C3-0420578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9EAC0B-214D-4F02-8F5A-4BDB6E3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661D3D-1611-4E43-8FF3-5CA80E48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3610249-6F2C-45A2-93F9-2176F5336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E8E465-3440-4B3E-95B2-2A9AAE3C9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D58D5E-BED5-4A3D-9B81-39255AA5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10A527A-BCFF-4420-9E3F-429FEA21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0EEECE5-D4A3-420A-BA26-072D1F51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D79B88-ACED-4E3A-AEA4-F6F4C481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31163F-4327-487F-B849-DF50498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1BD246-A741-49A2-B581-DD12235A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43BBF2B-A949-47DB-9663-93C61109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88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B45E1D1-AC30-4C0C-8E43-1F63F20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0971D43-C1EE-4379-936A-C8745AA8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EF56DE-9A41-4467-952E-2BDFB56F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9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8E945-93C7-4EB6-A0F9-44864D55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D11A9-FAB2-4E0F-9F2A-22311A8F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E62A37-C9AD-4EB6-994D-15722379C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3D0B76-3337-45E5-9644-AABA0C13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E3F62D-D82B-46C2-B529-7CF61EDE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899EE0-B2BE-45B8-BE0B-683B7745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0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7B859-8E83-4E5F-B314-8A8116D2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4F9D80A-1EE3-4BDD-A730-489CF12A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AA2859-F545-405D-952A-60FB1871B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DC0CF4-6921-4DC2-B1D3-3AE40FB4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5E2905-6A2F-4BDC-A41C-2BC9987F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B74F03-905A-4DE6-B6CB-E2B3929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6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DA2E18-D944-402F-A50D-02F7BC3D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2EBCAB-59B4-41E9-B47A-76E2432F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7142EE-4951-4DDD-9175-F603EC19A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D434-EA6A-40EA-B689-F30D7C484118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0BAD6C-16CB-4E28-B8B9-F1EBB5A5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4229B-9063-4199-B3D7-E239BD338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1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2544D38-2B59-480B-BEB2-12E36FFA1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u-HU" sz="5200">
                <a:solidFill>
                  <a:schemeClr val="tx2"/>
                </a:solidFill>
              </a:rPr>
              <a:t>MTG CARD 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60E13F-BEBD-497F-BBF3-095F3D3B2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solidFill>
                  <a:schemeClr val="tx2"/>
                </a:solidFill>
              </a:rPr>
              <a:t>Készitették</a:t>
            </a:r>
            <a:r>
              <a:rPr lang="hu-HU">
                <a:solidFill>
                  <a:schemeClr val="tx2"/>
                </a:solidFill>
              </a:rPr>
              <a:t>: Benedek Berényi, </a:t>
            </a:r>
            <a:r>
              <a:rPr lang="hu-HU" err="1">
                <a:solidFill>
                  <a:schemeClr val="tx2"/>
                </a:solidFill>
              </a:rPr>
              <a:t>Masznyik</a:t>
            </a:r>
            <a:r>
              <a:rPr lang="hu-HU">
                <a:solidFill>
                  <a:schemeClr val="tx2"/>
                </a:solidFill>
              </a:rPr>
              <a:t> Márton</a:t>
            </a:r>
          </a:p>
        </p:txBody>
      </p:sp>
    </p:spTree>
    <p:extLst>
      <p:ext uri="{BB962C8B-B14F-4D97-AF65-F5344CB8AC3E}">
        <p14:creationId xmlns:p14="http://schemas.microsoft.com/office/powerpoint/2010/main" val="8412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F839AF5-4D04-104E-B27A-BE47ABFF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2" y="1012198"/>
            <a:ext cx="11002884" cy="5429820"/>
          </a:xfrm>
          <a:prstGeom prst="rect">
            <a:avLst/>
          </a:prstGeom>
        </p:spPr>
      </p:pic>
      <p:sp>
        <p:nvSpPr>
          <p:cNvPr id="4" name="Cím 8">
            <a:extLst>
              <a:ext uri="{FF2B5EF4-FFF2-40B4-BE49-F238E27FC236}">
                <a16:creationId xmlns:a16="http://schemas.microsoft.com/office/drawing/2014/main" id="{F1FEFFE2-491D-CC8B-AD9F-82B811D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Calendar</a:t>
            </a:r>
            <a:r>
              <a:rPr lang="hu-HU">
                <a:ea typeface="Calibri Light"/>
                <a:cs typeface="Calibri Light"/>
              </a:rPr>
              <a:t> &amp; Events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71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1E68AA-839C-4951-401C-DAA6D1B7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Desktop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9D2CF3-A024-9C72-94EB-75F2736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Készítő: Masznyik Márton</a:t>
            </a:r>
          </a:p>
        </p:txBody>
      </p:sp>
      <p:pic>
        <p:nvPicPr>
          <p:cNvPr id="4" name="Kép 3" descr="File:Logo C sharp.svg - Wikimedia Commons">
            <a:extLst>
              <a:ext uri="{FF2B5EF4-FFF2-40B4-BE49-F238E27FC236}">
                <a16:creationId xmlns:a16="http://schemas.microsoft.com/office/drawing/2014/main" id="{4806CD6A-9F88-0F71-7E2B-50E894D7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9" y="1697277"/>
            <a:ext cx="3896282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5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1CEF40-2560-4269-88B5-62300BEA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Events</a:t>
            </a:r>
            <a:r>
              <a:rPr lang="hu-HU">
                <a:ea typeface="Calibri Light"/>
                <a:cs typeface="Calibri Light"/>
              </a:rPr>
              <a:t> </a:t>
            </a:r>
            <a:r>
              <a:rPr lang="hu-HU" err="1">
                <a:ea typeface="Calibri Light"/>
                <a:cs typeface="Calibri Light"/>
              </a:rPr>
              <a:t>manage</a:t>
            </a:r>
            <a:r>
              <a:rPr lang="hu-HU">
                <a:ea typeface="Calibri Light"/>
                <a:cs typeface="Calibri Light"/>
              </a:rPr>
              <a:t>, </a:t>
            </a:r>
            <a:r>
              <a:rPr lang="hu-HU" err="1">
                <a:ea typeface="Calibri Light"/>
                <a:cs typeface="Calibri Light"/>
              </a:rPr>
              <a:t>create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0A890E9-9F17-4AD7-B190-CCE155380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2046"/>
            <a:ext cx="5016625" cy="435133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3804AF7-59C3-4657-9EAD-379D22A6EA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9" r="-238" b="-440"/>
          <a:stretch/>
        </p:blipFill>
        <p:spPr>
          <a:xfrm>
            <a:off x="6334735" y="1922046"/>
            <a:ext cx="5030987" cy="434885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461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A51DF-AAD5-4785-A1B0-0FAFDADC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Customers</a:t>
            </a:r>
            <a:r>
              <a:rPr lang="hu-HU">
                <a:ea typeface="Calibri Light"/>
                <a:cs typeface="Calibri Light"/>
              </a:rPr>
              <a:t> Update and </a:t>
            </a:r>
            <a:r>
              <a:rPr lang="hu-HU" err="1">
                <a:ea typeface="Calibri Light"/>
                <a:cs typeface="Calibri Light"/>
              </a:rPr>
              <a:t>Delete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722FB47-F983-420C-A589-AA57C1335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874" y="1690688"/>
            <a:ext cx="5188618" cy="449515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FAC4694-4E5D-4A59-BC1B-EBE314F8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04" y="1700159"/>
            <a:ext cx="5178641" cy="4485681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52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432A6-C386-4842-AC35-D5B909FB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r>
              <a:rPr lang="hu-HU" err="1">
                <a:ea typeface="Calibri Light"/>
                <a:cs typeface="Calibri Light"/>
              </a:rPr>
              <a:t>Upload</a:t>
            </a:r>
            <a:endParaRPr lang="hu-HU" err="1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6A38E4A-688D-48D9-820F-02E6AF4C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722" y="1947294"/>
            <a:ext cx="4743490" cy="4107999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E111DA7-7C9A-4F88-AECF-1AFC557E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5398"/>
            <a:ext cx="4636617" cy="402799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919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6965A08-C8F4-9632-4609-93B7518D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671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3E24B6-8F13-34CD-C601-A3571330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0CA98-D486-F46C-EB4F-27A6D0B5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err="1">
                <a:solidFill>
                  <a:schemeClr val="tx2"/>
                </a:solidFill>
              </a:rPr>
              <a:t>Készítők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Masznyik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Márton,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Ábra 3" descr="Mysql Logo Vector SVG Icon - SVG Repo">
            <a:extLst>
              <a:ext uri="{FF2B5EF4-FFF2-40B4-BE49-F238E27FC236}">
                <a16:creationId xmlns:a16="http://schemas.microsoft.com/office/drawing/2014/main" id="{C4CA9653-CB63-9D4F-6DF9-47B8ED37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0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35E14C-D4AF-440C-B804-87B60C29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hu-HU" sz="3600">
                <a:solidFill>
                  <a:schemeClr val="tx2"/>
                </a:solidFill>
              </a:rPr>
              <a:t>Database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DA34B8-6B28-4A0F-B570-7FD66A47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" t="570" r="729" b="2387"/>
          <a:stretch/>
        </p:blipFill>
        <p:spPr>
          <a:xfrm>
            <a:off x="1682223" y="2512931"/>
            <a:ext cx="9677550" cy="37209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5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A28FDB-A2BE-46E9-76A6-74D67938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41992E-2E96-F4B8-9B80-24599184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Készítők: Masznyik Márton, Berenyi Benedek</a:t>
            </a:r>
          </a:p>
        </p:txBody>
      </p:sp>
      <p:pic>
        <p:nvPicPr>
          <p:cNvPr id="4" name="Kép 3" descr="Express js Icons, Logos, Symbols – Free Download PNG, SVG">
            <a:extLst>
              <a:ext uri="{FF2B5EF4-FFF2-40B4-BE49-F238E27FC236}">
                <a16:creationId xmlns:a16="http://schemas.microsoft.com/office/drawing/2014/main" id="{7593BCC9-199A-7C43-3651-7ACCA24C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5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E69FE-E930-4035-82F2-15E46BBE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 </a:t>
            </a:r>
            <a:r>
              <a:rPr lang="hu-HU" err="1"/>
              <a:t>routes</a:t>
            </a:r>
            <a:endParaRPr lang="hu-HU" err="1">
              <a:ea typeface="Calibri Light"/>
              <a:cs typeface="Calibri Light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7EB10DB-79B2-99A5-CD14-00E9402E1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9758" r="498" b="250"/>
          <a:stretch/>
        </p:blipFill>
        <p:spPr>
          <a:xfrm>
            <a:off x="1443414" y="1706244"/>
            <a:ext cx="3633726" cy="4341275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9739271-58BF-3606-E245-CC526662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45" y="2183267"/>
            <a:ext cx="4010025" cy="25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5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324A95-DEB6-AC7E-69C3-DA13D55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1FD5E-94ED-6B2D-560D-1286E0C5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Kép 3" descr="File:React-icon.svg - Wikimedia Commons">
            <a:extLst>
              <a:ext uri="{FF2B5EF4-FFF2-40B4-BE49-F238E27FC236}">
                <a16:creationId xmlns:a16="http://schemas.microsoft.com/office/drawing/2014/main" id="{994BAF92-5AB6-B62E-FD93-9BFEB19D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090292"/>
            <a:ext cx="4141760" cy="35918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7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F521203-1062-0284-A2DC-6A56A164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0" y="984614"/>
            <a:ext cx="10976659" cy="5409632"/>
          </a:xfrm>
          <a:prstGeom prst="rect">
            <a:avLst/>
          </a:prstGeom>
        </p:spPr>
      </p:pic>
      <p:sp>
        <p:nvSpPr>
          <p:cNvPr id="9" name="Cím 8">
            <a:extLst>
              <a:ext uri="{FF2B5EF4-FFF2-40B4-BE49-F238E27FC236}">
                <a16:creationId xmlns:a16="http://schemas.microsoft.com/office/drawing/2014/main" id="{FC430137-D2BF-A51B-7730-F5FB6CCB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8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CA2E1C0A-6E8E-506A-F0BB-BDEEE582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7" y="241139"/>
            <a:ext cx="9023113" cy="636607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B40E37-5B24-07CE-102D-D25C3FBF9EBE}"/>
              </a:ext>
            </a:extLst>
          </p:cNvPr>
          <p:cNvSpPr txBox="1"/>
          <p:nvPr/>
        </p:nvSpPr>
        <p:spPr>
          <a:xfrm>
            <a:off x="9772645" y="2335458"/>
            <a:ext cx="27431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400">
                <a:ea typeface="Calibri"/>
                <a:cs typeface="Calibri"/>
              </a:rPr>
              <a:t>Login &amp; </a:t>
            </a:r>
            <a:r>
              <a:rPr lang="hu-HU" sz="4400" err="1">
                <a:ea typeface="Calibri"/>
                <a:cs typeface="Calibri"/>
              </a:rPr>
              <a:t>Register</a:t>
            </a:r>
            <a:endParaRPr lang="hu-HU" sz="4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5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E523784-1F93-A618-DF52-17108742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47650"/>
            <a:ext cx="9029700" cy="636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62781E0-B57C-C47E-D46C-2DC75E2543AC}"/>
              </a:ext>
            </a:extLst>
          </p:cNvPr>
          <p:cNvSpPr txBox="1"/>
          <p:nvPr/>
        </p:nvSpPr>
        <p:spPr>
          <a:xfrm>
            <a:off x="9904143" y="2661979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400" err="1">
                <a:ea typeface="Calibri"/>
                <a:cs typeface="Calibri"/>
              </a:rPr>
              <a:t>Cart</a:t>
            </a:r>
            <a:endParaRPr lang="hu-HU" sz="4400" err="1"/>
          </a:p>
        </p:txBody>
      </p:sp>
    </p:spTree>
    <p:extLst>
      <p:ext uri="{BB962C8B-B14F-4D97-AF65-F5344CB8AC3E}">
        <p14:creationId xmlns:p14="http://schemas.microsoft.com/office/powerpoint/2010/main" val="7941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Office-téma</vt:lpstr>
      <vt:lpstr>MTG CARD SHOP</vt:lpstr>
      <vt:lpstr>Database</vt:lpstr>
      <vt:lpstr>Database</vt:lpstr>
      <vt:lpstr>Backend</vt:lpstr>
      <vt:lpstr>Backend routes</vt:lpstr>
      <vt:lpstr>Frontend</vt:lpstr>
      <vt:lpstr>Products </vt:lpstr>
      <vt:lpstr>PowerPoint Presentation</vt:lpstr>
      <vt:lpstr>PowerPoint Presentation</vt:lpstr>
      <vt:lpstr>Calendar &amp; Events </vt:lpstr>
      <vt:lpstr>Desktop</vt:lpstr>
      <vt:lpstr>Events manage, create</vt:lpstr>
      <vt:lpstr>Customers Update and Delete</vt:lpstr>
      <vt:lpstr>Products Upload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MTG CARD SHOP</dc:title>
  <dc:creator>Masznyik Márton 575</dc:creator>
  <cp:revision>1</cp:revision>
  <dcterms:created xsi:type="dcterms:W3CDTF">2025-04-29T06:20:28Z</dcterms:created>
  <dcterms:modified xsi:type="dcterms:W3CDTF">2025-04-29T08:32:57Z</dcterms:modified>
</cp:coreProperties>
</file>