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5" r:id="rId3"/>
    <p:sldId id="456" r:id="rId4"/>
    <p:sldId id="488" r:id="rId5"/>
    <p:sldId id="259" r:id="rId6"/>
    <p:sldId id="261" r:id="rId7"/>
    <p:sldId id="470" r:id="rId8"/>
    <p:sldId id="273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8" autoAdjust="0"/>
    <p:restoredTop sz="86483" autoAdjust="0"/>
  </p:normalViewPr>
  <p:slideViewPr>
    <p:cSldViewPr snapToGrid="0" showGuides="1">
      <p:cViewPr varScale="1">
        <p:scale>
          <a:sx n="77" d="100"/>
          <a:sy n="77" d="100"/>
        </p:scale>
        <p:origin x="50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50" y="-6350"/>
            <a:ext cx="12185650" cy="6864350"/>
            <a:chOff x="6350" y="-6350"/>
            <a:chExt cx="12185650" cy="6864350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6350" y="-6350"/>
              <a:ext cx="12185650" cy="68643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>
              <a:spLocks/>
            </p:cNvSpPr>
            <p:nvPr/>
          </p:nvSpPr>
          <p:spPr bwMode="auto">
            <a:xfrm>
              <a:off x="457200" y="-6350"/>
              <a:ext cx="9923463" cy="6864350"/>
            </a:xfrm>
            <a:custGeom>
              <a:avLst/>
              <a:gdLst>
                <a:gd name="T0" fmla="*/ 0 w 3132"/>
                <a:gd name="T1" fmla="*/ 1085 h 2165"/>
                <a:gd name="T2" fmla="*/ 433 w 3132"/>
                <a:gd name="T3" fmla="*/ 2165 h 2165"/>
                <a:gd name="T4" fmla="*/ 2700 w 3132"/>
                <a:gd name="T5" fmla="*/ 2165 h 2165"/>
                <a:gd name="T6" fmla="*/ 3132 w 3132"/>
                <a:gd name="T7" fmla="*/ 1085 h 2165"/>
                <a:gd name="T8" fmla="*/ 2695 w 3132"/>
                <a:gd name="T9" fmla="*/ 0 h 2165"/>
                <a:gd name="T10" fmla="*/ 437 w 3132"/>
                <a:gd name="T11" fmla="*/ 0 h 2165"/>
                <a:gd name="T12" fmla="*/ 0 w 3132"/>
                <a:gd name="T13" fmla="*/ 1085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2" h="2165">
                  <a:moveTo>
                    <a:pt x="0" y="1085"/>
                  </a:moveTo>
                  <a:cubicBezTo>
                    <a:pt x="0" y="1503"/>
                    <a:pt x="165" y="1884"/>
                    <a:pt x="433" y="2165"/>
                  </a:cubicBezTo>
                  <a:cubicBezTo>
                    <a:pt x="2700" y="2165"/>
                    <a:pt x="2700" y="2165"/>
                    <a:pt x="2700" y="2165"/>
                  </a:cubicBezTo>
                  <a:cubicBezTo>
                    <a:pt x="2967" y="1884"/>
                    <a:pt x="3132" y="1503"/>
                    <a:pt x="3132" y="1085"/>
                  </a:cubicBezTo>
                  <a:cubicBezTo>
                    <a:pt x="3132" y="663"/>
                    <a:pt x="2966" y="281"/>
                    <a:pt x="2695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167" y="281"/>
                    <a:pt x="0" y="663"/>
                    <a:pt x="0" y="108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1474450" y="1657350"/>
              <a:ext cx="0" cy="226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星形: 四角 15"/>
            <p:cNvSpPr/>
            <p:nvPr/>
          </p:nvSpPr>
          <p:spPr>
            <a:xfrm>
              <a:off x="9692972" y="1400537"/>
              <a:ext cx="687691" cy="687691"/>
            </a:xfrm>
            <a:prstGeom prst="star4">
              <a:avLst>
                <a:gd name="adj" fmla="val 168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星形: 四角 16"/>
            <p:cNvSpPr/>
            <p:nvPr/>
          </p:nvSpPr>
          <p:spPr>
            <a:xfrm>
              <a:off x="673100" y="5002855"/>
              <a:ext cx="445445" cy="445445"/>
            </a:xfrm>
            <a:prstGeom prst="star4">
              <a:avLst>
                <a:gd name="adj" fmla="val 168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星形: 四角 17"/>
            <p:cNvSpPr/>
            <p:nvPr/>
          </p:nvSpPr>
          <p:spPr>
            <a:xfrm>
              <a:off x="673100" y="4488505"/>
              <a:ext cx="445445" cy="445445"/>
            </a:xfrm>
            <a:prstGeom prst="star4">
              <a:avLst>
                <a:gd name="adj" fmla="val 168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1041063" y="783884"/>
              <a:ext cx="244816" cy="2448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260138" y="783884"/>
              <a:ext cx="244816" cy="2448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8675859" y="5448300"/>
              <a:ext cx="1927527" cy="584871"/>
              <a:chOff x="1320498" y="3708066"/>
              <a:chExt cx="4438650" cy="685800"/>
            </a:xfrm>
          </p:grpSpPr>
          <p:pic>
            <p:nvPicPr>
              <p:cNvPr id="24" name="图形 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0498" y="3708066"/>
                <a:ext cx="4438650" cy="514350"/>
              </a:xfrm>
              <a:prstGeom prst="rect">
                <a:avLst/>
              </a:prstGeom>
            </p:spPr>
          </p:pic>
          <p:pic>
            <p:nvPicPr>
              <p:cNvPr id="25" name="图形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0498" y="3879516"/>
                <a:ext cx="4438650" cy="514350"/>
              </a:xfrm>
              <a:prstGeom prst="rect">
                <a:avLst/>
              </a:prstGeom>
            </p:spPr>
          </p:pic>
        </p:grpSp>
        <p:sp>
          <p:nvSpPr>
            <p:cNvPr id="23" name="星形: 四角 22"/>
            <p:cNvSpPr/>
            <p:nvPr/>
          </p:nvSpPr>
          <p:spPr>
            <a:xfrm>
              <a:off x="9692972" y="1400537"/>
              <a:ext cx="687691" cy="687691"/>
            </a:xfrm>
            <a:prstGeom prst="star4">
              <a:avLst>
                <a:gd name="adj" fmla="val 168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1669143" y="1092200"/>
            <a:ext cx="7144354" cy="2336799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6000">
                <a:ln w="19050">
                  <a:noFill/>
                </a:ln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1669143" y="3448379"/>
            <a:ext cx="7144353" cy="105866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0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677096" y="5560722"/>
            <a:ext cx="713318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66492" y="5857101"/>
            <a:ext cx="7148077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500189"/>
            <a:ext cx="2061861" cy="864515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2970377" y="1500189"/>
            <a:ext cx="5719361" cy="4633912"/>
          </a:xfrm>
        </p:spPr>
        <p:txBody>
          <a:bodyPr numCol="1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flipH="1">
            <a:off x="6350" y="-6350"/>
            <a:ext cx="12185650" cy="6864350"/>
            <a:chOff x="6350" y="-6350"/>
            <a:chExt cx="12185650" cy="6864350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6350" y="-6350"/>
              <a:ext cx="12185650" cy="68643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>
              <a:spLocks/>
            </p:cNvSpPr>
            <p:nvPr/>
          </p:nvSpPr>
          <p:spPr bwMode="auto">
            <a:xfrm>
              <a:off x="457200" y="-6350"/>
              <a:ext cx="9923463" cy="6864350"/>
            </a:xfrm>
            <a:custGeom>
              <a:avLst/>
              <a:gdLst>
                <a:gd name="T0" fmla="*/ 0 w 3132"/>
                <a:gd name="T1" fmla="*/ 1085 h 2165"/>
                <a:gd name="T2" fmla="*/ 433 w 3132"/>
                <a:gd name="T3" fmla="*/ 2165 h 2165"/>
                <a:gd name="T4" fmla="*/ 2700 w 3132"/>
                <a:gd name="T5" fmla="*/ 2165 h 2165"/>
                <a:gd name="T6" fmla="*/ 3132 w 3132"/>
                <a:gd name="T7" fmla="*/ 1085 h 2165"/>
                <a:gd name="T8" fmla="*/ 2695 w 3132"/>
                <a:gd name="T9" fmla="*/ 0 h 2165"/>
                <a:gd name="T10" fmla="*/ 437 w 3132"/>
                <a:gd name="T11" fmla="*/ 0 h 2165"/>
                <a:gd name="T12" fmla="*/ 0 w 3132"/>
                <a:gd name="T13" fmla="*/ 1085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2" h="2165">
                  <a:moveTo>
                    <a:pt x="0" y="1085"/>
                  </a:moveTo>
                  <a:cubicBezTo>
                    <a:pt x="0" y="1503"/>
                    <a:pt x="165" y="1884"/>
                    <a:pt x="433" y="2165"/>
                  </a:cubicBezTo>
                  <a:cubicBezTo>
                    <a:pt x="2700" y="2165"/>
                    <a:pt x="2700" y="2165"/>
                    <a:pt x="2700" y="2165"/>
                  </a:cubicBezTo>
                  <a:cubicBezTo>
                    <a:pt x="2967" y="1884"/>
                    <a:pt x="3132" y="1503"/>
                    <a:pt x="3132" y="1085"/>
                  </a:cubicBezTo>
                  <a:cubicBezTo>
                    <a:pt x="3132" y="663"/>
                    <a:pt x="2966" y="281"/>
                    <a:pt x="2695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167" y="281"/>
                    <a:pt x="0" y="663"/>
                    <a:pt x="0" y="108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1474450" y="1657350"/>
              <a:ext cx="0" cy="226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星形: 四角 17"/>
            <p:cNvSpPr/>
            <p:nvPr/>
          </p:nvSpPr>
          <p:spPr>
            <a:xfrm>
              <a:off x="9692972" y="1400537"/>
              <a:ext cx="687691" cy="687691"/>
            </a:xfrm>
            <a:prstGeom prst="star4">
              <a:avLst>
                <a:gd name="adj" fmla="val 168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星形: 四角 18"/>
            <p:cNvSpPr/>
            <p:nvPr/>
          </p:nvSpPr>
          <p:spPr>
            <a:xfrm>
              <a:off x="234477" y="5002855"/>
              <a:ext cx="445445" cy="445445"/>
            </a:xfrm>
            <a:prstGeom prst="star4">
              <a:avLst>
                <a:gd name="adj" fmla="val 168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星形: 四角 19"/>
            <p:cNvSpPr/>
            <p:nvPr/>
          </p:nvSpPr>
          <p:spPr>
            <a:xfrm>
              <a:off x="234477" y="4488505"/>
              <a:ext cx="445445" cy="445445"/>
            </a:xfrm>
            <a:prstGeom prst="star4">
              <a:avLst>
                <a:gd name="adj" fmla="val 168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41063" y="783884"/>
              <a:ext cx="244816" cy="2448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260138" y="783884"/>
              <a:ext cx="244816" cy="2448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675859" y="5448300"/>
              <a:ext cx="1927527" cy="584871"/>
              <a:chOff x="1320498" y="3708066"/>
              <a:chExt cx="4438650" cy="685800"/>
            </a:xfrm>
          </p:grpSpPr>
          <p:pic>
            <p:nvPicPr>
              <p:cNvPr id="26" name="图形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0498" y="3708066"/>
                <a:ext cx="4438650" cy="514350"/>
              </a:xfrm>
              <a:prstGeom prst="rect">
                <a:avLst/>
              </a:prstGeom>
            </p:spPr>
          </p:pic>
          <p:pic>
            <p:nvPicPr>
              <p:cNvPr id="27" name="图形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0498" y="3879516"/>
                <a:ext cx="4438650" cy="514350"/>
              </a:xfrm>
              <a:prstGeom prst="rect">
                <a:avLst/>
              </a:prstGeom>
            </p:spPr>
          </p:pic>
        </p:grpSp>
        <p:sp>
          <p:nvSpPr>
            <p:cNvPr id="24" name="星形: 四角 23"/>
            <p:cNvSpPr/>
            <p:nvPr/>
          </p:nvSpPr>
          <p:spPr>
            <a:xfrm>
              <a:off x="9692972" y="1400537"/>
              <a:ext cx="687691" cy="687691"/>
            </a:xfrm>
            <a:prstGeom prst="star4">
              <a:avLst>
                <a:gd name="adj" fmla="val 168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73701" y="2234314"/>
            <a:ext cx="6831898" cy="1079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2673701" y="3325367"/>
            <a:ext cx="6831898" cy="16774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2024/8/17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 dirty="0"/>
              <a:t>OfficePLUS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350" y="-6350"/>
            <a:ext cx="12185650" cy="6864350"/>
            <a:chOff x="6350" y="-6350"/>
            <a:chExt cx="12185650" cy="6864350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6350" y="-6350"/>
              <a:ext cx="12185650" cy="68643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>
              <a:spLocks/>
            </p:cNvSpPr>
            <p:nvPr/>
          </p:nvSpPr>
          <p:spPr bwMode="auto">
            <a:xfrm>
              <a:off x="457200" y="-6350"/>
              <a:ext cx="9923463" cy="6864350"/>
            </a:xfrm>
            <a:custGeom>
              <a:avLst/>
              <a:gdLst>
                <a:gd name="T0" fmla="*/ 0 w 3132"/>
                <a:gd name="T1" fmla="*/ 1085 h 2165"/>
                <a:gd name="T2" fmla="*/ 433 w 3132"/>
                <a:gd name="T3" fmla="*/ 2165 h 2165"/>
                <a:gd name="T4" fmla="*/ 2700 w 3132"/>
                <a:gd name="T5" fmla="*/ 2165 h 2165"/>
                <a:gd name="T6" fmla="*/ 3132 w 3132"/>
                <a:gd name="T7" fmla="*/ 1085 h 2165"/>
                <a:gd name="T8" fmla="*/ 2695 w 3132"/>
                <a:gd name="T9" fmla="*/ 0 h 2165"/>
                <a:gd name="T10" fmla="*/ 437 w 3132"/>
                <a:gd name="T11" fmla="*/ 0 h 2165"/>
                <a:gd name="T12" fmla="*/ 0 w 3132"/>
                <a:gd name="T13" fmla="*/ 1085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2" h="2165">
                  <a:moveTo>
                    <a:pt x="0" y="1085"/>
                  </a:moveTo>
                  <a:cubicBezTo>
                    <a:pt x="0" y="1503"/>
                    <a:pt x="165" y="1884"/>
                    <a:pt x="433" y="2165"/>
                  </a:cubicBezTo>
                  <a:cubicBezTo>
                    <a:pt x="2700" y="2165"/>
                    <a:pt x="2700" y="2165"/>
                    <a:pt x="2700" y="2165"/>
                  </a:cubicBezTo>
                  <a:cubicBezTo>
                    <a:pt x="2967" y="1884"/>
                    <a:pt x="3132" y="1503"/>
                    <a:pt x="3132" y="1085"/>
                  </a:cubicBezTo>
                  <a:cubicBezTo>
                    <a:pt x="3132" y="663"/>
                    <a:pt x="2966" y="281"/>
                    <a:pt x="2695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167" y="281"/>
                    <a:pt x="0" y="663"/>
                    <a:pt x="0" y="108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1474450" y="1657350"/>
              <a:ext cx="0" cy="226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星形: 四角 11"/>
            <p:cNvSpPr/>
            <p:nvPr/>
          </p:nvSpPr>
          <p:spPr>
            <a:xfrm>
              <a:off x="9692972" y="1400537"/>
              <a:ext cx="687691" cy="687691"/>
            </a:xfrm>
            <a:prstGeom prst="star4">
              <a:avLst>
                <a:gd name="adj" fmla="val 168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星形: 四角 12"/>
            <p:cNvSpPr/>
            <p:nvPr/>
          </p:nvSpPr>
          <p:spPr>
            <a:xfrm>
              <a:off x="673100" y="5002855"/>
              <a:ext cx="445445" cy="445445"/>
            </a:xfrm>
            <a:prstGeom prst="star4">
              <a:avLst>
                <a:gd name="adj" fmla="val 168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星形: 四角 20"/>
            <p:cNvSpPr/>
            <p:nvPr/>
          </p:nvSpPr>
          <p:spPr>
            <a:xfrm>
              <a:off x="673100" y="4488505"/>
              <a:ext cx="445445" cy="445445"/>
            </a:xfrm>
            <a:prstGeom prst="star4">
              <a:avLst>
                <a:gd name="adj" fmla="val 168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041063" y="783884"/>
              <a:ext cx="244816" cy="2448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260138" y="783884"/>
              <a:ext cx="244816" cy="2448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675859" y="5448300"/>
              <a:ext cx="1927527" cy="584871"/>
              <a:chOff x="1320498" y="3708066"/>
              <a:chExt cx="4438650" cy="685800"/>
            </a:xfrm>
          </p:grpSpPr>
          <p:pic>
            <p:nvPicPr>
              <p:cNvPr id="29" name="图形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0498" y="3708066"/>
                <a:ext cx="4438650" cy="514350"/>
              </a:xfrm>
              <a:prstGeom prst="rect">
                <a:avLst/>
              </a:prstGeom>
            </p:spPr>
          </p:pic>
          <p:pic>
            <p:nvPicPr>
              <p:cNvPr id="30" name="图形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0498" y="3879516"/>
                <a:ext cx="4438650" cy="514350"/>
              </a:xfrm>
              <a:prstGeom prst="rect">
                <a:avLst/>
              </a:prstGeom>
            </p:spPr>
          </p:pic>
        </p:grpSp>
        <p:sp>
          <p:nvSpPr>
            <p:cNvPr id="28" name="星形: 四角 27"/>
            <p:cNvSpPr/>
            <p:nvPr/>
          </p:nvSpPr>
          <p:spPr>
            <a:xfrm>
              <a:off x="9692972" y="1400537"/>
              <a:ext cx="687691" cy="687691"/>
            </a:xfrm>
            <a:prstGeom prst="star4">
              <a:avLst>
                <a:gd name="adj" fmla="val 168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343733" y="1130300"/>
            <a:ext cx="6034259" cy="26797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6600">
                <a:ln w="19050">
                  <a:noFill/>
                </a:ln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350165" y="5560722"/>
            <a:ext cx="602482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2341589" y="5857101"/>
            <a:ext cx="6037403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stardewvalleywiki.com/%E7%94%B5%E5%BD%B1%E9%99%A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1669143" y="1092200"/>
            <a:ext cx="7144354" cy="23367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 altLang="zh-CN" sz="8800" b="1" dirty="0"/>
              <a:t>UJS - </a:t>
            </a:r>
            <a:r>
              <a:rPr lang="en-US" altLang="zh-CN" sz="8800" b="1" dirty="0" err="1"/>
              <a:t>Aleaf</a:t>
            </a:r>
            <a:endParaRPr lang="en-US" altLang="zh-CN" sz="8800" b="1" dirty="0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1243258" y="3822382"/>
            <a:ext cx="7144353" cy="105866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+mn-ea"/>
              </a:rPr>
              <a:t>—— </a:t>
            </a:r>
            <a:r>
              <a:rPr lang="zh-CN" altLang="en-US" sz="2800" b="1" dirty="0">
                <a:latin typeface="+mn-ea"/>
              </a:rPr>
              <a:t>致力于过渡</a:t>
            </a:r>
            <a:r>
              <a:rPr lang="en-US" altLang="zh-CN" sz="2800" b="1" dirty="0">
                <a:latin typeface="+mn-ea"/>
              </a:rPr>
              <a:t>Web2</a:t>
            </a:r>
            <a:r>
              <a:rPr lang="zh-CN" altLang="en-US" sz="2800" b="1" dirty="0">
                <a:latin typeface="+mn-ea"/>
              </a:rPr>
              <a:t>产业到</a:t>
            </a:r>
            <a:r>
              <a:rPr lang="en-US" altLang="zh-CN" sz="2800" b="1" dirty="0">
                <a:latin typeface="+mn-ea"/>
              </a:rPr>
              <a:t>Web3 </a:t>
            </a:r>
            <a:endParaRPr lang="en-US" sz="28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1669143" y="1092200"/>
            <a:ext cx="7144354" cy="23367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8800" dirty="0" err="1"/>
              <a:t>LeafySeat</a:t>
            </a:r>
            <a:endParaRPr lang="en-US" sz="8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8217074" y="4510027"/>
            <a:ext cx="2818356" cy="576822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UJS - </a:t>
            </a:r>
            <a:r>
              <a:rPr lang="en-US" sz="2400" b="1" dirty="0" err="1"/>
              <a:t>A</a:t>
            </a:r>
            <a:r>
              <a:rPr lang="en-US" altLang="zh-CN" sz="2400" b="1" dirty="0" err="1"/>
              <a:t>leaf</a:t>
            </a:r>
            <a:endParaRPr lang="en-US" sz="2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4FD2F6-E355-33B8-7BA6-F180B6E6820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669143" y="3640054"/>
            <a:ext cx="7144353" cy="1058661"/>
          </a:xfrm>
        </p:spPr>
        <p:txBody>
          <a:bodyPr/>
          <a:lstStyle/>
          <a:p>
            <a:r>
              <a:rPr lang="zh-CN" altLang="en-US" b="1" dirty="0"/>
              <a:t>一款帮助影院提高收益的座位租赁平台</a:t>
            </a:r>
          </a:p>
        </p:txBody>
      </p:sp>
    </p:spTree>
    <p:extLst>
      <p:ext uri="{BB962C8B-B14F-4D97-AF65-F5344CB8AC3E}">
        <p14:creationId xmlns:p14="http://schemas.microsoft.com/office/powerpoint/2010/main" val="388995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8B367326-EEE6-8177-BB4E-816D80A5385A}"/>
              </a:ext>
            </a:extLst>
          </p:cNvPr>
          <p:cNvGrpSpPr/>
          <p:nvPr/>
        </p:nvGrpSpPr>
        <p:grpSpPr>
          <a:xfrm>
            <a:off x="0" y="0"/>
            <a:ext cx="11518900" cy="6858000"/>
            <a:chOff x="0" y="0"/>
            <a:chExt cx="11518900" cy="6858000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8E65D649-7D79-4B9D-DABD-21718E8A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95144" cy="6858000"/>
            </a:xfrm>
            <a:custGeom>
              <a:avLst/>
              <a:gdLst>
                <a:gd name="connsiteX0" fmla="*/ 0 w 4595144"/>
                <a:gd name="connsiteY0" fmla="*/ 0 h 6858000"/>
                <a:gd name="connsiteX1" fmla="*/ 3216388 w 4595144"/>
                <a:gd name="connsiteY1" fmla="*/ 0 h 6858000"/>
                <a:gd name="connsiteX2" fmla="*/ 3367598 w 4595144"/>
                <a:gd name="connsiteY2" fmla="*/ 164407 h 6858000"/>
                <a:gd name="connsiteX3" fmla="*/ 4595144 w 4595144"/>
                <a:gd name="connsiteY3" fmla="*/ 3433752 h 6858000"/>
                <a:gd name="connsiteX4" fmla="*/ 3226390 w 4595144"/>
                <a:gd name="connsiteY4" fmla="*/ 6858000 h 6858000"/>
                <a:gd name="connsiteX5" fmla="*/ 51879 w 4595144"/>
                <a:gd name="connsiteY5" fmla="*/ 6858000 h 6858000"/>
                <a:gd name="connsiteX6" fmla="*/ 0 w 4595144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5144" h="6858000">
                  <a:moveTo>
                    <a:pt x="0" y="0"/>
                  </a:moveTo>
                  <a:lnTo>
                    <a:pt x="3216388" y="0"/>
                  </a:lnTo>
                  <a:lnTo>
                    <a:pt x="3367598" y="164407"/>
                  </a:lnTo>
                  <a:cubicBezTo>
                    <a:pt x="4132878" y="1036480"/>
                    <a:pt x="4595144" y="2179383"/>
                    <a:pt x="4595144" y="3433752"/>
                  </a:cubicBezTo>
                  <a:cubicBezTo>
                    <a:pt x="4595144" y="4759063"/>
                    <a:pt x="4072356" y="5967062"/>
                    <a:pt x="3226390" y="6858000"/>
                  </a:cubicBezTo>
                  <a:cubicBezTo>
                    <a:pt x="3226390" y="6858000"/>
                    <a:pt x="3226390" y="6858000"/>
                    <a:pt x="51879" y="6858000"/>
                  </a:cubicBez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71FD237-9719-426F-A116-679ABAD68852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" y="0"/>
              <a:ext cx="0" cy="6858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DD50944-06BA-4434-9F38-5BBA6A6A6300}"/>
                </a:ext>
              </a:extLst>
            </p:cNvPr>
            <p:cNvCxnSpPr>
              <a:cxnSpLocks/>
            </p:cNvCxnSpPr>
            <p:nvPr/>
          </p:nvCxnSpPr>
          <p:spPr>
            <a:xfrm>
              <a:off x="11518900" y="0"/>
              <a:ext cx="0" cy="6858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7CD7D67-58BD-80B5-9721-258F696DBAF4}"/>
                </a:ext>
              </a:extLst>
            </p:cNvPr>
            <p:cNvGrpSpPr/>
            <p:nvPr/>
          </p:nvGrpSpPr>
          <p:grpSpPr>
            <a:xfrm>
              <a:off x="4847206" y="2230849"/>
              <a:ext cx="3032247" cy="1400174"/>
              <a:chOff x="4847206" y="2230849"/>
              <a:chExt cx="3032247" cy="1400174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5628E6-E009-4DC6-8E55-F225068C1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2887" y="2230849"/>
                <a:ext cx="2456566" cy="432641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产品初衷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9DC3546-25C0-40A9-9E3A-0537BFB0AA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2887" y="2674146"/>
                <a:ext cx="2456566" cy="95687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fr-FR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Est ipsum aliquyam laoreet vel adipiscing in justo.</a:t>
                </a:r>
                <a:endParaRPr kumimoji="0" lang="en-GB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998A9163-CEA9-EFBD-AB21-17007D0014A4}"/>
                  </a:ext>
                </a:extLst>
              </p:cNvPr>
              <p:cNvGrpSpPr/>
              <p:nvPr/>
            </p:nvGrpSpPr>
            <p:grpSpPr>
              <a:xfrm>
                <a:off x="4847206" y="2357736"/>
                <a:ext cx="540000" cy="540000"/>
                <a:chOff x="1909234" y="2574056"/>
                <a:chExt cx="540000" cy="540000"/>
              </a:xfrm>
            </p:grpSpPr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E8AC86F-6EB9-8341-3A84-838ED61979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909234" y="257405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0F3E5C6B-ECC8-8FF7-024E-264C3F44DF3C}"/>
                    </a:ext>
                  </a:extLst>
                </p:cNvPr>
                <p:cNvSpPr/>
                <p:nvPr/>
              </p:nvSpPr>
              <p:spPr>
                <a:xfrm>
                  <a:off x="2066120" y="2706353"/>
                  <a:ext cx="226228" cy="275406"/>
                </a:xfrm>
                <a:custGeom>
                  <a:avLst/>
                  <a:gdLst>
                    <a:gd name="connsiteX0" fmla="*/ 284197 w 438150"/>
                    <a:gd name="connsiteY0" fmla="*/ 621 h 533400"/>
                    <a:gd name="connsiteX1" fmla="*/ 286102 w 438150"/>
                    <a:gd name="connsiteY1" fmla="*/ 621 h 533400"/>
                    <a:gd name="connsiteX2" fmla="*/ 286102 w 438150"/>
                    <a:gd name="connsiteY2" fmla="*/ 124446 h 533400"/>
                    <a:gd name="connsiteX3" fmla="*/ 286102 w 438150"/>
                    <a:gd name="connsiteY3" fmla="*/ 126351 h 533400"/>
                    <a:gd name="connsiteX4" fmla="*/ 314677 w 438150"/>
                    <a:gd name="connsiteY4" fmla="*/ 153021 h 533400"/>
                    <a:gd name="connsiteX5" fmla="*/ 314677 w 438150"/>
                    <a:gd name="connsiteY5" fmla="*/ 153021 h 533400"/>
                    <a:gd name="connsiteX6" fmla="*/ 438502 w 438150"/>
                    <a:gd name="connsiteY6" fmla="*/ 153021 h 533400"/>
                    <a:gd name="connsiteX7" fmla="*/ 438502 w 438150"/>
                    <a:gd name="connsiteY7" fmla="*/ 154926 h 533400"/>
                    <a:gd name="connsiteX8" fmla="*/ 438502 w 438150"/>
                    <a:gd name="connsiteY8" fmla="*/ 505446 h 533400"/>
                    <a:gd name="connsiteX9" fmla="*/ 409927 w 438150"/>
                    <a:gd name="connsiteY9" fmla="*/ 534021 h 533400"/>
                    <a:gd name="connsiteX10" fmla="*/ 28927 w 438150"/>
                    <a:gd name="connsiteY10" fmla="*/ 534021 h 533400"/>
                    <a:gd name="connsiteX11" fmla="*/ 352 w 438150"/>
                    <a:gd name="connsiteY11" fmla="*/ 505446 h 533400"/>
                    <a:gd name="connsiteX12" fmla="*/ 352 w 438150"/>
                    <a:gd name="connsiteY12" fmla="*/ 29196 h 533400"/>
                    <a:gd name="connsiteX13" fmla="*/ 28927 w 438150"/>
                    <a:gd name="connsiteY13" fmla="*/ 621 h 533400"/>
                    <a:gd name="connsiteX14" fmla="*/ 284197 w 438150"/>
                    <a:gd name="connsiteY14" fmla="*/ 621 h 533400"/>
                    <a:gd name="connsiteX15" fmla="*/ 248002 w 438150"/>
                    <a:gd name="connsiteY15" fmla="*/ 200646 h 533400"/>
                    <a:gd name="connsiteX16" fmla="*/ 152752 w 438150"/>
                    <a:gd name="connsiteY16" fmla="*/ 200646 h 533400"/>
                    <a:gd name="connsiteX17" fmla="*/ 152752 w 438150"/>
                    <a:gd name="connsiteY17" fmla="*/ 410196 h 533400"/>
                    <a:gd name="connsiteX18" fmla="*/ 171802 w 438150"/>
                    <a:gd name="connsiteY18" fmla="*/ 410196 h 533400"/>
                    <a:gd name="connsiteX19" fmla="*/ 171802 w 438150"/>
                    <a:gd name="connsiteY19" fmla="*/ 314946 h 533400"/>
                    <a:gd name="connsiteX20" fmla="*/ 248002 w 438150"/>
                    <a:gd name="connsiteY20" fmla="*/ 314946 h 533400"/>
                    <a:gd name="connsiteX21" fmla="*/ 249907 w 438150"/>
                    <a:gd name="connsiteY21" fmla="*/ 314946 h 533400"/>
                    <a:gd name="connsiteX22" fmla="*/ 305152 w 438150"/>
                    <a:gd name="connsiteY22" fmla="*/ 257796 h 533400"/>
                    <a:gd name="connsiteX23" fmla="*/ 248002 w 438150"/>
                    <a:gd name="connsiteY23" fmla="*/ 200646 h 533400"/>
                    <a:gd name="connsiteX24" fmla="*/ 248002 w 438150"/>
                    <a:gd name="connsiteY24" fmla="*/ 200646 h 533400"/>
                    <a:gd name="connsiteX25" fmla="*/ 248002 w 438150"/>
                    <a:gd name="connsiteY25" fmla="*/ 219696 h 533400"/>
                    <a:gd name="connsiteX26" fmla="*/ 286102 w 438150"/>
                    <a:gd name="connsiteY26" fmla="*/ 257796 h 533400"/>
                    <a:gd name="connsiteX27" fmla="*/ 248002 w 438150"/>
                    <a:gd name="connsiteY27" fmla="*/ 295896 h 533400"/>
                    <a:gd name="connsiteX28" fmla="*/ 248002 w 438150"/>
                    <a:gd name="connsiteY28" fmla="*/ 295896 h 533400"/>
                    <a:gd name="connsiteX29" fmla="*/ 171802 w 438150"/>
                    <a:gd name="connsiteY29" fmla="*/ 295896 h 533400"/>
                    <a:gd name="connsiteX30" fmla="*/ 171802 w 438150"/>
                    <a:gd name="connsiteY30" fmla="*/ 219696 h 533400"/>
                    <a:gd name="connsiteX31" fmla="*/ 248002 w 438150"/>
                    <a:gd name="connsiteY31" fmla="*/ 219696 h 533400"/>
                    <a:gd name="connsiteX32" fmla="*/ 428977 w 438150"/>
                    <a:gd name="connsiteY32" fmla="*/ 133971 h 533400"/>
                    <a:gd name="connsiteX33" fmla="*/ 314677 w 438150"/>
                    <a:gd name="connsiteY33" fmla="*/ 133971 h 533400"/>
                    <a:gd name="connsiteX34" fmla="*/ 313724 w 438150"/>
                    <a:gd name="connsiteY34" fmla="*/ 133971 h 533400"/>
                    <a:gd name="connsiteX35" fmla="*/ 305152 w 438150"/>
                    <a:gd name="connsiteY35" fmla="*/ 124446 h 533400"/>
                    <a:gd name="connsiteX36" fmla="*/ 305152 w 438150"/>
                    <a:gd name="connsiteY36" fmla="*/ 124446 h 533400"/>
                    <a:gd name="connsiteX37" fmla="*/ 305152 w 438150"/>
                    <a:gd name="connsiteY37" fmla="*/ 10146 h 533400"/>
                    <a:gd name="connsiteX38" fmla="*/ 428977 w 438150"/>
                    <a:gd name="connsiteY38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38150" h="533400">
                      <a:moveTo>
                        <a:pt x="284197" y="621"/>
                      </a:moveTo>
                      <a:cubicBezTo>
                        <a:pt x="285149" y="621"/>
                        <a:pt x="286102" y="621"/>
                        <a:pt x="286102" y="621"/>
                      </a:cubicBezTo>
                      <a:lnTo>
                        <a:pt x="286102" y="124446"/>
                      </a:lnTo>
                      <a:lnTo>
                        <a:pt x="286102" y="126351"/>
                      </a:lnTo>
                      <a:cubicBezTo>
                        <a:pt x="287055" y="141591"/>
                        <a:pt x="299437" y="153021"/>
                        <a:pt x="314677" y="153021"/>
                      </a:cubicBezTo>
                      <a:lnTo>
                        <a:pt x="314677" y="153021"/>
                      </a:lnTo>
                      <a:lnTo>
                        <a:pt x="438502" y="153021"/>
                      </a:lnTo>
                      <a:cubicBezTo>
                        <a:pt x="438502" y="153974"/>
                        <a:pt x="438502" y="154926"/>
                        <a:pt x="438502" y="154926"/>
                      </a:cubicBezTo>
                      <a:lnTo>
                        <a:pt x="438502" y="505446"/>
                      </a:lnTo>
                      <a:cubicBezTo>
                        <a:pt x="438502" y="521639"/>
                        <a:pt x="426120" y="534021"/>
                        <a:pt x="409927" y="534021"/>
                      </a:cubicBezTo>
                      <a:lnTo>
                        <a:pt x="28927" y="534021"/>
                      </a:lnTo>
                      <a:cubicBezTo>
                        <a:pt x="12734" y="534021"/>
                        <a:pt x="352" y="521639"/>
                        <a:pt x="352" y="505446"/>
                      </a:cubicBezTo>
                      <a:lnTo>
                        <a:pt x="352" y="29196"/>
                      </a:lnTo>
                      <a:cubicBezTo>
                        <a:pt x="352" y="13004"/>
                        <a:pt x="12734" y="621"/>
                        <a:pt x="28927" y="621"/>
                      </a:cubicBezTo>
                      <a:lnTo>
                        <a:pt x="284197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49907" y="314946"/>
                      </a:lnTo>
                      <a:cubicBezTo>
                        <a:pt x="280387" y="313994"/>
                        <a:pt x="305152" y="288276"/>
                        <a:pt x="305152" y="257796"/>
                      </a:cubicBezTo>
                      <a:cubicBezTo>
                        <a:pt x="305152" y="226364"/>
                        <a:pt x="279434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8957" y="219696"/>
                        <a:pt x="286102" y="236841"/>
                        <a:pt x="286102" y="257796"/>
                      </a:cubicBezTo>
                      <a:cubicBezTo>
                        <a:pt x="286102" y="278751"/>
                        <a:pt x="268957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14677" y="133971"/>
                      </a:lnTo>
                      <a:lnTo>
                        <a:pt x="313724" y="133971"/>
                      </a:lnTo>
                      <a:cubicBezTo>
                        <a:pt x="308962" y="133019"/>
                        <a:pt x="305152" y="129209"/>
                        <a:pt x="305152" y="124446"/>
                      </a:cubicBezTo>
                      <a:lnTo>
                        <a:pt x="305152" y="124446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C4770DF-7D64-DDBC-6990-CBFADEE91B7A}"/>
                </a:ext>
              </a:extLst>
            </p:cNvPr>
            <p:cNvGrpSpPr/>
            <p:nvPr/>
          </p:nvGrpSpPr>
          <p:grpSpPr>
            <a:xfrm>
              <a:off x="8493246" y="2273712"/>
              <a:ext cx="3025652" cy="1400174"/>
              <a:chOff x="8493246" y="2273712"/>
              <a:chExt cx="3025652" cy="1400174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910065-0C36-4676-A095-25F81AB3CC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62332" y="2273712"/>
                <a:ext cx="2456566" cy="432641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项目介绍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46E7D16-A44F-4750-8551-1BFF5688AB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62332" y="2717009"/>
                <a:ext cx="2456566" cy="95687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pt-BR" sz="12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</a:rPr>
                  <a:t>Ex duis eleifend liber tempor lorem vero exerci eirmod.</a:t>
                </a:r>
                <a:endParaRPr kumimoji="0" lang="en-GB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DA8269A6-04EC-FE0C-5BCD-955166ACEE9A}"/>
                  </a:ext>
                </a:extLst>
              </p:cNvPr>
              <p:cNvGrpSpPr/>
              <p:nvPr/>
            </p:nvGrpSpPr>
            <p:grpSpPr>
              <a:xfrm>
                <a:off x="8493246" y="2321985"/>
                <a:ext cx="540000" cy="540000"/>
                <a:chOff x="6861300" y="2538305"/>
                <a:chExt cx="540000" cy="540000"/>
              </a:xfrm>
            </p:grpSpPr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DF2FDFF4-874F-C9CC-2CBA-A01369469D8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861300" y="2538305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7893A3E5-FE2C-F245-4FBC-7BD985499B49}"/>
                    </a:ext>
                  </a:extLst>
                </p:cNvPr>
                <p:cNvSpPr/>
                <p:nvPr/>
              </p:nvSpPr>
              <p:spPr>
                <a:xfrm>
                  <a:off x="7003433" y="2673061"/>
                  <a:ext cx="255734" cy="270488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F37CC2E-27E0-5366-5716-2FD3648356A4}"/>
                </a:ext>
              </a:extLst>
            </p:cNvPr>
            <p:cNvGrpSpPr/>
            <p:nvPr/>
          </p:nvGrpSpPr>
          <p:grpSpPr>
            <a:xfrm>
              <a:off x="4847206" y="4356509"/>
              <a:ext cx="3036451" cy="1400174"/>
              <a:chOff x="4847206" y="4356509"/>
              <a:chExt cx="3036451" cy="1400174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B709FF-98D4-492D-AF28-E6741C3820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7091" y="4356509"/>
                <a:ext cx="2456566" cy="432641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项目演示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7A3AED0-F895-450D-8103-BC6A4AEED9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7091" y="4799806"/>
                <a:ext cx="2456566" cy="95687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pt-BR" sz="12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</a:rPr>
                  <a:t>Blandit et voluptua dolore wisi eos diam no accumsan.</a:t>
                </a:r>
                <a:endParaRPr kumimoji="0" lang="en-GB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4E37969E-06AB-159F-6216-3DB1B8B0C49E}"/>
                  </a:ext>
                </a:extLst>
              </p:cNvPr>
              <p:cNvGrpSpPr/>
              <p:nvPr/>
            </p:nvGrpSpPr>
            <p:grpSpPr>
              <a:xfrm>
                <a:off x="4847206" y="4429716"/>
                <a:ext cx="540000" cy="540000"/>
                <a:chOff x="1909234" y="4646036"/>
                <a:chExt cx="540000" cy="540000"/>
              </a:xfrm>
            </p:grpSpPr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B2AC85B-D2E1-7C68-871D-AEB20A7A7F0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909234" y="464603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95C55943-7FCF-8475-9F7C-FF9D0DB23572}"/>
                    </a:ext>
                  </a:extLst>
                </p:cNvPr>
                <p:cNvSpPr/>
                <p:nvPr/>
              </p:nvSpPr>
              <p:spPr>
                <a:xfrm>
                  <a:off x="2041531" y="4812759"/>
                  <a:ext cx="275406" cy="206554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133 w 533400"/>
                    <a:gd name="connsiteY9" fmla="*/ 198741 h 400050"/>
                    <a:gd name="connsiteX10" fmla="*/ 351128 w 533400"/>
                    <a:gd name="connsiteY10" fmla="*/ 204456 h 400050"/>
                    <a:gd name="connsiteX11" fmla="*/ 351128 w 533400"/>
                    <a:gd name="connsiteY11" fmla="*/ 204456 h 400050"/>
                    <a:gd name="connsiteX12" fmla="*/ 267308 w 533400"/>
                    <a:gd name="connsiteY12" fmla="*/ 315899 h 400050"/>
                    <a:gd name="connsiteX13" fmla="*/ 264451 w 533400"/>
                    <a:gd name="connsiteY13" fmla="*/ 318756 h 400050"/>
                    <a:gd name="connsiteX14" fmla="*/ 224446 w 533400"/>
                    <a:gd name="connsiteY14" fmla="*/ 318756 h 400050"/>
                    <a:gd name="connsiteX15" fmla="*/ 224446 w 533400"/>
                    <a:gd name="connsiteY15" fmla="*/ 318756 h 400050"/>
                    <a:gd name="connsiteX16" fmla="*/ 162533 w 533400"/>
                    <a:gd name="connsiteY16" fmla="*/ 257796 h 400050"/>
                    <a:gd name="connsiteX17" fmla="*/ 160628 w 533400"/>
                    <a:gd name="connsiteY17" fmla="*/ 255891 h 400050"/>
                    <a:gd name="connsiteX18" fmla="*/ 120623 w 533400"/>
                    <a:gd name="connsiteY18" fmla="*/ 259701 h 400050"/>
                    <a:gd name="connsiteX19" fmla="*/ 120623 w 533400"/>
                    <a:gd name="connsiteY19" fmla="*/ 259701 h 400050"/>
                    <a:gd name="connsiteX20" fmla="*/ 32993 w 533400"/>
                    <a:gd name="connsiteY20" fmla="*/ 366381 h 400050"/>
                    <a:gd name="connsiteX21" fmla="*/ 31088 w 533400"/>
                    <a:gd name="connsiteY21" fmla="*/ 372096 h 400050"/>
                    <a:gd name="connsiteX22" fmla="*/ 40613 w 533400"/>
                    <a:gd name="connsiteY22" fmla="*/ 381621 h 400050"/>
                    <a:gd name="connsiteX23" fmla="*/ 40613 w 533400"/>
                    <a:gd name="connsiteY23" fmla="*/ 381621 h 400050"/>
                    <a:gd name="connsiteX24" fmla="*/ 497813 w 533400"/>
                    <a:gd name="connsiteY24" fmla="*/ 381621 h 400050"/>
                    <a:gd name="connsiteX25" fmla="*/ 503528 w 533400"/>
                    <a:gd name="connsiteY25" fmla="*/ 379716 h 400050"/>
                    <a:gd name="connsiteX26" fmla="*/ 506386 w 533400"/>
                    <a:gd name="connsiteY26" fmla="*/ 366381 h 400050"/>
                    <a:gd name="connsiteX27" fmla="*/ 506386 w 533400"/>
                    <a:gd name="connsiteY27" fmla="*/ 366381 h 400050"/>
                    <a:gd name="connsiteX28" fmla="*/ 398753 w 533400"/>
                    <a:gd name="connsiteY28" fmla="*/ 205409 h 400050"/>
                    <a:gd name="connsiteX29" fmla="*/ 391133 w 533400"/>
                    <a:gd name="connsiteY29" fmla="*/ 198741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626" y="621"/>
                        <a:pt x="534008" y="13004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8289"/>
                        <a:pt x="521626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2990" y="400671"/>
                        <a:pt x="608" y="388289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004"/>
                        <a:pt x="12990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133" y="198741"/>
                      </a:moveTo>
                      <a:cubicBezTo>
                        <a:pt x="378751" y="189216"/>
                        <a:pt x="360653" y="192074"/>
                        <a:pt x="351128" y="204456"/>
                      </a:cubicBezTo>
                      <a:lnTo>
                        <a:pt x="351128" y="204456"/>
                      </a:lnTo>
                      <a:lnTo>
                        <a:pt x="267308" y="315899"/>
                      </a:lnTo>
                      <a:cubicBezTo>
                        <a:pt x="266355" y="316851"/>
                        <a:pt x="265403" y="317804"/>
                        <a:pt x="264451" y="318756"/>
                      </a:cubicBezTo>
                      <a:cubicBezTo>
                        <a:pt x="253021" y="330186"/>
                        <a:pt x="234923" y="330186"/>
                        <a:pt x="224446" y="318756"/>
                      </a:cubicBezTo>
                      <a:lnTo>
                        <a:pt x="224446" y="318756"/>
                      </a:lnTo>
                      <a:lnTo>
                        <a:pt x="162533" y="257796"/>
                      </a:lnTo>
                      <a:cubicBezTo>
                        <a:pt x="161580" y="256844"/>
                        <a:pt x="161580" y="256844"/>
                        <a:pt x="160628" y="255891"/>
                      </a:cubicBezTo>
                      <a:cubicBezTo>
                        <a:pt x="148246" y="245414"/>
                        <a:pt x="130148" y="247319"/>
                        <a:pt x="120623" y="259701"/>
                      </a:cubicBezTo>
                      <a:lnTo>
                        <a:pt x="120623" y="259701"/>
                      </a:lnTo>
                      <a:lnTo>
                        <a:pt x="32993" y="366381"/>
                      </a:lnTo>
                      <a:cubicBezTo>
                        <a:pt x="32040" y="368286"/>
                        <a:pt x="31088" y="370191"/>
                        <a:pt x="31088" y="372096"/>
                      </a:cubicBezTo>
                      <a:cubicBezTo>
                        <a:pt x="31088" y="377811"/>
                        <a:pt x="34898" y="381621"/>
                        <a:pt x="40613" y="381621"/>
                      </a:cubicBezTo>
                      <a:lnTo>
                        <a:pt x="40613" y="381621"/>
                      </a:lnTo>
                      <a:lnTo>
                        <a:pt x="497813" y="381621"/>
                      </a:lnTo>
                      <a:cubicBezTo>
                        <a:pt x="499718" y="381621"/>
                        <a:pt x="501623" y="380669"/>
                        <a:pt x="503528" y="379716"/>
                      </a:cubicBezTo>
                      <a:cubicBezTo>
                        <a:pt x="508290" y="376859"/>
                        <a:pt x="509243" y="371144"/>
                        <a:pt x="506386" y="366381"/>
                      </a:cubicBezTo>
                      <a:lnTo>
                        <a:pt x="506386" y="366381"/>
                      </a:lnTo>
                      <a:lnTo>
                        <a:pt x="398753" y="205409"/>
                      </a:lnTo>
                      <a:cubicBezTo>
                        <a:pt x="395896" y="202551"/>
                        <a:pt x="393990" y="200646"/>
                        <a:pt x="391133" y="198741"/>
                      </a:cubicBezTo>
                      <a:close/>
                      <a:moveTo>
                        <a:pt x="95858" y="57771"/>
                      </a:moveTo>
                      <a:cubicBezTo>
                        <a:pt x="74903" y="57771"/>
                        <a:pt x="57758" y="74916"/>
                        <a:pt x="57758" y="95871"/>
                      </a:cubicBezTo>
                      <a:cubicBezTo>
                        <a:pt x="57758" y="116826"/>
                        <a:pt x="74903" y="133971"/>
                        <a:pt x="95858" y="133971"/>
                      </a:cubicBezTo>
                      <a:cubicBezTo>
                        <a:pt x="116813" y="133971"/>
                        <a:pt x="133958" y="116826"/>
                        <a:pt x="133958" y="95871"/>
                      </a:cubicBezTo>
                      <a:cubicBezTo>
                        <a:pt x="133958" y="74916"/>
                        <a:pt x="116813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39E3C4A-B979-C44E-D930-80CCA6361FCC}"/>
                </a:ext>
              </a:extLst>
            </p:cNvPr>
            <p:cNvGrpSpPr/>
            <p:nvPr/>
          </p:nvGrpSpPr>
          <p:grpSpPr>
            <a:xfrm>
              <a:off x="8493246" y="4345852"/>
              <a:ext cx="3025650" cy="1400174"/>
              <a:chOff x="8493246" y="4345852"/>
              <a:chExt cx="3025650" cy="1400174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B98544B-EE6E-4F2F-BB93-9763255F5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62330" y="4345852"/>
                <a:ext cx="2456566" cy="432641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未来展望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D95D717-0895-41E6-BAB5-03B7C38496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62330" y="4789149"/>
                <a:ext cx="2456566" cy="95687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pt-BR" sz="12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</a:rPr>
                  <a:t>Nonumy est nonumy vel amet iusto stet at clita dolor.</a:t>
                </a:r>
                <a:endParaRPr kumimoji="0" lang="en-GB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06E3CEC-4342-250F-56D0-B3FA2CC64442}"/>
                  </a:ext>
                </a:extLst>
              </p:cNvPr>
              <p:cNvGrpSpPr/>
              <p:nvPr/>
            </p:nvGrpSpPr>
            <p:grpSpPr>
              <a:xfrm>
                <a:off x="8493246" y="4429716"/>
                <a:ext cx="540000" cy="540000"/>
                <a:chOff x="6861300" y="4646036"/>
                <a:chExt cx="540000" cy="540000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908E1884-39C3-E541-A508-CFF94B928D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861300" y="464603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1412C24C-4456-8C6F-34E2-8342112A91C2}"/>
                    </a:ext>
                  </a:extLst>
                </p:cNvPr>
                <p:cNvSpPr/>
                <p:nvPr/>
              </p:nvSpPr>
              <p:spPr>
                <a:xfrm>
                  <a:off x="6998515" y="4810300"/>
                  <a:ext cx="265570" cy="211472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445 w 514350"/>
                    <a:gd name="connsiteY4" fmla="*/ 353046 h 409575"/>
                    <a:gd name="connsiteX5" fmla="*/ 115292 w 514350"/>
                    <a:gd name="connsiteY5" fmla="*/ 410196 h 409575"/>
                    <a:gd name="connsiteX6" fmla="*/ 115292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960" y="621"/>
                        <a:pt x="515342" y="13004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664"/>
                        <a:pt x="502960" y="353046"/>
                        <a:pt x="486767" y="353046"/>
                      </a:cubicBezTo>
                      <a:lnTo>
                        <a:pt x="192445" y="353046"/>
                      </a:lnTo>
                      <a:lnTo>
                        <a:pt x="115292" y="410196"/>
                      </a:lnTo>
                      <a:lnTo>
                        <a:pt x="115292" y="353046"/>
                      </a:lnTo>
                      <a:lnTo>
                        <a:pt x="29567" y="353046"/>
                      </a:lnTo>
                      <a:cubicBezTo>
                        <a:pt x="13374" y="353046"/>
                        <a:pt x="992" y="340664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004"/>
                        <a:pt x="13374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720" y="143496"/>
                        <a:pt x="91480" y="158736"/>
                        <a:pt x="91480" y="176834"/>
                      </a:cubicBezTo>
                      <a:cubicBezTo>
                        <a:pt x="91480" y="194931"/>
                        <a:pt x="106720" y="210171"/>
                        <a:pt x="124817" y="210171"/>
                      </a:cubicBezTo>
                      <a:cubicBezTo>
                        <a:pt x="142914" y="210171"/>
                        <a:pt x="158155" y="194931"/>
                        <a:pt x="158155" y="176834"/>
                      </a:cubicBezTo>
                      <a:cubicBezTo>
                        <a:pt x="158155" y="157784"/>
                        <a:pt x="142914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40070" y="143496"/>
                        <a:pt x="224830" y="158736"/>
                        <a:pt x="224830" y="176834"/>
                      </a:cubicBezTo>
                      <a:cubicBezTo>
                        <a:pt x="224830" y="194931"/>
                        <a:pt x="240070" y="210171"/>
                        <a:pt x="258167" y="210171"/>
                      </a:cubicBezTo>
                      <a:cubicBezTo>
                        <a:pt x="276264" y="210171"/>
                        <a:pt x="291505" y="194931"/>
                        <a:pt x="291505" y="176834"/>
                      </a:cubicBezTo>
                      <a:cubicBezTo>
                        <a:pt x="291505" y="157784"/>
                        <a:pt x="276264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420" y="143496"/>
                        <a:pt x="358180" y="158736"/>
                        <a:pt x="358180" y="176834"/>
                      </a:cubicBezTo>
                      <a:cubicBezTo>
                        <a:pt x="358180" y="194931"/>
                        <a:pt x="373420" y="210171"/>
                        <a:pt x="391517" y="210171"/>
                      </a:cubicBezTo>
                      <a:cubicBezTo>
                        <a:pt x="409614" y="210171"/>
                        <a:pt x="424855" y="194931"/>
                        <a:pt x="424855" y="176834"/>
                      </a:cubicBezTo>
                      <a:cubicBezTo>
                        <a:pt x="424855" y="157784"/>
                        <a:pt x="409614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10EDB6D-71C2-4B47-9620-99D20D6C5743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1130300"/>
              <a:ext cx="3003927" cy="86451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</a:defRPr>
              </a:lvl1pPr>
            </a:lstStyle>
            <a:p>
              <a:r>
                <a:rPr lang="zh-CN" altLang="en-US" sz="4800" dirty="0"/>
                <a:t>目录</a:t>
              </a:r>
              <a:endParaRPr lang="en-US" sz="48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41EAC68-A016-6A01-44B1-220F21ACC840}"/>
                </a:ext>
              </a:extLst>
            </p:cNvPr>
            <p:cNvSpPr/>
            <p:nvPr/>
          </p:nvSpPr>
          <p:spPr>
            <a:xfrm>
              <a:off x="9690100" y="533400"/>
              <a:ext cx="1181098" cy="1181098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  <a:alpha val="30000"/>
                  </a:schemeClr>
                </a:gs>
                <a:gs pos="100000">
                  <a:schemeClr val="accent2">
                    <a:alpha val="48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星形: 四角 18">
              <a:extLst>
                <a:ext uri="{FF2B5EF4-FFF2-40B4-BE49-F238E27FC236}">
                  <a16:creationId xmlns:a16="http://schemas.microsoft.com/office/drawing/2014/main" id="{E5189722-5444-C0CB-358C-654F66495250}"/>
                </a:ext>
              </a:extLst>
            </p:cNvPr>
            <p:cNvSpPr/>
            <p:nvPr/>
          </p:nvSpPr>
          <p:spPr>
            <a:xfrm>
              <a:off x="814618" y="5638800"/>
              <a:ext cx="493485" cy="493485"/>
            </a:xfrm>
            <a:prstGeom prst="star4">
              <a:avLst>
                <a:gd name="adj" fmla="val 1544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星形: 四角 22">
              <a:extLst>
                <a:ext uri="{FF2B5EF4-FFF2-40B4-BE49-F238E27FC236}">
                  <a16:creationId xmlns:a16="http://schemas.microsoft.com/office/drawing/2014/main" id="{CCAB95CE-CF5B-7DB5-D473-441D059E2F67}"/>
                </a:ext>
              </a:extLst>
            </p:cNvPr>
            <p:cNvSpPr/>
            <p:nvPr/>
          </p:nvSpPr>
          <p:spPr>
            <a:xfrm>
              <a:off x="1293589" y="5638800"/>
              <a:ext cx="493485" cy="493485"/>
            </a:xfrm>
            <a:prstGeom prst="star4">
              <a:avLst>
                <a:gd name="adj" fmla="val 1544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星形: 四角 23">
              <a:extLst>
                <a:ext uri="{FF2B5EF4-FFF2-40B4-BE49-F238E27FC236}">
                  <a16:creationId xmlns:a16="http://schemas.microsoft.com/office/drawing/2014/main" id="{0D32BC4A-C399-0589-EF45-851CB92FC019}"/>
                </a:ext>
              </a:extLst>
            </p:cNvPr>
            <p:cNvSpPr/>
            <p:nvPr/>
          </p:nvSpPr>
          <p:spPr>
            <a:xfrm>
              <a:off x="1772561" y="5638800"/>
              <a:ext cx="493485" cy="493485"/>
            </a:xfrm>
            <a:prstGeom prst="star4">
              <a:avLst>
                <a:gd name="adj" fmla="val 1544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1B9B6B0-E729-8C7A-5BE4-18F05298BF73}"/>
                </a:ext>
              </a:extLst>
            </p:cNvPr>
            <p:cNvCxnSpPr/>
            <p:nvPr/>
          </p:nvCxnSpPr>
          <p:spPr>
            <a:xfrm>
              <a:off x="11393714" y="1164969"/>
              <a:ext cx="0" cy="258354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169A243-7707-94CC-ECF3-52083374A275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1994815"/>
              <a:ext cx="3003928" cy="49348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r>
                <a:rPr lang="en-US" altLang="zh-CN" sz="2400" b="1" dirty="0"/>
                <a:t>Agenda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585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20409-0859-06A1-36A1-2C6109D7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产品初衷</a:t>
            </a:r>
            <a:endParaRPr 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3F87E51-C000-BE64-AF58-8D4C862E659F}"/>
              </a:ext>
            </a:extLst>
          </p:cNvPr>
          <p:cNvGrpSpPr>
            <a:grpSpLocks noChangeAspect="1"/>
          </p:cNvGrpSpPr>
          <p:nvPr/>
        </p:nvGrpSpPr>
        <p:grpSpPr>
          <a:xfrm>
            <a:off x="8198258" y="3513666"/>
            <a:ext cx="3676241" cy="2827381"/>
            <a:chOff x="7519498" y="126481"/>
            <a:chExt cx="3518346" cy="2705945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2BA2A31-C0B6-80CD-2171-6C3D75BB07A1}"/>
                </a:ext>
              </a:extLst>
            </p:cNvPr>
            <p:cNvSpPr/>
            <p:nvPr/>
          </p:nvSpPr>
          <p:spPr>
            <a:xfrm>
              <a:off x="8486750" y="1621336"/>
              <a:ext cx="2160966" cy="1042988"/>
            </a:xfrm>
            <a:custGeom>
              <a:avLst/>
              <a:gdLst>
                <a:gd name="connsiteX0" fmla="*/ 793556 w 793556"/>
                <a:gd name="connsiteY0" fmla="*/ 6934 h 383009"/>
                <a:gd name="connsiteX1" fmla="*/ 579873 w 793556"/>
                <a:gd name="connsiteY1" fmla="*/ 148323 h 383009"/>
                <a:gd name="connsiteX2" fmla="*/ 457772 w 793556"/>
                <a:gd name="connsiteY2" fmla="*/ 275244 h 383009"/>
                <a:gd name="connsiteX3" fmla="*/ 444151 w 793556"/>
                <a:gd name="connsiteY3" fmla="*/ 278454 h 383009"/>
                <a:gd name="connsiteX4" fmla="*/ 34709 w 793556"/>
                <a:gd name="connsiteY4" fmla="*/ 366303 h 383009"/>
                <a:gd name="connsiteX5" fmla="*/ 26222 w 793556"/>
                <a:gd name="connsiteY5" fmla="*/ 370218 h 383009"/>
                <a:gd name="connsiteX6" fmla="*/ 0 w 793556"/>
                <a:gd name="connsiteY6" fmla="*/ 383010 h 383009"/>
                <a:gd name="connsiteX7" fmla="*/ 9258 w 793556"/>
                <a:gd name="connsiteY7" fmla="*/ 351006 h 383009"/>
                <a:gd name="connsiteX8" fmla="*/ 10668 w 793556"/>
                <a:gd name="connsiteY8" fmla="*/ 347091 h 383009"/>
                <a:gd name="connsiteX9" fmla="*/ 10801 w 793556"/>
                <a:gd name="connsiteY9" fmla="*/ 346643 h 383009"/>
                <a:gd name="connsiteX10" fmla="*/ 152505 w 793556"/>
                <a:gd name="connsiteY10" fmla="*/ 284883 h 383009"/>
                <a:gd name="connsiteX11" fmla="*/ 440741 w 793556"/>
                <a:gd name="connsiteY11" fmla="*/ 262261 h 383009"/>
                <a:gd name="connsiteX12" fmla="*/ 441703 w 793556"/>
                <a:gd name="connsiteY12" fmla="*/ 262395 h 383009"/>
                <a:gd name="connsiteX13" fmla="*/ 441189 w 793556"/>
                <a:gd name="connsiteY13" fmla="*/ 261556 h 383009"/>
                <a:gd name="connsiteX14" fmla="*/ 693430 w 793556"/>
                <a:gd name="connsiteY14" fmla="*/ 20307 h 383009"/>
                <a:gd name="connsiteX15" fmla="*/ 742664 w 793556"/>
                <a:gd name="connsiteY15" fmla="*/ 0 h 383009"/>
                <a:gd name="connsiteX16" fmla="*/ 793556 w 793556"/>
                <a:gd name="connsiteY16" fmla="*/ 6934 h 38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3556" h="383009">
                  <a:moveTo>
                    <a:pt x="793556" y="6934"/>
                  </a:moveTo>
                  <a:cubicBezTo>
                    <a:pt x="732634" y="36757"/>
                    <a:pt x="656863" y="81486"/>
                    <a:pt x="579873" y="148323"/>
                  </a:cubicBezTo>
                  <a:cubicBezTo>
                    <a:pt x="529552" y="192024"/>
                    <a:pt x="489385" y="235915"/>
                    <a:pt x="457772" y="275244"/>
                  </a:cubicBezTo>
                  <a:lnTo>
                    <a:pt x="444151" y="278454"/>
                  </a:lnTo>
                  <a:cubicBezTo>
                    <a:pt x="325384" y="277425"/>
                    <a:pt x="173403" y="303267"/>
                    <a:pt x="34709" y="366303"/>
                  </a:cubicBezTo>
                  <a:cubicBezTo>
                    <a:pt x="31880" y="367589"/>
                    <a:pt x="29051" y="368875"/>
                    <a:pt x="26222" y="370218"/>
                  </a:cubicBezTo>
                  <a:cubicBezTo>
                    <a:pt x="17288" y="374333"/>
                    <a:pt x="8553" y="378638"/>
                    <a:pt x="0" y="383010"/>
                  </a:cubicBezTo>
                  <a:cubicBezTo>
                    <a:pt x="2448" y="372656"/>
                    <a:pt x="5525" y="361998"/>
                    <a:pt x="9258" y="351006"/>
                  </a:cubicBezTo>
                  <a:cubicBezTo>
                    <a:pt x="9706" y="349720"/>
                    <a:pt x="10154" y="348367"/>
                    <a:pt x="10668" y="347091"/>
                  </a:cubicBezTo>
                  <a:cubicBezTo>
                    <a:pt x="10668" y="346900"/>
                    <a:pt x="10735" y="346767"/>
                    <a:pt x="10801" y="346643"/>
                  </a:cubicBezTo>
                  <a:cubicBezTo>
                    <a:pt x="48587" y="324669"/>
                    <a:pt x="95955" y="302104"/>
                    <a:pt x="152505" y="284883"/>
                  </a:cubicBezTo>
                  <a:cubicBezTo>
                    <a:pt x="273263" y="248183"/>
                    <a:pt x="378209" y="253774"/>
                    <a:pt x="440741" y="262261"/>
                  </a:cubicBezTo>
                  <a:cubicBezTo>
                    <a:pt x="441065" y="262328"/>
                    <a:pt x="441379" y="262328"/>
                    <a:pt x="441703" y="262395"/>
                  </a:cubicBezTo>
                  <a:lnTo>
                    <a:pt x="441189" y="261556"/>
                  </a:lnTo>
                  <a:cubicBezTo>
                    <a:pt x="487013" y="183156"/>
                    <a:pt x="565547" y="81039"/>
                    <a:pt x="693430" y="20307"/>
                  </a:cubicBezTo>
                  <a:cubicBezTo>
                    <a:pt x="710013" y="12401"/>
                    <a:pt x="726529" y="5725"/>
                    <a:pt x="742664" y="0"/>
                  </a:cubicBezTo>
                  <a:lnTo>
                    <a:pt x="793556" y="6934"/>
                  </a:lnTo>
                  <a:close/>
                </a:path>
              </a:pathLst>
            </a:custGeom>
            <a:solidFill>
              <a:srgbClr val="C1A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C8E6CC7-58AD-074D-73CB-EB295CD2E343}"/>
                </a:ext>
              </a:extLst>
            </p:cNvPr>
            <p:cNvSpPr/>
            <p:nvPr/>
          </p:nvSpPr>
          <p:spPr>
            <a:xfrm>
              <a:off x="7519498" y="126481"/>
              <a:ext cx="3281353" cy="2629379"/>
            </a:xfrm>
            <a:custGeom>
              <a:avLst/>
              <a:gdLst>
                <a:gd name="connsiteX0" fmla="*/ 1204989 w 1204988"/>
                <a:gd name="connsiteY0" fmla="*/ 557489 h 965568"/>
                <a:gd name="connsiteX1" fmla="*/ 812968 w 1204988"/>
                <a:gd name="connsiteY1" fmla="*/ 840257 h 965568"/>
                <a:gd name="connsiteX2" fmla="*/ 340614 w 1204988"/>
                <a:gd name="connsiteY2" fmla="*/ 965568 h 965568"/>
                <a:gd name="connsiteX3" fmla="*/ 250384 w 1204988"/>
                <a:gd name="connsiteY3" fmla="*/ 818531 h 965568"/>
                <a:gd name="connsiteX4" fmla="*/ 110023 w 1204988"/>
                <a:gd name="connsiteY4" fmla="*/ 589617 h 965568"/>
                <a:gd name="connsiteX5" fmla="*/ 104365 w 1204988"/>
                <a:gd name="connsiteY5" fmla="*/ 579206 h 965568"/>
                <a:gd name="connsiteX6" fmla="*/ 55074 w 1204988"/>
                <a:gd name="connsiteY6" fmla="*/ 488137 h 965568"/>
                <a:gd name="connsiteX7" fmla="*/ 0 w 1204988"/>
                <a:gd name="connsiteY7" fmla="*/ 386410 h 965568"/>
                <a:gd name="connsiteX8" fmla="*/ 50968 w 1204988"/>
                <a:gd name="connsiteY8" fmla="*/ 371370 h 965568"/>
                <a:gd name="connsiteX9" fmla="*/ 41777 w 1204988"/>
                <a:gd name="connsiteY9" fmla="*/ 407556 h 965568"/>
                <a:gd name="connsiteX10" fmla="*/ 86373 w 1204988"/>
                <a:gd name="connsiteY10" fmla="*/ 491938 h 965568"/>
                <a:gd name="connsiteX11" fmla="*/ 127702 w 1204988"/>
                <a:gd name="connsiteY11" fmla="*/ 566814 h 965568"/>
                <a:gd name="connsiteX12" fmla="*/ 146723 w 1204988"/>
                <a:gd name="connsiteY12" fmla="*/ 600361 h 965568"/>
                <a:gd name="connsiteX13" fmla="*/ 340290 w 1204988"/>
                <a:gd name="connsiteY13" fmla="*/ 911343 h 965568"/>
                <a:gd name="connsiteX14" fmla="*/ 354492 w 1204988"/>
                <a:gd name="connsiteY14" fmla="*/ 932355 h 965568"/>
                <a:gd name="connsiteX15" fmla="*/ 355197 w 1204988"/>
                <a:gd name="connsiteY15" fmla="*/ 931974 h 965568"/>
                <a:gd name="connsiteX16" fmla="*/ 381419 w 1204988"/>
                <a:gd name="connsiteY16" fmla="*/ 919182 h 965568"/>
                <a:gd name="connsiteX17" fmla="*/ 389906 w 1204988"/>
                <a:gd name="connsiteY17" fmla="*/ 915267 h 965568"/>
                <a:gd name="connsiteX18" fmla="*/ 799348 w 1204988"/>
                <a:gd name="connsiteY18" fmla="*/ 827418 h 965568"/>
                <a:gd name="connsiteX19" fmla="*/ 812968 w 1204988"/>
                <a:gd name="connsiteY19" fmla="*/ 824208 h 965568"/>
                <a:gd name="connsiteX20" fmla="*/ 935069 w 1204988"/>
                <a:gd name="connsiteY20" fmla="*/ 697287 h 965568"/>
                <a:gd name="connsiteX21" fmla="*/ 1148753 w 1204988"/>
                <a:gd name="connsiteY21" fmla="*/ 555898 h 965568"/>
                <a:gd name="connsiteX22" fmla="*/ 724605 w 1204988"/>
                <a:gd name="connsiteY22" fmla="*/ 32137 h 965568"/>
                <a:gd name="connsiteX23" fmla="*/ 722547 w 1204988"/>
                <a:gd name="connsiteY23" fmla="*/ 32328 h 965568"/>
                <a:gd name="connsiteX24" fmla="*/ 758342 w 1204988"/>
                <a:gd name="connsiteY24" fmla="*/ 0 h 965568"/>
                <a:gd name="connsiteX25" fmla="*/ 1204989 w 1204988"/>
                <a:gd name="connsiteY25" fmla="*/ 557489 h 96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4988" h="965568">
                  <a:moveTo>
                    <a:pt x="1204989" y="557489"/>
                  </a:moveTo>
                  <a:lnTo>
                    <a:pt x="812968" y="840257"/>
                  </a:lnTo>
                  <a:lnTo>
                    <a:pt x="340614" y="965568"/>
                  </a:lnTo>
                  <a:lnTo>
                    <a:pt x="250384" y="818531"/>
                  </a:lnTo>
                  <a:lnTo>
                    <a:pt x="110023" y="589617"/>
                  </a:lnTo>
                  <a:lnTo>
                    <a:pt x="104365" y="579206"/>
                  </a:lnTo>
                  <a:lnTo>
                    <a:pt x="55074" y="488137"/>
                  </a:lnTo>
                  <a:lnTo>
                    <a:pt x="0" y="386410"/>
                  </a:lnTo>
                  <a:lnTo>
                    <a:pt x="50968" y="371370"/>
                  </a:lnTo>
                  <a:lnTo>
                    <a:pt x="41777" y="407556"/>
                  </a:lnTo>
                  <a:cubicBezTo>
                    <a:pt x="56169" y="435388"/>
                    <a:pt x="71018" y="463534"/>
                    <a:pt x="86373" y="491938"/>
                  </a:cubicBezTo>
                  <a:cubicBezTo>
                    <a:pt x="99736" y="516684"/>
                    <a:pt x="113490" y="541620"/>
                    <a:pt x="127702" y="566814"/>
                  </a:cubicBezTo>
                  <a:cubicBezTo>
                    <a:pt x="133931" y="577929"/>
                    <a:pt x="140294" y="589112"/>
                    <a:pt x="146723" y="600361"/>
                  </a:cubicBezTo>
                  <a:cubicBezTo>
                    <a:pt x="210598" y="711727"/>
                    <a:pt x="275634" y="815388"/>
                    <a:pt x="340290" y="911343"/>
                  </a:cubicBezTo>
                  <a:cubicBezTo>
                    <a:pt x="344976" y="918410"/>
                    <a:pt x="349739" y="925411"/>
                    <a:pt x="354492" y="932355"/>
                  </a:cubicBezTo>
                  <a:cubicBezTo>
                    <a:pt x="354692" y="932164"/>
                    <a:pt x="354940" y="932097"/>
                    <a:pt x="355197" y="931974"/>
                  </a:cubicBezTo>
                  <a:cubicBezTo>
                    <a:pt x="363741" y="927602"/>
                    <a:pt x="372485" y="923296"/>
                    <a:pt x="381419" y="919182"/>
                  </a:cubicBezTo>
                  <a:cubicBezTo>
                    <a:pt x="384248" y="917839"/>
                    <a:pt x="387077" y="916543"/>
                    <a:pt x="389906" y="915267"/>
                  </a:cubicBezTo>
                  <a:cubicBezTo>
                    <a:pt x="528590" y="852221"/>
                    <a:pt x="680580" y="826389"/>
                    <a:pt x="799348" y="827418"/>
                  </a:cubicBezTo>
                  <a:lnTo>
                    <a:pt x="812968" y="824208"/>
                  </a:lnTo>
                  <a:cubicBezTo>
                    <a:pt x="844582" y="784879"/>
                    <a:pt x="884749" y="740978"/>
                    <a:pt x="935069" y="697287"/>
                  </a:cubicBezTo>
                  <a:cubicBezTo>
                    <a:pt x="1012060" y="630450"/>
                    <a:pt x="1087831" y="585721"/>
                    <a:pt x="1148753" y="555898"/>
                  </a:cubicBezTo>
                  <a:lnTo>
                    <a:pt x="724605" y="32137"/>
                  </a:lnTo>
                  <a:lnTo>
                    <a:pt x="722547" y="32328"/>
                  </a:lnTo>
                  <a:lnTo>
                    <a:pt x="758342" y="0"/>
                  </a:lnTo>
                  <a:lnTo>
                    <a:pt x="1204989" y="557489"/>
                  </a:lnTo>
                  <a:close/>
                </a:path>
              </a:pathLst>
            </a:custGeom>
            <a:solidFill>
              <a:srgbClr val="EDAF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75CEC49-DB4C-4E0C-3F9D-561A9B3292EF}"/>
                </a:ext>
              </a:extLst>
            </p:cNvPr>
            <p:cNvSpPr/>
            <p:nvPr/>
          </p:nvSpPr>
          <p:spPr>
            <a:xfrm>
              <a:off x="7672792" y="865757"/>
              <a:ext cx="2015376" cy="1700055"/>
            </a:xfrm>
            <a:custGeom>
              <a:avLst/>
              <a:gdLst>
                <a:gd name="connsiteX0" fmla="*/ 740093 w 740092"/>
                <a:gd name="connsiteY0" fmla="*/ 539022 h 624299"/>
                <a:gd name="connsiteX1" fmla="*/ 739645 w 740092"/>
                <a:gd name="connsiteY1" fmla="*/ 539727 h 624299"/>
                <a:gd name="connsiteX2" fmla="*/ 451409 w 740092"/>
                <a:gd name="connsiteY2" fmla="*/ 562349 h 624299"/>
                <a:gd name="connsiteX3" fmla="*/ 309705 w 740092"/>
                <a:gd name="connsiteY3" fmla="*/ 624109 h 624299"/>
                <a:gd name="connsiteX4" fmla="*/ 309382 w 740092"/>
                <a:gd name="connsiteY4" fmla="*/ 624300 h 624299"/>
                <a:gd name="connsiteX5" fmla="*/ 101737 w 740092"/>
                <a:gd name="connsiteY5" fmla="*/ 275980 h 624299"/>
                <a:gd name="connsiteX6" fmla="*/ 74038 w 740092"/>
                <a:gd name="connsiteY6" fmla="*/ 222640 h 624299"/>
                <a:gd name="connsiteX7" fmla="*/ 36890 w 740092"/>
                <a:gd name="connsiteY7" fmla="*/ 147831 h 624299"/>
                <a:gd name="connsiteX8" fmla="*/ 1610 w 740092"/>
                <a:gd name="connsiteY8" fmla="*/ 72707 h 624299"/>
                <a:gd name="connsiteX9" fmla="*/ 0 w 740092"/>
                <a:gd name="connsiteY9" fmla="*/ 69230 h 624299"/>
                <a:gd name="connsiteX10" fmla="*/ 11049 w 740092"/>
                <a:gd name="connsiteY10" fmla="*/ 64992 h 624299"/>
                <a:gd name="connsiteX11" fmla="*/ 63941 w 740092"/>
                <a:gd name="connsiteY11" fmla="*/ 46675 h 624299"/>
                <a:gd name="connsiteX12" fmla="*/ 69018 w 740092"/>
                <a:gd name="connsiteY12" fmla="*/ 45008 h 624299"/>
                <a:gd name="connsiteX13" fmla="*/ 96336 w 740092"/>
                <a:gd name="connsiteY13" fmla="*/ 36979 h 624299"/>
                <a:gd name="connsiteX14" fmla="*/ 164716 w 740092"/>
                <a:gd name="connsiteY14" fmla="*/ 20586 h 624299"/>
                <a:gd name="connsiteX15" fmla="*/ 377504 w 740092"/>
                <a:gd name="connsiteY15" fmla="*/ 22 h 624299"/>
                <a:gd name="connsiteX16" fmla="*/ 377571 w 740092"/>
                <a:gd name="connsiteY16" fmla="*/ 145 h 624299"/>
                <a:gd name="connsiteX17" fmla="*/ 386382 w 740092"/>
                <a:gd name="connsiteY17" fmla="*/ 13195 h 624299"/>
                <a:gd name="connsiteX18" fmla="*/ 740093 w 740092"/>
                <a:gd name="connsiteY18" fmla="*/ 539022 h 624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40092" h="624299">
                  <a:moveTo>
                    <a:pt x="740093" y="539022"/>
                  </a:moveTo>
                  <a:cubicBezTo>
                    <a:pt x="739959" y="539280"/>
                    <a:pt x="739835" y="539470"/>
                    <a:pt x="739645" y="539727"/>
                  </a:cubicBezTo>
                  <a:cubicBezTo>
                    <a:pt x="677113" y="531240"/>
                    <a:pt x="572167" y="525659"/>
                    <a:pt x="451409" y="562349"/>
                  </a:cubicBezTo>
                  <a:cubicBezTo>
                    <a:pt x="394859" y="579570"/>
                    <a:pt x="347491" y="602125"/>
                    <a:pt x="309705" y="624109"/>
                  </a:cubicBezTo>
                  <a:cubicBezTo>
                    <a:pt x="309572" y="624176"/>
                    <a:pt x="309515" y="624233"/>
                    <a:pt x="309382" y="624300"/>
                  </a:cubicBezTo>
                  <a:cubicBezTo>
                    <a:pt x="238239" y="517810"/>
                    <a:pt x="168250" y="401805"/>
                    <a:pt x="101737" y="275980"/>
                  </a:cubicBezTo>
                  <a:cubicBezTo>
                    <a:pt x="92412" y="258435"/>
                    <a:pt x="83163" y="240633"/>
                    <a:pt x="74038" y="222640"/>
                  </a:cubicBezTo>
                  <a:cubicBezTo>
                    <a:pt x="61503" y="198094"/>
                    <a:pt x="49101" y="173158"/>
                    <a:pt x="36890" y="147831"/>
                  </a:cubicBezTo>
                  <a:cubicBezTo>
                    <a:pt x="24746" y="122637"/>
                    <a:pt x="12983" y="97577"/>
                    <a:pt x="1610" y="72707"/>
                  </a:cubicBezTo>
                  <a:cubicBezTo>
                    <a:pt x="1029" y="71554"/>
                    <a:pt x="514" y="70392"/>
                    <a:pt x="0" y="69230"/>
                  </a:cubicBezTo>
                  <a:cubicBezTo>
                    <a:pt x="3658" y="67821"/>
                    <a:pt x="7325" y="66401"/>
                    <a:pt x="11049" y="64992"/>
                  </a:cubicBezTo>
                  <a:cubicBezTo>
                    <a:pt x="27956" y="58562"/>
                    <a:pt x="45625" y="52390"/>
                    <a:pt x="63941" y="46675"/>
                  </a:cubicBezTo>
                  <a:cubicBezTo>
                    <a:pt x="65608" y="46037"/>
                    <a:pt x="67351" y="45523"/>
                    <a:pt x="69018" y="45008"/>
                  </a:cubicBezTo>
                  <a:cubicBezTo>
                    <a:pt x="78210" y="42179"/>
                    <a:pt x="87335" y="39484"/>
                    <a:pt x="96336" y="36979"/>
                  </a:cubicBezTo>
                  <a:cubicBezTo>
                    <a:pt x="119596" y="30549"/>
                    <a:pt x="142418" y="25091"/>
                    <a:pt x="164716" y="20586"/>
                  </a:cubicBezTo>
                  <a:cubicBezTo>
                    <a:pt x="243697" y="4451"/>
                    <a:pt x="316059" y="-369"/>
                    <a:pt x="377504" y="22"/>
                  </a:cubicBezTo>
                  <a:lnTo>
                    <a:pt x="377571" y="145"/>
                  </a:lnTo>
                  <a:lnTo>
                    <a:pt x="386382" y="13195"/>
                  </a:lnTo>
                  <a:lnTo>
                    <a:pt x="740093" y="539022"/>
                  </a:lnTo>
                  <a:close/>
                </a:path>
              </a:pathLst>
            </a:custGeom>
            <a:solidFill>
              <a:srgbClr val="FFFB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28C1781-1FFB-DBF3-9DC0-2E78FDA38CCC}"/>
                </a:ext>
              </a:extLst>
            </p:cNvPr>
            <p:cNvSpPr/>
            <p:nvPr/>
          </p:nvSpPr>
          <p:spPr>
            <a:xfrm>
              <a:off x="7633263" y="1063696"/>
              <a:ext cx="882538" cy="1601665"/>
            </a:xfrm>
            <a:custGeom>
              <a:avLst/>
              <a:gdLst>
                <a:gd name="connsiteX0" fmla="*/ 324088 w 324088"/>
                <a:gd name="connsiteY0" fmla="*/ 551869 h 588168"/>
                <a:gd name="connsiteX1" fmla="*/ 322678 w 324088"/>
                <a:gd name="connsiteY1" fmla="*/ 555784 h 588168"/>
                <a:gd name="connsiteX2" fmla="*/ 313420 w 324088"/>
                <a:gd name="connsiteY2" fmla="*/ 587788 h 588168"/>
                <a:gd name="connsiteX3" fmla="*/ 312715 w 324088"/>
                <a:gd name="connsiteY3" fmla="*/ 588169 h 588168"/>
                <a:gd name="connsiteX4" fmla="*/ 298513 w 324088"/>
                <a:gd name="connsiteY4" fmla="*/ 567157 h 588168"/>
                <a:gd name="connsiteX5" fmla="*/ 104946 w 324088"/>
                <a:gd name="connsiteY5" fmla="*/ 256175 h 588168"/>
                <a:gd name="connsiteX6" fmla="*/ 85925 w 324088"/>
                <a:gd name="connsiteY6" fmla="*/ 222628 h 588168"/>
                <a:gd name="connsiteX7" fmla="*/ 44596 w 324088"/>
                <a:gd name="connsiteY7" fmla="*/ 147752 h 588168"/>
                <a:gd name="connsiteX8" fmla="*/ 0 w 324088"/>
                <a:gd name="connsiteY8" fmla="*/ 63370 h 588168"/>
                <a:gd name="connsiteX9" fmla="*/ 9192 w 324088"/>
                <a:gd name="connsiteY9" fmla="*/ 27184 h 588168"/>
                <a:gd name="connsiteX10" fmla="*/ 16135 w 324088"/>
                <a:gd name="connsiteY10" fmla="*/ 0 h 588168"/>
                <a:gd name="connsiteX11" fmla="*/ 51416 w 324088"/>
                <a:gd name="connsiteY11" fmla="*/ 75124 h 588168"/>
                <a:gd name="connsiteX12" fmla="*/ 88563 w 324088"/>
                <a:gd name="connsiteY12" fmla="*/ 149933 h 588168"/>
                <a:gd name="connsiteX13" fmla="*/ 116262 w 324088"/>
                <a:gd name="connsiteY13" fmla="*/ 203273 h 588168"/>
                <a:gd name="connsiteX14" fmla="*/ 323907 w 324088"/>
                <a:gd name="connsiteY14" fmla="*/ 551593 h 588168"/>
                <a:gd name="connsiteX15" fmla="*/ 324088 w 324088"/>
                <a:gd name="connsiteY15" fmla="*/ 551869 h 58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4088" h="588168">
                  <a:moveTo>
                    <a:pt x="324088" y="551869"/>
                  </a:moveTo>
                  <a:cubicBezTo>
                    <a:pt x="323574" y="553155"/>
                    <a:pt x="323126" y="554507"/>
                    <a:pt x="322678" y="555784"/>
                  </a:cubicBezTo>
                  <a:cubicBezTo>
                    <a:pt x="318954" y="566776"/>
                    <a:pt x="315868" y="577444"/>
                    <a:pt x="313420" y="587788"/>
                  </a:cubicBezTo>
                  <a:cubicBezTo>
                    <a:pt x="313163" y="587912"/>
                    <a:pt x="312906" y="587978"/>
                    <a:pt x="312715" y="588169"/>
                  </a:cubicBezTo>
                  <a:cubicBezTo>
                    <a:pt x="307962" y="581225"/>
                    <a:pt x="303209" y="574224"/>
                    <a:pt x="298513" y="567157"/>
                  </a:cubicBezTo>
                  <a:cubicBezTo>
                    <a:pt x="233858" y="471202"/>
                    <a:pt x="168821" y="367551"/>
                    <a:pt x="104946" y="256175"/>
                  </a:cubicBezTo>
                  <a:cubicBezTo>
                    <a:pt x="98517" y="244926"/>
                    <a:pt x="92154" y="233744"/>
                    <a:pt x="85925" y="222628"/>
                  </a:cubicBezTo>
                  <a:cubicBezTo>
                    <a:pt x="71723" y="197434"/>
                    <a:pt x="57969" y="172498"/>
                    <a:pt x="44596" y="147752"/>
                  </a:cubicBezTo>
                  <a:cubicBezTo>
                    <a:pt x="29242" y="119348"/>
                    <a:pt x="14392" y="91202"/>
                    <a:pt x="0" y="63370"/>
                  </a:cubicBezTo>
                  <a:lnTo>
                    <a:pt x="9192" y="27184"/>
                  </a:lnTo>
                  <a:lnTo>
                    <a:pt x="16135" y="0"/>
                  </a:lnTo>
                  <a:cubicBezTo>
                    <a:pt x="27508" y="24870"/>
                    <a:pt x="39272" y="49940"/>
                    <a:pt x="51416" y="75124"/>
                  </a:cubicBezTo>
                  <a:cubicBezTo>
                    <a:pt x="63627" y="100451"/>
                    <a:pt x="76029" y="125378"/>
                    <a:pt x="88563" y="149933"/>
                  </a:cubicBezTo>
                  <a:cubicBezTo>
                    <a:pt x="97688" y="167926"/>
                    <a:pt x="106937" y="185728"/>
                    <a:pt x="116262" y="203273"/>
                  </a:cubicBezTo>
                  <a:cubicBezTo>
                    <a:pt x="182775" y="329108"/>
                    <a:pt x="252755" y="445103"/>
                    <a:pt x="323907" y="551593"/>
                  </a:cubicBezTo>
                  <a:cubicBezTo>
                    <a:pt x="323964" y="551678"/>
                    <a:pt x="324031" y="551802"/>
                    <a:pt x="324088" y="551869"/>
                  </a:cubicBezTo>
                  <a:close/>
                </a:path>
              </a:pathLst>
            </a:custGeom>
            <a:solidFill>
              <a:srgbClr val="D8C5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8823915-DE4F-0EFB-E5CD-BB6CFC56799B}"/>
                </a:ext>
              </a:extLst>
            </p:cNvPr>
            <p:cNvSpPr/>
            <p:nvPr/>
          </p:nvSpPr>
          <p:spPr>
            <a:xfrm>
              <a:off x="8700971" y="222684"/>
              <a:ext cx="1808158" cy="2110879"/>
            </a:xfrm>
            <a:custGeom>
              <a:avLst/>
              <a:gdLst>
                <a:gd name="connsiteX0" fmla="*/ 663997 w 663997"/>
                <a:gd name="connsiteY0" fmla="*/ 513607 h 775163"/>
                <a:gd name="connsiteX1" fmla="*/ 614763 w 663997"/>
                <a:gd name="connsiteY1" fmla="*/ 533914 h 775163"/>
                <a:gd name="connsiteX2" fmla="*/ 362522 w 663997"/>
                <a:gd name="connsiteY2" fmla="*/ 775164 h 775163"/>
                <a:gd name="connsiteX3" fmla="*/ 8811 w 663997"/>
                <a:gd name="connsiteY3" fmla="*/ 249355 h 775163"/>
                <a:gd name="connsiteX4" fmla="*/ 0 w 663997"/>
                <a:gd name="connsiteY4" fmla="*/ 236306 h 775163"/>
                <a:gd name="connsiteX5" fmla="*/ 32071 w 663997"/>
                <a:gd name="connsiteY5" fmla="*/ 173517 h 775163"/>
                <a:gd name="connsiteX6" fmla="*/ 65227 w 663997"/>
                <a:gd name="connsiteY6" fmla="*/ 128407 h 775163"/>
                <a:gd name="connsiteX7" fmla="*/ 252174 w 663997"/>
                <a:gd name="connsiteY7" fmla="*/ 0 h 775163"/>
                <a:gd name="connsiteX8" fmla="*/ 266052 w 663997"/>
                <a:gd name="connsiteY8" fmla="*/ 17345 h 775163"/>
                <a:gd name="connsiteX9" fmla="*/ 663997 w 663997"/>
                <a:gd name="connsiteY9" fmla="*/ 513607 h 77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3997" h="775163">
                  <a:moveTo>
                    <a:pt x="663997" y="513607"/>
                  </a:moveTo>
                  <a:cubicBezTo>
                    <a:pt x="647862" y="519332"/>
                    <a:pt x="631346" y="526009"/>
                    <a:pt x="614763" y="533914"/>
                  </a:cubicBezTo>
                  <a:cubicBezTo>
                    <a:pt x="486880" y="594646"/>
                    <a:pt x="408346" y="696763"/>
                    <a:pt x="362522" y="775164"/>
                  </a:cubicBezTo>
                  <a:lnTo>
                    <a:pt x="8811" y="249355"/>
                  </a:lnTo>
                  <a:lnTo>
                    <a:pt x="0" y="236306"/>
                  </a:lnTo>
                  <a:cubicBezTo>
                    <a:pt x="8096" y="216322"/>
                    <a:pt x="18507" y="195053"/>
                    <a:pt x="32071" y="173517"/>
                  </a:cubicBezTo>
                  <a:cubicBezTo>
                    <a:pt x="42415" y="157124"/>
                    <a:pt x="53530" y="142151"/>
                    <a:pt x="65227" y="128407"/>
                  </a:cubicBezTo>
                  <a:cubicBezTo>
                    <a:pt x="129169" y="53016"/>
                    <a:pt x="208607" y="16450"/>
                    <a:pt x="252174" y="0"/>
                  </a:cubicBezTo>
                  <a:lnTo>
                    <a:pt x="266052" y="17345"/>
                  </a:lnTo>
                  <a:lnTo>
                    <a:pt x="663997" y="513607"/>
                  </a:lnTo>
                  <a:close/>
                </a:path>
              </a:pathLst>
            </a:custGeom>
            <a:solidFill>
              <a:srgbClr val="F9EE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20532BD3-7BB2-065E-3956-7CE7DAEA4739}"/>
                </a:ext>
              </a:extLst>
            </p:cNvPr>
            <p:cNvSpPr/>
            <p:nvPr/>
          </p:nvSpPr>
          <p:spPr>
            <a:xfrm>
              <a:off x="9387704" y="213918"/>
              <a:ext cx="1260011" cy="1426300"/>
            </a:xfrm>
            <a:custGeom>
              <a:avLst/>
              <a:gdLst>
                <a:gd name="connsiteX0" fmla="*/ 462705 w 462705"/>
                <a:gd name="connsiteY0" fmla="*/ 523770 h 523770"/>
                <a:gd name="connsiteX1" fmla="*/ 411813 w 462705"/>
                <a:gd name="connsiteY1" fmla="*/ 516827 h 523770"/>
                <a:gd name="connsiteX2" fmla="*/ 13878 w 462705"/>
                <a:gd name="connsiteY2" fmla="*/ 20564 h 523770"/>
                <a:gd name="connsiteX3" fmla="*/ 0 w 462705"/>
                <a:gd name="connsiteY3" fmla="*/ 3219 h 523770"/>
                <a:gd name="connsiteX4" fmla="*/ 36500 w 462705"/>
                <a:gd name="connsiteY4" fmla="*/ 200 h 523770"/>
                <a:gd name="connsiteX5" fmla="*/ 38557 w 462705"/>
                <a:gd name="connsiteY5" fmla="*/ 0 h 52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705" h="523770">
                  <a:moveTo>
                    <a:pt x="462705" y="523770"/>
                  </a:moveTo>
                  <a:lnTo>
                    <a:pt x="411813" y="516827"/>
                  </a:lnTo>
                  <a:lnTo>
                    <a:pt x="13878" y="20564"/>
                  </a:lnTo>
                  <a:lnTo>
                    <a:pt x="0" y="3219"/>
                  </a:lnTo>
                  <a:lnTo>
                    <a:pt x="36500" y="200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rgbClr val="C1A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B114D32-343F-50BA-1CD1-96F94FB2C030}"/>
                </a:ext>
              </a:extLst>
            </p:cNvPr>
            <p:cNvSpPr/>
            <p:nvPr/>
          </p:nvSpPr>
          <p:spPr>
            <a:xfrm>
              <a:off x="8959286" y="985433"/>
              <a:ext cx="691425" cy="353516"/>
            </a:xfrm>
            <a:custGeom>
              <a:avLst/>
              <a:gdLst>
                <a:gd name="connsiteX0" fmla="*/ 245297 w 253907"/>
                <a:gd name="connsiteY0" fmla="*/ 124257 h 129819"/>
                <a:gd name="connsiteX1" fmla="*/ 241249 w 253907"/>
                <a:gd name="connsiteY1" fmla="*/ 117704 h 129819"/>
                <a:gd name="connsiteX2" fmla="*/ 232962 w 253907"/>
                <a:gd name="connsiteY2" fmla="*/ 105750 h 129819"/>
                <a:gd name="connsiteX3" fmla="*/ 229362 w 253907"/>
                <a:gd name="connsiteY3" fmla="*/ 100930 h 129819"/>
                <a:gd name="connsiteX4" fmla="*/ 224933 w 253907"/>
                <a:gd name="connsiteY4" fmla="*/ 95272 h 129819"/>
                <a:gd name="connsiteX5" fmla="*/ 215808 w 253907"/>
                <a:gd name="connsiteY5" fmla="*/ 84538 h 129819"/>
                <a:gd name="connsiteX6" fmla="*/ 211122 w 253907"/>
                <a:gd name="connsiteY6" fmla="*/ 79461 h 129819"/>
                <a:gd name="connsiteX7" fmla="*/ 201797 w 253907"/>
                <a:gd name="connsiteY7" fmla="*/ 70079 h 129819"/>
                <a:gd name="connsiteX8" fmla="*/ 197167 w 253907"/>
                <a:gd name="connsiteY8" fmla="*/ 65773 h 129819"/>
                <a:gd name="connsiteX9" fmla="*/ 192538 w 253907"/>
                <a:gd name="connsiteY9" fmla="*/ 61725 h 129819"/>
                <a:gd name="connsiteX10" fmla="*/ 187138 w 253907"/>
                <a:gd name="connsiteY10" fmla="*/ 57230 h 129819"/>
                <a:gd name="connsiteX11" fmla="*/ 181870 w 253907"/>
                <a:gd name="connsiteY11" fmla="*/ 53248 h 129819"/>
                <a:gd name="connsiteX12" fmla="*/ 176794 w 253907"/>
                <a:gd name="connsiteY12" fmla="*/ 49648 h 129819"/>
                <a:gd name="connsiteX13" fmla="*/ 0 w 253907"/>
                <a:gd name="connsiteY13" fmla="*/ 12119 h 129819"/>
                <a:gd name="connsiteX14" fmla="*/ 181613 w 253907"/>
                <a:gd name="connsiteY14" fmla="*/ 32617 h 129819"/>
                <a:gd name="connsiteX15" fmla="*/ 184375 w 253907"/>
                <a:gd name="connsiteY15" fmla="*/ 34541 h 129819"/>
                <a:gd name="connsiteX16" fmla="*/ 187138 w 253907"/>
                <a:gd name="connsiteY16" fmla="*/ 36598 h 129819"/>
                <a:gd name="connsiteX17" fmla="*/ 197291 w 253907"/>
                <a:gd name="connsiteY17" fmla="*/ 44952 h 129819"/>
                <a:gd name="connsiteX18" fmla="*/ 197482 w 253907"/>
                <a:gd name="connsiteY18" fmla="*/ 45142 h 129819"/>
                <a:gd name="connsiteX19" fmla="*/ 200435 w 253907"/>
                <a:gd name="connsiteY19" fmla="*/ 47847 h 129819"/>
                <a:gd name="connsiteX20" fmla="*/ 201139 w 253907"/>
                <a:gd name="connsiteY20" fmla="*/ 48486 h 129819"/>
                <a:gd name="connsiteX21" fmla="*/ 201530 w 253907"/>
                <a:gd name="connsiteY21" fmla="*/ 48867 h 129819"/>
                <a:gd name="connsiteX22" fmla="*/ 201720 w 253907"/>
                <a:gd name="connsiteY22" fmla="*/ 49057 h 129819"/>
                <a:gd name="connsiteX23" fmla="*/ 201844 w 253907"/>
                <a:gd name="connsiteY23" fmla="*/ 49190 h 129819"/>
                <a:gd name="connsiteX24" fmla="*/ 204416 w 253907"/>
                <a:gd name="connsiteY24" fmla="*/ 51695 h 129819"/>
                <a:gd name="connsiteX25" fmla="*/ 207054 w 253907"/>
                <a:gd name="connsiteY25" fmla="*/ 54334 h 129819"/>
                <a:gd name="connsiteX26" fmla="*/ 207893 w 253907"/>
                <a:gd name="connsiteY26" fmla="*/ 55163 h 129819"/>
                <a:gd name="connsiteX27" fmla="*/ 210074 w 253907"/>
                <a:gd name="connsiteY27" fmla="*/ 57477 h 129819"/>
                <a:gd name="connsiteX28" fmla="*/ 212322 w 253907"/>
                <a:gd name="connsiteY28" fmla="*/ 59916 h 129819"/>
                <a:gd name="connsiteX29" fmla="*/ 213865 w 253907"/>
                <a:gd name="connsiteY29" fmla="*/ 61649 h 129819"/>
                <a:gd name="connsiteX30" fmla="*/ 216818 w 253907"/>
                <a:gd name="connsiteY30" fmla="*/ 65050 h 129819"/>
                <a:gd name="connsiteX31" fmla="*/ 222085 w 253907"/>
                <a:gd name="connsiteY31" fmla="*/ 71412 h 129819"/>
                <a:gd name="connsiteX32" fmla="*/ 222666 w 253907"/>
                <a:gd name="connsiteY32" fmla="*/ 72117 h 129819"/>
                <a:gd name="connsiteX33" fmla="*/ 227228 w 253907"/>
                <a:gd name="connsiteY33" fmla="*/ 78156 h 129819"/>
                <a:gd name="connsiteX34" fmla="*/ 231019 w 253907"/>
                <a:gd name="connsiteY34" fmla="*/ 83490 h 129819"/>
                <a:gd name="connsiteX35" fmla="*/ 232372 w 253907"/>
                <a:gd name="connsiteY35" fmla="*/ 85481 h 129819"/>
                <a:gd name="connsiteX36" fmla="*/ 232562 w 253907"/>
                <a:gd name="connsiteY36" fmla="*/ 85738 h 129819"/>
                <a:gd name="connsiteX37" fmla="*/ 236734 w 253907"/>
                <a:gd name="connsiteY37" fmla="*/ 92358 h 129819"/>
                <a:gd name="connsiteX38" fmla="*/ 242906 w 253907"/>
                <a:gd name="connsiteY38" fmla="*/ 103216 h 129819"/>
                <a:gd name="connsiteX39" fmla="*/ 245478 w 253907"/>
                <a:gd name="connsiteY39" fmla="*/ 108360 h 129819"/>
                <a:gd name="connsiteX40" fmla="*/ 247155 w 253907"/>
                <a:gd name="connsiteY40" fmla="*/ 111960 h 129819"/>
                <a:gd name="connsiteX41" fmla="*/ 251203 w 253907"/>
                <a:gd name="connsiteY41" fmla="*/ 121790 h 129819"/>
                <a:gd name="connsiteX42" fmla="*/ 252298 w 253907"/>
                <a:gd name="connsiteY42" fmla="*/ 124743 h 129819"/>
                <a:gd name="connsiteX43" fmla="*/ 253908 w 253907"/>
                <a:gd name="connsiteY43" fmla="*/ 129820 h 12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53907" h="129819">
                  <a:moveTo>
                    <a:pt x="245297" y="124257"/>
                  </a:moveTo>
                  <a:cubicBezTo>
                    <a:pt x="244011" y="122009"/>
                    <a:pt x="242592" y="119828"/>
                    <a:pt x="241249" y="117704"/>
                  </a:cubicBezTo>
                  <a:cubicBezTo>
                    <a:pt x="238611" y="113589"/>
                    <a:pt x="235848" y="109607"/>
                    <a:pt x="232962" y="105750"/>
                  </a:cubicBezTo>
                  <a:cubicBezTo>
                    <a:pt x="231810" y="104083"/>
                    <a:pt x="230581" y="102473"/>
                    <a:pt x="229362" y="100930"/>
                  </a:cubicBezTo>
                  <a:cubicBezTo>
                    <a:pt x="227952" y="98997"/>
                    <a:pt x="226466" y="97139"/>
                    <a:pt x="224933" y="95272"/>
                  </a:cubicBezTo>
                  <a:cubicBezTo>
                    <a:pt x="221971" y="91605"/>
                    <a:pt x="218894" y="88014"/>
                    <a:pt x="215808" y="84538"/>
                  </a:cubicBezTo>
                  <a:cubicBezTo>
                    <a:pt x="214265" y="82804"/>
                    <a:pt x="212722" y="81071"/>
                    <a:pt x="211122" y="79461"/>
                  </a:cubicBezTo>
                  <a:cubicBezTo>
                    <a:pt x="208035" y="76184"/>
                    <a:pt x="204883" y="73032"/>
                    <a:pt x="201797" y="70079"/>
                  </a:cubicBezTo>
                  <a:cubicBezTo>
                    <a:pt x="200254" y="68536"/>
                    <a:pt x="198711" y="67126"/>
                    <a:pt x="197167" y="65773"/>
                  </a:cubicBezTo>
                  <a:cubicBezTo>
                    <a:pt x="195624" y="64364"/>
                    <a:pt x="194081" y="63011"/>
                    <a:pt x="192538" y="61725"/>
                  </a:cubicBezTo>
                  <a:cubicBezTo>
                    <a:pt x="190738" y="60182"/>
                    <a:pt x="188938" y="58639"/>
                    <a:pt x="187138" y="57230"/>
                  </a:cubicBezTo>
                  <a:cubicBezTo>
                    <a:pt x="185404" y="55810"/>
                    <a:pt x="183604" y="54467"/>
                    <a:pt x="181870" y="53248"/>
                  </a:cubicBezTo>
                  <a:cubicBezTo>
                    <a:pt x="180203" y="51962"/>
                    <a:pt x="178470" y="50743"/>
                    <a:pt x="176794" y="49648"/>
                  </a:cubicBezTo>
                  <a:cubicBezTo>
                    <a:pt x="151990" y="32998"/>
                    <a:pt x="79048" y="232"/>
                    <a:pt x="0" y="12119"/>
                  </a:cubicBezTo>
                  <a:cubicBezTo>
                    <a:pt x="77572" y="-18409"/>
                    <a:pt x="157515" y="16424"/>
                    <a:pt x="181613" y="32617"/>
                  </a:cubicBezTo>
                  <a:cubicBezTo>
                    <a:pt x="182508" y="33198"/>
                    <a:pt x="183413" y="33836"/>
                    <a:pt x="184375" y="34541"/>
                  </a:cubicBezTo>
                  <a:cubicBezTo>
                    <a:pt x="185271" y="35189"/>
                    <a:pt x="186176" y="35894"/>
                    <a:pt x="187138" y="36598"/>
                  </a:cubicBezTo>
                  <a:cubicBezTo>
                    <a:pt x="190414" y="39037"/>
                    <a:pt x="193824" y="41866"/>
                    <a:pt x="197291" y="44952"/>
                  </a:cubicBezTo>
                  <a:lnTo>
                    <a:pt x="197482" y="45142"/>
                  </a:lnTo>
                  <a:cubicBezTo>
                    <a:pt x="198444" y="46038"/>
                    <a:pt x="199473" y="46876"/>
                    <a:pt x="200435" y="47847"/>
                  </a:cubicBezTo>
                  <a:cubicBezTo>
                    <a:pt x="200692" y="48038"/>
                    <a:pt x="200882" y="48295"/>
                    <a:pt x="201139" y="48486"/>
                  </a:cubicBezTo>
                  <a:cubicBezTo>
                    <a:pt x="201273" y="48609"/>
                    <a:pt x="201397" y="48743"/>
                    <a:pt x="201530" y="48867"/>
                  </a:cubicBezTo>
                  <a:cubicBezTo>
                    <a:pt x="201597" y="48933"/>
                    <a:pt x="201654" y="48990"/>
                    <a:pt x="201720" y="49057"/>
                  </a:cubicBezTo>
                  <a:cubicBezTo>
                    <a:pt x="201778" y="49124"/>
                    <a:pt x="201844" y="49190"/>
                    <a:pt x="201844" y="49190"/>
                  </a:cubicBezTo>
                  <a:cubicBezTo>
                    <a:pt x="202740" y="50029"/>
                    <a:pt x="203578" y="50867"/>
                    <a:pt x="204416" y="51695"/>
                  </a:cubicBezTo>
                  <a:cubicBezTo>
                    <a:pt x="205311" y="52600"/>
                    <a:pt x="206216" y="53429"/>
                    <a:pt x="207054" y="54334"/>
                  </a:cubicBezTo>
                  <a:cubicBezTo>
                    <a:pt x="207312" y="54591"/>
                    <a:pt x="207569" y="54848"/>
                    <a:pt x="207893" y="55163"/>
                  </a:cubicBezTo>
                  <a:cubicBezTo>
                    <a:pt x="208598" y="55934"/>
                    <a:pt x="209302" y="56706"/>
                    <a:pt x="210074" y="57477"/>
                  </a:cubicBezTo>
                  <a:cubicBezTo>
                    <a:pt x="210845" y="58249"/>
                    <a:pt x="211617" y="59077"/>
                    <a:pt x="212322" y="59916"/>
                  </a:cubicBezTo>
                  <a:cubicBezTo>
                    <a:pt x="212836" y="60497"/>
                    <a:pt x="213350" y="61068"/>
                    <a:pt x="213865" y="61649"/>
                  </a:cubicBezTo>
                  <a:cubicBezTo>
                    <a:pt x="214894" y="62745"/>
                    <a:pt x="215856" y="63897"/>
                    <a:pt x="216818" y="65050"/>
                  </a:cubicBezTo>
                  <a:cubicBezTo>
                    <a:pt x="218618" y="67107"/>
                    <a:pt x="220351" y="69231"/>
                    <a:pt x="222085" y="71412"/>
                  </a:cubicBezTo>
                  <a:cubicBezTo>
                    <a:pt x="222275" y="71669"/>
                    <a:pt x="222466" y="71860"/>
                    <a:pt x="222666" y="72117"/>
                  </a:cubicBezTo>
                  <a:cubicBezTo>
                    <a:pt x="224209" y="74108"/>
                    <a:pt x="225685" y="76099"/>
                    <a:pt x="227228" y="78156"/>
                  </a:cubicBezTo>
                  <a:cubicBezTo>
                    <a:pt x="228514" y="79889"/>
                    <a:pt x="229800" y="81690"/>
                    <a:pt x="231019" y="83490"/>
                  </a:cubicBezTo>
                  <a:cubicBezTo>
                    <a:pt x="231467" y="84128"/>
                    <a:pt x="231915" y="84833"/>
                    <a:pt x="232372" y="85481"/>
                  </a:cubicBezTo>
                  <a:cubicBezTo>
                    <a:pt x="232439" y="85547"/>
                    <a:pt x="232505" y="85671"/>
                    <a:pt x="232562" y="85738"/>
                  </a:cubicBezTo>
                  <a:cubicBezTo>
                    <a:pt x="233972" y="87919"/>
                    <a:pt x="235391" y="90100"/>
                    <a:pt x="236734" y="92358"/>
                  </a:cubicBezTo>
                  <a:cubicBezTo>
                    <a:pt x="238925" y="95891"/>
                    <a:pt x="240973" y="99559"/>
                    <a:pt x="242906" y="103216"/>
                  </a:cubicBezTo>
                  <a:cubicBezTo>
                    <a:pt x="243802" y="104950"/>
                    <a:pt x="244707" y="106617"/>
                    <a:pt x="245478" y="108360"/>
                  </a:cubicBezTo>
                  <a:cubicBezTo>
                    <a:pt x="246116" y="109579"/>
                    <a:pt x="246640" y="110741"/>
                    <a:pt x="247155" y="111960"/>
                  </a:cubicBezTo>
                  <a:cubicBezTo>
                    <a:pt x="248698" y="115237"/>
                    <a:pt x="249984" y="118447"/>
                    <a:pt x="251203" y="121790"/>
                  </a:cubicBezTo>
                  <a:cubicBezTo>
                    <a:pt x="251584" y="122752"/>
                    <a:pt x="251908" y="123714"/>
                    <a:pt x="252298" y="124743"/>
                  </a:cubicBezTo>
                  <a:cubicBezTo>
                    <a:pt x="252879" y="126419"/>
                    <a:pt x="253384" y="128086"/>
                    <a:pt x="253908" y="129820"/>
                  </a:cubicBezTo>
                </a:path>
              </a:pathLst>
            </a:custGeom>
            <a:solidFill>
              <a:srgbClr val="5252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9140382F-AF49-5038-1CB7-D2170E5DCF8E}"/>
                </a:ext>
              </a:extLst>
            </p:cNvPr>
            <p:cNvSpPr/>
            <p:nvPr/>
          </p:nvSpPr>
          <p:spPr>
            <a:xfrm>
              <a:off x="8514885" y="1250994"/>
              <a:ext cx="997759" cy="709014"/>
            </a:xfrm>
            <a:custGeom>
              <a:avLst/>
              <a:gdLst>
                <a:gd name="connsiteX0" fmla="*/ 366401 w 366400"/>
                <a:gd name="connsiteY0" fmla="*/ 198072 h 260366"/>
                <a:gd name="connsiteX1" fmla="*/ 364410 w 366400"/>
                <a:gd name="connsiteY1" fmla="*/ 225638 h 260366"/>
                <a:gd name="connsiteX2" fmla="*/ 333882 w 366400"/>
                <a:gd name="connsiteY2" fmla="*/ 243821 h 260366"/>
                <a:gd name="connsiteX3" fmla="*/ 88 w 366400"/>
                <a:gd name="connsiteY3" fmla="*/ 78467 h 260366"/>
                <a:gd name="connsiteX4" fmla="*/ 1631 w 366400"/>
                <a:gd name="connsiteY4" fmla="*/ 55464 h 260366"/>
                <a:gd name="connsiteX5" fmla="*/ 25148 w 366400"/>
                <a:gd name="connsiteY5" fmla="*/ 0 h 260366"/>
                <a:gd name="connsiteX6" fmla="*/ 19491 w 366400"/>
                <a:gd name="connsiteY6" fmla="*/ 39462 h 260366"/>
                <a:gd name="connsiteX7" fmla="*/ 353285 w 366400"/>
                <a:gd name="connsiteY7" fmla="*/ 204883 h 260366"/>
                <a:gd name="connsiteX8" fmla="*/ 359266 w 366400"/>
                <a:gd name="connsiteY8" fmla="*/ 201930 h 260366"/>
                <a:gd name="connsiteX9" fmla="*/ 366401 w 366400"/>
                <a:gd name="connsiteY9" fmla="*/ 198072 h 26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6400" h="260366">
                  <a:moveTo>
                    <a:pt x="366401" y="198072"/>
                  </a:moveTo>
                  <a:cubicBezTo>
                    <a:pt x="365629" y="207331"/>
                    <a:pt x="364991" y="216513"/>
                    <a:pt x="364410" y="225638"/>
                  </a:cubicBezTo>
                  <a:cubicBezTo>
                    <a:pt x="354380" y="232962"/>
                    <a:pt x="343969" y="239135"/>
                    <a:pt x="333882" y="243821"/>
                  </a:cubicBezTo>
                  <a:cubicBezTo>
                    <a:pt x="208438" y="302047"/>
                    <a:pt x="4517" y="196977"/>
                    <a:pt x="88" y="78467"/>
                  </a:cubicBezTo>
                  <a:cubicBezTo>
                    <a:pt x="-236" y="70695"/>
                    <a:pt x="345" y="63046"/>
                    <a:pt x="1631" y="55464"/>
                  </a:cubicBezTo>
                  <a:cubicBezTo>
                    <a:pt x="5108" y="35795"/>
                    <a:pt x="13585" y="16964"/>
                    <a:pt x="25148" y="0"/>
                  </a:cubicBezTo>
                  <a:cubicBezTo>
                    <a:pt x="21100" y="12725"/>
                    <a:pt x="18976" y="25965"/>
                    <a:pt x="19491" y="39462"/>
                  </a:cubicBezTo>
                  <a:cubicBezTo>
                    <a:pt x="23929" y="157963"/>
                    <a:pt x="227840" y="263042"/>
                    <a:pt x="353285" y="204883"/>
                  </a:cubicBezTo>
                  <a:cubicBezTo>
                    <a:pt x="355275" y="203987"/>
                    <a:pt x="357266" y="203016"/>
                    <a:pt x="359266" y="201930"/>
                  </a:cubicBezTo>
                  <a:cubicBezTo>
                    <a:pt x="361648" y="200768"/>
                    <a:pt x="364019" y="199425"/>
                    <a:pt x="366401" y="198072"/>
                  </a:cubicBezTo>
                  <a:close/>
                </a:path>
              </a:pathLst>
            </a:custGeom>
            <a:solidFill>
              <a:srgbClr val="5252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1B284CFB-D07D-56A6-100B-31D7D98800FC}"/>
                </a:ext>
              </a:extLst>
            </p:cNvPr>
            <p:cNvSpPr/>
            <p:nvPr/>
          </p:nvSpPr>
          <p:spPr>
            <a:xfrm>
              <a:off x="8567780" y="905392"/>
              <a:ext cx="1182897" cy="948495"/>
            </a:xfrm>
            <a:custGeom>
              <a:avLst/>
              <a:gdLst>
                <a:gd name="connsiteX0" fmla="*/ 401917 w 434387"/>
                <a:gd name="connsiteY0" fmla="*/ 195293 h 348309"/>
                <a:gd name="connsiteX1" fmla="*/ 401917 w 434387"/>
                <a:gd name="connsiteY1" fmla="*/ 195359 h 348309"/>
                <a:gd name="connsiteX2" fmla="*/ 411432 w 434387"/>
                <a:gd name="connsiteY2" fmla="*/ 205065 h 348309"/>
                <a:gd name="connsiteX3" fmla="*/ 429044 w 434387"/>
                <a:gd name="connsiteY3" fmla="*/ 228906 h 348309"/>
                <a:gd name="connsiteX4" fmla="*/ 346976 w 434387"/>
                <a:gd name="connsiteY4" fmla="*/ 324985 h 348309"/>
                <a:gd name="connsiteX5" fmla="*/ 339842 w 434387"/>
                <a:gd name="connsiteY5" fmla="*/ 328843 h 348309"/>
                <a:gd name="connsiteX6" fmla="*/ 333870 w 434387"/>
                <a:gd name="connsiteY6" fmla="*/ 331795 h 348309"/>
                <a:gd name="connsiteX7" fmla="*/ 76 w 434387"/>
                <a:gd name="connsiteY7" fmla="*/ 166375 h 348309"/>
                <a:gd name="connsiteX8" fmla="*/ 5734 w 434387"/>
                <a:gd name="connsiteY8" fmla="*/ 126913 h 348309"/>
                <a:gd name="connsiteX9" fmla="*/ 5734 w 434387"/>
                <a:gd name="connsiteY9" fmla="*/ 126846 h 348309"/>
                <a:gd name="connsiteX10" fmla="*/ 96669 w 434387"/>
                <a:gd name="connsiteY10" fmla="*/ 24147 h 348309"/>
                <a:gd name="connsiteX11" fmla="*/ 339985 w 434387"/>
                <a:gd name="connsiteY11" fmla="*/ 40083 h 348309"/>
                <a:gd name="connsiteX12" fmla="*/ 434130 w 434387"/>
                <a:gd name="connsiteY12" fmla="*/ 187958 h 348309"/>
                <a:gd name="connsiteX13" fmla="*/ 434387 w 434387"/>
                <a:gd name="connsiteY13" fmla="*/ 194254 h 348309"/>
                <a:gd name="connsiteX14" fmla="*/ 397678 w 434387"/>
                <a:gd name="connsiteY14" fmla="*/ 159240 h 348309"/>
                <a:gd name="connsiteX15" fmla="*/ 396068 w 434387"/>
                <a:gd name="connsiteY15" fmla="*/ 154164 h 348309"/>
                <a:gd name="connsiteX16" fmla="*/ 394973 w 434387"/>
                <a:gd name="connsiteY16" fmla="*/ 151211 h 348309"/>
                <a:gd name="connsiteX17" fmla="*/ 390925 w 434387"/>
                <a:gd name="connsiteY17" fmla="*/ 141381 h 348309"/>
                <a:gd name="connsiteX18" fmla="*/ 389248 w 434387"/>
                <a:gd name="connsiteY18" fmla="*/ 137781 h 348309"/>
                <a:gd name="connsiteX19" fmla="*/ 386676 w 434387"/>
                <a:gd name="connsiteY19" fmla="*/ 132637 h 348309"/>
                <a:gd name="connsiteX20" fmla="*/ 380504 w 434387"/>
                <a:gd name="connsiteY20" fmla="*/ 121779 h 348309"/>
                <a:gd name="connsiteX21" fmla="*/ 376332 w 434387"/>
                <a:gd name="connsiteY21" fmla="*/ 115159 h 348309"/>
                <a:gd name="connsiteX22" fmla="*/ 376142 w 434387"/>
                <a:gd name="connsiteY22" fmla="*/ 114901 h 348309"/>
                <a:gd name="connsiteX23" fmla="*/ 374789 w 434387"/>
                <a:gd name="connsiteY23" fmla="*/ 112911 h 348309"/>
                <a:gd name="connsiteX24" fmla="*/ 370998 w 434387"/>
                <a:gd name="connsiteY24" fmla="*/ 107577 h 348309"/>
                <a:gd name="connsiteX25" fmla="*/ 366436 w 434387"/>
                <a:gd name="connsiteY25" fmla="*/ 101538 h 348309"/>
                <a:gd name="connsiteX26" fmla="*/ 365855 w 434387"/>
                <a:gd name="connsiteY26" fmla="*/ 100833 h 348309"/>
                <a:gd name="connsiteX27" fmla="*/ 360588 w 434387"/>
                <a:gd name="connsiteY27" fmla="*/ 94470 h 348309"/>
                <a:gd name="connsiteX28" fmla="*/ 357635 w 434387"/>
                <a:gd name="connsiteY28" fmla="*/ 91070 h 348309"/>
                <a:gd name="connsiteX29" fmla="*/ 356092 w 434387"/>
                <a:gd name="connsiteY29" fmla="*/ 89336 h 348309"/>
                <a:gd name="connsiteX30" fmla="*/ 353844 w 434387"/>
                <a:gd name="connsiteY30" fmla="*/ 86898 h 348309"/>
                <a:gd name="connsiteX31" fmla="*/ 351663 w 434387"/>
                <a:gd name="connsiteY31" fmla="*/ 84583 h 348309"/>
                <a:gd name="connsiteX32" fmla="*/ 350824 w 434387"/>
                <a:gd name="connsiteY32" fmla="*/ 83755 h 348309"/>
                <a:gd name="connsiteX33" fmla="*/ 348186 w 434387"/>
                <a:gd name="connsiteY33" fmla="*/ 81116 h 348309"/>
                <a:gd name="connsiteX34" fmla="*/ 345614 w 434387"/>
                <a:gd name="connsiteY34" fmla="*/ 78611 h 348309"/>
                <a:gd name="connsiteX35" fmla="*/ 345490 w 434387"/>
                <a:gd name="connsiteY35" fmla="*/ 78478 h 348309"/>
                <a:gd name="connsiteX36" fmla="*/ 345300 w 434387"/>
                <a:gd name="connsiteY36" fmla="*/ 78287 h 348309"/>
                <a:gd name="connsiteX37" fmla="*/ 344909 w 434387"/>
                <a:gd name="connsiteY37" fmla="*/ 77906 h 348309"/>
                <a:gd name="connsiteX38" fmla="*/ 344205 w 434387"/>
                <a:gd name="connsiteY38" fmla="*/ 77268 h 348309"/>
                <a:gd name="connsiteX39" fmla="*/ 341252 w 434387"/>
                <a:gd name="connsiteY39" fmla="*/ 74563 h 348309"/>
                <a:gd name="connsiteX40" fmla="*/ 341061 w 434387"/>
                <a:gd name="connsiteY40" fmla="*/ 74373 h 348309"/>
                <a:gd name="connsiteX41" fmla="*/ 330908 w 434387"/>
                <a:gd name="connsiteY41" fmla="*/ 66019 h 348309"/>
                <a:gd name="connsiteX42" fmla="*/ 328145 w 434387"/>
                <a:gd name="connsiteY42" fmla="*/ 63962 h 348309"/>
                <a:gd name="connsiteX43" fmla="*/ 325383 w 434387"/>
                <a:gd name="connsiteY43" fmla="*/ 62038 h 348309"/>
                <a:gd name="connsiteX44" fmla="*/ 143770 w 434387"/>
                <a:gd name="connsiteY44" fmla="*/ 41540 h 348309"/>
                <a:gd name="connsiteX45" fmla="*/ 127377 w 434387"/>
                <a:gd name="connsiteY45" fmla="*/ 49055 h 348309"/>
                <a:gd name="connsiteX46" fmla="*/ 48777 w 434387"/>
                <a:gd name="connsiteY46" fmla="*/ 164803 h 348309"/>
                <a:gd name="connsiteX47" fmla="*/ 116195 w 434387"/>
                <a:gd name="connsiteY47" fmla="*/ 267244 h 348309"/>
                <a:gd name="connsiteX48" fmla="*/ 115424 w 434387"/>
                <a:gd name="connsiteY48" fmla="*/ 270778 h 348309"/>
                <a:gd name="connsiteX49" fmla="*/ 118567 w 434387"/>
                <a:gd name="connsiteY49" fmla="*/ 277722 h 348309"/>
                <a:gd name="connsiteX50" fmla="*/ 145113 w 434387"/>
                <a:gd name="connsiteY50" fmla="*/ 292371 h 3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34387" h="348309">
                  <a:moveTo>
                    <a:pt x="401917" y="195293"/>
                  </a:moveTo>
                  <a:lnTo>
                    <a:pt x="401917" y="195359"/>
                  </a:lnTo>
                  <a:cubicBezTo>
                    <a:pt x="405136" y="198321"/>
                    <a:pt x="408279" y="201531"/>
                    <a:pt x="411432" y="205065"/>
                  </a:cubicBezTo>
                  <a:cubicBezTo>
                    <a:pt x="418500" y="212971"/>
                    <a:pt x="424281" y="221000"/>
                    <a:pt x="429044" y="228906"/>
                  </a:cubicBezTo>
                  <a:moveTo>
                    <a:pt x="346976" y="324985"/>
                  </a:moveTo>
                  <a:cubicBezTo>
                    <a:pt x="344595" y="326337"/>
                    <a:pt x="342223" y="327680"/>
                    <a:pt x="339842" y="328843"/>
                  </a:cubicBezTo>
                  <a:cubicBezTo>
                    <a:pt x="337851" y="329928"/>
                    <a:pt x="335861" y="330900"/>
                    <a:pt x="333870" y="331795"/>
                  </a:cubicBezTo>
                  <a:cubicBezTo>
                    <a:pt x="208426" y="389955"/>
                    <a:pt x="4505" y="284885"/>
                    <a:pt x="76" y="166375"/>
                  </a:cubicBezTo>
                  <a:cubicBezTo>
                    <a:pt x="-438" y="152878"/>
                    <a:pt x="1686" y="139638"/>
                    <a:pt x="5734" y="126913"/>
                  </a:cubicBezTo>
                  <a:lnTo>
                    <a:pt x="5734" y="126846"/>
                  </a:lnTo>
                  <a:cubicBezTo>
                    <a:pt x="20069" y="82250"/>
                    <a:pt x="58817" y="43940"/>
                    <a:pt x="96669" y="24147"/>
                  </a:cubicBezTo>
                  <a:cubicBezTo>
                    <a:pt x="197882" y="-28812"/>
                    <a:pt x="308295" y="18747"/>
                    <a:pt x="339985" y="40083"/>
                  </a:cubicBezTo>
                  <a:cubicBezTo>
                    <a:pt x="376685" y="64762"/>
                    <a:pt x="430015" y="127294"/>
                    <a:pt x="434130" y="187958"/>
                  </a:cubicBezTo>
                  <a:cubicBezTo>
                    <a:pt x="434321" y="190082"/>
                    <a:pt x="434387" y="192140"/>
                    <a:pt x="434387" y="194254"/>
                  </a:cubicBezTo>
                  <a:moveTo>
                    <a:pt x="397678" y="159240"/>
                  </a:moveTo>
                  <a:cubicBezTo>
                    <a:pt x="397164" y="157507"/>
                    <a:pt x="396649" y="155840"/>
                    <a:pt x="396068" y="154164"/>
                  </a:cubicBezTo>
                  <a:cubicBezTo>
                    <a:pt x="395687" y="153135"/>
                    <a:pt x="395363" y="152173"/>
                    <a:pt x="394973" y="151211"/>
                  </a:cubicBezTo>
                  <a:cubicBezTo>
                    <a:pt x="393754" y="147868"/>
                    <a:pt x="392468" y="144658"/>
                    <a:pt x="390925" y="141381"/>
                  </a:cubicBezTo>
                  <a:cubicBezTo>
                    <a:pt x="390410" y="140162"/>
                    <a:pt x="389896" y="139000"/>
                    <a:pt x="389248" y="137781"/>
                  </a:cubicBezTo>
                  <a:cubicBezTo>
                    <a:pt x="388477" y="136047"/>
                    <a:pt x="387581" y="134380"/>
                    <a:pt x="386676" y="132637"/>
                  </a:cubicBezTo>
                  <a:cubicBezTo>
                    <a:pt x="384743" y="128979"/>
                    <a:pt x="382695" y="125312"/>
                    <a:pt x="380504" y="121779"/>
                  </a:cubicBezTo>
                  <a:cubicBezTo>
                    <a:pt x="379161" y="119531"/>
                    <a:pt x="377742" y="117349"/>
                    <a:pt x="376332" y="115159"/>
                  </a:cubicBezTo>
                  <a:cubicBezTo>
                    <a:pt x="376266" y="115092"/>
                    <a:pt x="376199" y="114959"/>
                    <a:pt x="376142" y="114901"/>
                  </a:cubicBezTo>
                  <a:cubicBezTo>
                    <a:pt x="375694" y="114254"/>
                    <a:pt x="375237" y="113549"/>
                    <a:pt x="374789" y="112911"/>
                  </a:cubicBezTo>
                  <a:cubicBezTo>
                    <a:pt x="373570" y="111111"/>
                    <a:pt x="372284" y="109310"/>
                    <a:pt x="370998" y="107577"/>
                  </a:cubicBezTo>
                  <a:cubicBezTo>
                    <a:pt x="369455" y="105519"/>
                    <a:pt x="367979" y="103529"/>
                    <a:pt x="366436" y="101538"/>
                  </a:cubicBezTo>
                  <a:cubicBezTo>
                    <a:pt x="366245" y="101281"/>
                    <a:pt x="366055" y="101090"/>
                    <a:pt x="365855" y="100833"/>
                  </a:cubicBezTo>
                  <a:cubicBezTo>
                    <a:pt x="364121" y="98652"/>
                    <a:pt x="362388" y="96528"/>
                    <a:pt x="360588" y="94470"/>
                  </a:cubicBezTo>
                  <a:cubicBezTo>
                    <a:pt x="359626" y="93318"/>
                    <a:pt x="358664" y="92156"/>
                    <a:pt x="357635" y="91070"/>
                  </a:cubicBezTo>
                  <a:cubicBezTo>
                    <a:pt x="357120" y="90489"/>
                    <a:pt x="356606" y="89917"/>
                    <a:pt x="356092" y="89336"/>
                  </a:cubicBezTo>
                  <a:cubicBezTo>
                    <a:pt x="355387" y="88498"/>
                    <a:pt x="354615" y="87670"/>
                    <a:pt x="353844" y="86898"/>
                  </a:cubicBezTo>
                  <a:cubicBezTo>
                    <a:pt x="353072" y="86126"/>
                    <a:pt x="352368" y="85355"/>
                    <a:pt x="351663" y="84583"/>
                  </a:cubicBezTo>
                  <a:cubicBezTo>
                    <a:pt x="351339" y="84260"/>
                    <a:pt x="351082" y="84002"/>
                    <a:pt x="350824" y="83755"/>
                  </a:cubicBezTo>
                  <a:cubicBezTo>
                    <a:pt x="349996" y="82850"/>
                    <a:pt x="349091" y="82021"/>
                    <a:pt x="348186" y="81116"/>
                  </a:cubicBezTo>
                  <a:cubicBezTo>
                    <a:pt x="347357" y="80278"/>
                    <a:pt x="346519" y="79449"/>
                    <a:pt x="345614" y="78611"/>
                  </a:cubicBezTo>
                  <a:cubicBezTo>
                    <a:pt x="345614" y="78611"/>
                    <a:pt x="345548" y="78545"/>
                    <a:pt x="345490" y="78478"/>
                  </a:cubicBezTo>
                  <a:cubicBezTo>
                    <a:pt x="345424" y="78411"/>
                    <a:pt x="345357" y="78354"/>
                    <a:pt x="345300" y="78287"/>
                  </a:cubicBezTo>
                  <a:cubicBezTo>
                    <a:pt x="345167" y="78154"/>
                    <a:pt x="345043" y="78030"/>
                    <a:pt x="344909" y="77906"/>
                  </a:cubicBezTo>
                  <a:cubicBezTo>
                    <a:pt x="344652" y="77716"/>
                    <a:pt x="344462" y="77459"/>
                    <a:pt x="344205" y="77268"/>
                  </a:cubicBezTo>
                  <a:cubicBezTo>
                    <a:pt x="343243" y="76306"/>
                    <a:pt x="342214" y="75468"/>
                    <a:pt x="341252" y="74563"/>
                  </a:cubicBezTo>
                  <a:lnTo>
                    <a:pt x="341061" y="74373"/>
                  </a:lnTo>
                  <a:cubicBezTo>
                    <a:pt x="337594" y="71286"/>
                    <a:pt x="334184" y="68458"/>
                    <a:pt x="330908" y="66019"/>
                  </a:cubicBezTo>
                  <a:cubicBezTo>
                    <a:pt x="329946" y="65314"/>
                    <a:pt x="329041" y="64610"/>
                    <a:pt x="328145" y="63962"/>
                  </a:cubicBezTo>
                  <a:cubicBezTo>
                    <a:pt x="327183" y="63257"/>
                    <a:pt x="326279" y="62619"/>
                    <a:pt x="325383" y="62038"/>
                  </a:cubicBezTo>
                  <a:cubicBezTo>
                    <a:pt x="301285" y="45845"/>
                    <a:pt x="221342" y="11012"/>
                    <a:pt x="143770" y="41540"/>
                  </a:cubicBezTo>
                  <a:cubicBezTo>
                    <a:pt x="138246" y="43731"/>
                    <a:pt x="132778" y="46169"/>
                    <a:pt x="127377" y="49055"/>
                  </a:cubicBezTo>
                  <a:cubicBezTo>
                    <a:pt x="87725" y="69810"/>
                    <a:pt x="46853" y="115444"/>
                    <a:pt x="48777" y="164803"/>
                  </a:cubicBezTo>
                  <a:cubicBezTo>
                    <a:pt x="50196" y="203293"/>
                    <a:pt x="77438" y="239993"/>
                    <a:pt x="116195" y="267244"/>
                  </a:cubicBezTo>
                  <a:lnTo>
                    <a:pt x="115424" y="270778"/>
                  </a:lnTo>
                  <a:cubicBezTo>
                    <a:pt x="114843" y="273540"/>
                    <a:pt x="116128" y="276312"/>
                    <a:pt x="118567" y="277722"/>
                  </a:cubicBezTo>
                  <a:lnTo>
                    <a:pt x="145113" y="292371"/>
                  </a:lnTo>
                </a:path>
              </a:pathLst>
            </a:custGeom>
            <a:solidFill>
              <a:srgbClr val="A6B9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9A9E22D-42C5-CDD2-AD16-5799A5EFC132}"/>
                </a:ext>
              </a:extLst>
            </p:cNvPr>
            <p:cNvSpPr/>
            <p:nvPr/>
          </p:nvSpPr>
          <p:spPr>
            <a:xfrm>
              <a:off x="8700429" y="1011543"/>
              <a:ext cx="926808" cy="733672"/>
            </a:xfrm>
            <a:custGeom>
              <a:avLst/>
              <a:gdLst>
                <a:gd name="connsiteX0" fmla="*/ 291454 w 340345"/>
                <a:gd name="connsiteY0" fmla="*/ 227655 h 269421"/>
                <a:gd name="connsiteX1" fmla="*/ 274871 w 340345"/>
                <a:gd name="connsiteY1" fmla="*/ 207985 h 269421"/>
                <a:gd name="connsiteX2" fmla="*/ 242734 w 340345"/>
                <a:gd name="connsiteY2" fmla="*/ 189926 h 269421"/>
                <a:gd name="connsiteX3" fmla="*/ 243953 w 340345"/>
                <a:gd name="connsiteY3" fmla="*/ 206766 h 269421"/>
                <a:gd name="connsiteX4" fmla="*/ 250763 w 340345"/>
                <a:gd name="connsiteY4" fmla="*/ 257792 h 269421"/>
                <a:gd name="connsiteX5" fmla="*/ 244982 w 340345"/>
                <a:gd name="connsiteY5" fmla="*/ 269422 h 269421"/>
                <a:gd name="connsiteX6" fmla="*/ 271709 w 340345"/>
                <a:gd name="connsiteY6" fmla="*/ 260363 h 269421"/>
                <a:gd name="connsiteX7" fmla="*/ 297484 w 340345"/>
                <a:gd name="connsiteY7" fmla="*/ 244942 h 269421"/>
                <a:gd name="connsiteX8" fmla="*/ 291454 w 340345"/>
                <a:gd name="connsiteY8" fmla="*/ 227655 h 269421"/>
                <a:gd name="connsiteX9" fmla="*/ 336307 w 340345"/>
                <a:gd name="connsiteY9" fmla="*/ 108116 h 269421"/>
                <a:gd name="connsiteX10" fmla="*/ 328021 w 340345"/>
                <a:gd name="connsiteY10" fmla="*/ 96162 h 269421"/>
                <a:gd name="connsiteX11" fmla="*/ 324420 w 340345"/>
                <a:gd name="connsiteY11" fmla="*/ 91342 h 269421"/>
                <a:gd name="connsiteX12" fmla="*/ 319991 w 340345"/>
                <a:gd name="connsiteY12" fmla="*/ 85684 h 269421"/>
                <a:gd name="connsiteX13" fmla="*/ 310866 w 340345"/>
                <a:gd name="connsiteY13" fmla="*/ 74959 h 269421"/>
                <a:gd name="connsiteX14" fmla="*/ 306180 w 340345"/>
                <a:gd name="connsiteY14" fmla="*/ 69882 h 269421"/>
                <a:gd name="connsiteX15" fmla="*/ 296855 w 340345"/>
                <a:gd name="connsiteY15" fmla="*/ 60500 h 269421"/>
                <a:gd name="connsiteX16" fmla="*/ 292226 w 340345"/>
                <a:gd name="connsiteY16" fmla="*/ 56195 h 269421"/>
                <a:gd name="connsiteX17" fmla="*/ 287597 w 340345"/>
                <a:gd name="connsiteY17" fmla="*/ 52147 h 269421"/>
                <a:gd name="connsiteX18" fmla="*/ 282196 w 340345"/>
                <a:gd name="connsiteY18" fmla="*/ 47651 h 269421"/>
                <a:gd name="connsiteX19" fmla="*/ 276929 w 340345"/>
                <a:gd name="connsiteY19" fmla="*/ 43670 h 269421"/>
                <a:gd name="connsiteX20" fmla="*/ 271852 w 340345"/>
                <a:gd name="connsiteY20" fmla="*/ 40069 h 269421"/>
                <a:gd name="connsiteX21" fmla="*/ 95058 w 340345"/>
                <a:gd name="connsiteY21" fmla="*/ 2541 h 269421"/>
                <a:gd name="connsiteX22" fmla="*/ 78666 w 340345"/>
                <a:gd name="connsiteY22" fmla="*/ 10056 h 269421"/>
                <a:gd name="connsiteX23" fmla="*/ 65 w 340345"/>
                <a:gd name="connsiteY23" fmla="*/ 125804 h 269421"/>
                <a:gd name="connsiteX24" fmla="*/ 67483 w 340345"/>
                <a:gd name="connsiteY24" fmla="*/ 228245 h 269421"/>
                <a:gd name="connsiteX25" fmla="*/ 67607 w 340345"/>
                <a:gd name="connsiteY25" fmla="*/ 227731 h 269421"/>
                <a:gd name="connsiteX26" fmla="*/ 76732 w 340345"/>
                <a:gd name="connsiteY26" fmla="*/ 219053 h 269421"/>
                <a:gd name="connsiteX27" fmla="*/ 78656 w 340345"/>
                <a:gd name="connsiteY27" fmla="*/ 218853 h 269421"/>
                <a:gd name="connsiteX28" fmla="*/ 88686 w 340345"/>
                <a:gd name="connsiteY28" fmla="*/ 219244 h 269421"/>
                <a:gd name="connsiteX29" fmla="*/ 103278 w 340345"/>
                <a:gd name="connsiteY29" fmla="*/ 233512 h 269421"/>
                <a:gd name="connsiteX30" fmla="*/ 105012 w 340345"/>
                <a:gd name="connsiteY30" fmla="*/ 235246 h 269421"/>
                <a:gd name="connsiteX31" fmla="*/ 105336 w 340345"/>
                <a:gd name="connsiteY31" fmla="*/ 234474 h 269421"/>
                <a:gd name="connsiteX32" fmla="*/ 127062 w 340345"/>
                <a:gd name="connsiteY32" fmla="*/ 242895 h 269421"/>
                <a:gd name="connsiteX33" fmla="*/ 213816 w 340345"/>
                <a:gd name="connsiteY33" fmla="*/ 247781 h 269421"/>
                <a:gd name="connsiteX34" fmla="*/ 200957 w 340345"/>
                <a:gd name="connsiteY34" fmla="*/ 164237 h 269421"/>
                <a:gd name="connsiteX35" fmla="*/ 217855 w 340345"/>
                <a:gd name="connsiteY35" fmla="*/ 148940 h 269421"/>
                <a:gd name="connsiteX36" fmla="*/ 249278 w 340345"/>
                <a:gd name="connsiteY36" fmla="*/ 153883 h 269421"/>
                <a:gd name="connsiteX37" fmla="*/ 249344 w 340345"/>
                <a:gd name="connsiteY37" fmla="*/ 153883 h 269421"/>
                <a:gd name="connsiteX38" fmla="*/ 257764 w 340345"/>
                <a:gd name="connsiteY38" fmla="*/ 152217 h 269421"/>
                <a:gd name="connsiteX39" fmla="*/ 257888 w 340345"/>
                <a:gd name="connsiteY39" fmla="*/ 150416 h 269421"/>
                <a:gd name="connsiteX40" fmla="*/ 258402 w 340345"/>
                <a:gd name="connsiteY40" fmla="*/ 137119 h 269421"/>
                <a:gd name="connsiteX41" fmla="*/ 262584 w 340345"/>
                <a:gd name="connsiteY41" fmla="*/ 136348 h 269421"/>
                <a:gd name="connsiteX42" fmla="*/ 256926 w 340345"/>
                <a:gd name="connsiteY42" fmla="*/ 124013 h 269421"/>
                <a:gd name="connsiteX43" fmla="*/ 255516 w 340345"/>
                <a:gd name="connsiteY43" fmla="*/ 121375 h 269421"/>
                <a:gd name="connsiteX44" fmla="*/ 230713 w 340345"/>
                <a:gd name="connsiteY44" fmla="*/ 125937 h 269421"/>
                <a:gd name="connsiteX45" fmla="*/ 220236 w 340345"/>
                <a:gd name="connsiteY45" fmla="*/ 111992 h 269421"/>
                <a:gd name="connsiteX46" fmla="*/ 214387 w 340345"/>
                <a:gd name="connsiteY46" fmla="*/ 98372 h 269421"/>
                <a:gd name="connsiteX47" fmla="*/ 196138 w 340345"/>
                <a:gd name="connsiteY47" fmla="*/ 89761 h 269421"/>
                <a:gd name="connsiteX48" fmla="*/ 208215 w 340345"/>
                <a:gd name="connsiteY48" fmla="*/ 72473 h 269421"/>
                <a:gd name="connsiteX49" fmla="*/ 223322 w 340345"/>
                <a:gd name="connsiteY49" fmla="*/ 70740 h 269421"/>
                <a:gd name="connsiteX50" fmla="*/ 238686 w 340345"/>
                <a:gd name="connsiteY50" fmla="*/ 64891 h 269421"/>
                <a:gd name="connsiteX51" fmla="*/ 256612 w 340345"/>
                <a:gd name="connsiteY51" fmla="*/ 65853 h 269421"/>
                <a:gd name="connsiteX52" fmla="*/ 270880 w 340345"/>
                <a:gd name="connsiteY52" fmla="*/ 102610 h 269421"/>
                <a:gd name="connsiteX53" fmla="*/ 269270 w 340345"/>
                <a:gd name="connsiteY53" fmla="*/ 102544 h 269421"/>
                <a:gd name="connsiteX54" fmla="*/ 269270 w 340345"/>
                <a:gd name="connsiteY54" fmla="*/ 102610 h 269421"/>
                <a:gd name="connsiteX55" fmla="*/ 270813 w 340345"/>
                <a:gd name="connsiteY55" fmla="*/ 104792 h 269421"/>
                <a:gd name="connsiteX56" fmla="*/ 270813 w 340345"/>
                <a:gd name="connsiteY56" fmla="*/ 104858 h 269421"/>
                <a:gd name="connsiteX57" fmla="*/ 282186 w 340345"/>
                <a:gd name="connsiteY57" fmla="*/ 119898 h 269421"/>
                <a:gd name="connsiteX58" fmla="*/ 283082 w 340345"/>
                <a:gd name="connsiteY58" fmla="*/ 116622 h 269421"/>
                <a:gd name="connsiteX59" fmla="*/ 294331 w 340345"/>
                <a:gd name="connsiteY59" fmla="*/ 120346 h 269421"/>
                <a:gd name="connsiteX60" fmla="*/ 294397 w 340345"/>
                <a:gd name="connsiteY60" fmla="*/ 120346 h 269421"/>
                <a:gd name="connsiteX61" fmla="*/ 295807 w 340345"/>
                <a:gd name="connsiteY61" fmla="*/ 120794 h 269421"/>
                <a:gd name="connsiteX62" fmla="*/ 302427 w 340345"/>
                <a:gd name="connsiteY62" fmla="*/ 105049 h 269421"/>
                <a:gd name="connsiteX63" fmla="*/ 332697 w 340345"/>
                <a:gd name="connsiteY63" fmla="*/ 110383 h 269421"/>
                <a:gd name="connsiteX64" fmla="*/ 340346 w 340345"/>
                <a:gd name="connsiteY64" fmla="*/ 114688 h 269421"/>
                <a:gd name="connsiteX65" fmla="*/ 336307 w 340345"/>
                <a:gd name="connsiteY65" fmla="*/ 108116 h 26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40345" h="269421">
                  <a:moveTo>
                    <a:pt x="291454" y="227655"/>
                  </a:moveTo>
                  <a:cubicBezTo>
                    <a:pt x="286187" y="217691"/>
                    <a:pt x="279310" y="211395"/>
                    <a:pt x="274871" y="207985"/>
                  </a:cubicBezTo>
                  <a:cubicBezTo>
                    <a:pt x="262270" y="197251"/>
                    <a:pt x="247430" y="186259"/>
                    <a:pt x="242734" y="189926"/>
                  </a:cubicBezTo>
                  <a:cubicBezTo>
                    <a:pt x="240353" y="191726"/>
                    <a:pt x="241705" y="196613"/>
                    <a:pt x="243953" y="206766"/>
                  </a:cubicBezTo>
                  <a:cubicBezTo>
                    <a:pt x="250059" y="234398"/>
                    <a:pt x="253078" y="248410"/>
                    <a:pt x="250763" y="257792"/>
                  </a:cubicBezTo>
                  <a:cubicBezTo>
                    <a:pt x="249668" y="262287"/>
                    <a:pt x="247544" y="266145"/>
                    <a:pt x="244982" y="269422"/>
                  </a:cubicBezTo>
                  <a:cubicBezTo>
                    <a:pt x="254240" y="267298"/>
                    <a:pt x="263232" y="264278"/>
                    <a:pt x="271709" y="260363"/>
                  </a:cubicBezTo>
                  <a:cubicBezTo>
                    <a:pt x="280262" y="256382"/>
                    <a:pt x="289063" y="251172"/>
                    <a:pt x="297484" y="244942"/>
                  </a:cubicBezTo>
                  <a:cubicBezTo>
                    <a:pt x="296531" y="239666"/>
                    <a:pt x="294731" y="233751"/>
                    <a:pt x="291454" y="227655"/>
                  </a:cubicBezTo>
                  <a:close/>
                  <a:moveTo>
                    <a:pt x="336307" y="108116"/>
                  </a:moveTo>
                  <a:cubicBezTo>
                    <a:pt x="333669" y="104001"/>
                    <a:pt x="330907" y="100020"/>
                    <a:pt x="328021" y="96162"/>
                  </a:cubicBezTo>
                  <a:cubicBezTo>
                    <a:pt x="326868" y="94495"/>
                    <a:pt x="325639" y="92885"/>
                    <a:pt x="324420" y="91342"/>
                  </a:cubicBezTo>
                  <a:cubicBezTo>
                    <a:pt x="323011" y="89409"/>
                    <a:pt x="321525" y="87551"/>
                    <a:pt x="319991" y="85684"/>
                  </a:cubicBezTo>
                  <a:cubicBezTo>
                    <a:pt x="316972" y="81960"/>
                    <a:pt x="313952" y="78360"/>
                    <a:pt x="310866" y="74959"/>
                  </a:cubicBezTo>
                  <a:cubicBezTo>
                    <a:pt x="309323" y="73226"/>
                    <a:pt x="307780" y="71559"/>
                    <a:pt x="306180" y="69882"/>
                  </a:cubicBezTo>
                  <a:cubicBezTo>
                    <a:pt x="303094" y="66606"/>
                    <a:pt x="299941" y="63453"/>
                    <a:pt x="296855" y="60500"/>
                  </a:cubicBezTo>
                  <a:cubicBezTo>
                    <a:pt x="295312" y="59024"/>
                    <a:pt x="293769" y="57605"/>
                    <a:pt x="292226" y="56195"/>
                  </a:cubicBezTo>
                  <a:cubicBezTo>
                    <a:pt x="290683" y="54785"/>
                    <a:pt x="289140" y="53433"/>
                    <a:pt x="287597" y="52147"/>
                  </a:cubicBezTo>
                  <a:cubicBezTo>
                    <a:pt x="285796" y="50604"/>
                    <a:pt x="283996" y="49061"/>
                    <a:pt x="282196" y="47651"/>
                  </a:cubicBezTo>
                  <a:cubicBezTo>
                    <a:pt x="280462" y="46232"/>
                    <a:pt x="278662" y="44889"/>
                    <a:pt x="276929" y="43670"/>
                  </a:cubicBezTo>
                  <a:cubicBezTo>
                    <a:pt x="275262" y="42384"/>
                    <a:pt x="273528" y="41165"/>
                    <a:pt x="271852" y="40069"/>
                  </a:cubicBezTo>
                  <a:cubicBezTo>
                    <a:pt x="247039" y="23419"/>
                    <a:pt x="174106" y="-9347"/>
                    <a:pt x="95058" y="2541"/>
                  </a:cubicBezTo>
                  <a:cubicBezTo>
                    <a:pt x="89534" y="4731"/>
                    <a:pt x="84066" y="7170"/>
                    <a:pt x="78666" y="10056"/>
                  </a:cubicBezTo>
                  <a:cubicBezTo>
                    <a:pt x="39013" y="30811"/>
                    <a:pt x="-1859" y="76445"/>
                    <a:pt x="65" y="125804"/>
                  </a:cubicBezTo>
                  <a:cubicBezTo>
                    <a:pt x="1485" y="164294"/>
                    <a:pt x="28726" y="200994"/>
                    <a:pt x="67483" y="228245"/>
                  </a:cubicBezTo>
                  <a:lnTo>
                    <a:pt x="67607" y="227731"/>
                  </a:lnTo>
                  <a:cubicBezTo>
                    <a:pt x="68569" y="223168"/>
                    <a:pt x="72236" y="219758"/>
                    <a:pt x="76732" y="219053"/>
                  </a:cubicBezTo>
                  <a:cubicBezTo>
                    <a:pt x="77370" y="218930"/>
                    <a:pt x="78018" y="218853"/>
                    <a:pt x="78656" y="218853"/>
                  </a:cubicBezTo>
                  <a:cubicBezTo>
                    <a:pt x="83352" y="218853"/>
                    <a:pt x="88238" y="218987"/>
                    <a:pt x="88686" y="219244"/>
                  </a:cubicBezTo>
                  <a:cubicBezTo>
                    <a:pt x="89267" y="219568"/>
                    <a:pt x="97811" y="228055"/>
                    <a:pt x="103278" y="233512"/>
                  </a:cubicBezTo>
                  <a:lnTo>
                    <a:pt x="105012" y="235246"/>
                  </a:lnTo>
                  <a:lnTo>
                    <a:pt x="105336" y="234474"/>
                  </a:lnTo>
                  <a:cubicBezTo>
                    <a:pt x="112022" y="237437"/>
                    <a:pt x="119280" y="240323"/>
                    <a:pt x="127062" y="242895"/>
                  </a:cubicBezTo>
                  <a:cubicBezTo>
                    <a:pt x="137797" y="246495"/>
                    <a:pt x="200576" y="267383"/>
                    <a:pt x="213816" y="247781"/>
                  </a:cubicBezTo>
                  <a:cubicBezTo>
                    <a:pt x="225960" y="229664"/>
                    <a:pt x="185022" y="193927"/>
                    <a:pt x="200957" y="164237"/>
                  </a:cubicBezTo>
                  <a:cubicBezTo>
                    <a:pt x="202500" y="161408"/>
                    <a:pt x="207644" y="152731"/>
                    <a:pt x="217855" y="148940"/>
                  </a:cubicBezTo>
                  <a:cubicBezTo>
                    <a:pt x="230970" y="144054"/>
                    <a:pt x="244010" y="150607"/>
                    <a:pt x="249278" y="153883"/>
                  </a:cubicBezTo>
                  <a:lnTo>
                    <a:pt x="249344" y="153883"/>
                  </a:lnTo>
                  <a:cubicBezTo>
                    <a:pt x="252554" y="153817"/>
                    <a:pt x="255383" y="153302"/>
                    <a:pt x="257764" y="152217"/>
                  </a:cubicBezTo>
                  <a:lnTo>
                    <a:pt x="257888" y="150416"/>
                  </a:lnTo>
                  <a:lnTo>
                    <a:pt x="258402" y="137119"/>
                  </a:lnTo>
                  <a:cubicBezTo>
                    <a:pt x="259041" y="137053"/>
                    <a:pt x="260593" y="136862"/>
                    <a:pt x="262584" y="136348"/>
                  </a:cubicBezTo>
                  <a:cubicBezTo>
                    <a:pt x="261231" y="132433"/>
                    <a:pt x="259050" y="128252"/>
                    <a:pt x="256926" y="124013"/>
                  </a:cubicBezTo>
                  <a:cubicBezTo>
                    <a:pt x="256478" y="123108"/>
                    <a:pt x="255964" y="122213"/>
                    <a:pt x="255516" y="121375"/>
                  </a:cubicBezTo>
                  <a:cubicBezTo>
                    <a:pt x="248706" y="125556"/>
                    <a:pt x="238486" y="130052"/>
                    <a:pt x="230713" y="125937"/>
                  </a:cubicBezTo>
                  <a:cubicBezTo>
                    <a:pt x="226408" y="123689"/>
                    <a:pt x="224217" y="119574"/>
                    <a:pt x="220236" y="111992"/>
                  </a:cubicBezTo>
                  <a:cubicBezTo>
                    <a:pt x="217664" y="107106"/>
                    <a:pt x="215807" y="102544"/>
                    <a:pt x="214387" y="98372"/>
                  </a:cubicBezTo>
                  <a:cubicBezTo>
                    <a:pt x="205777" y="98372"/>
                    <a:pt x="197681" y="94838"/>
                    <a:pt x="196138" y="89761"/>
                  </a:cubicBezTo>
                  <a:cubicBezTo>
                    <a:pt x="194404" y="83913"/>
                    <a:pt x="201281" y="75940"/>
                    <a:pt x="208215" y="72473"/>
                  </a:cubicBezTo>
                  <a:cubicBezTo>
                    <a:pt x="213806" y="69711"/>
                    <a:pt x="219398" y="69968"/>
                    <a:pt x="223322" y="70740"/>
                  </a:cubicBezTo>
                  <a:cubicBezTo>
                    <a:pt x="226856" y="68549"/>
                    <a:pt x="231999" y="65987"/>
                    <a:pt x="238686" y="64891"/>
                  </a:cubicBezTo>
                  <a:cubicBezTo>
                    <a:pt x="242086" y="64320"/>
                    <a:pt x="249868" y="62967"/>
                    <a:pt x="256612" y="65853"/>
                  </a:cubicBezTo>
                  <a:cubicBezTo>
                    <a:pt x="266127" y="70025"/>
                    <a:pt x="270937" y="87513"/>
                    <a:pt x="270880" y="102610"/>
                  </a:cubicBezTo>
                  <a:cubicBezTo>
                    <a:pt x="270366" y="102610"/>
                    <a:pt x="269851" y="102610"/>
                    <a:pt x="269270" y="102544"/>
                  </a:cubicBezTo>
                  <a:lnTo>
                    <a:pt x="269270" y="102610"/>
                  </a:lnTo>
                  <a:cubicBezTo>
                    <a:pt x="269785" y="103382"/>
                    <a:pt x="270299" y="104087"/>
                    <a:pt x="270813" y="104792"/>
                  </a:cubicBezTo>
                  <a:lnTo>
                    <a:pt x="270813" y="104858"/>
                  </a:lnTo>
                  <a:cubicBezTo>
                    <a:pt x="275185" y="111088"/>
                    <a:pt x="278910" y="116231"/>
                    <a:pt x="282186" y="119898"/>
                  </a:cubicBezTo>
                  <a:cubicBezTo>
                    <a:pt x="282577" y="118736"/>
                    <a:pt x="282891" y="117650"/>
                    <a:pt x="283082" y="116622"/>
                  </a:cubicBezTo>
                  <a:lnTo>
                    <a:pt x="294331" y="120346"/>
                  </a:lnTo>
                  <a:lnTo>
                    <a:pt x="294397" y="120346"/>
                  </a:lnTo>
                  <a:lnTo>
                    <a:pt x="295807" y="120794"/>
                  </a:lnTo>
                  <a:cubicBezTo>
                    <a:pt x="296960" y="115841"/>
                    <a:pt x="297350" y="108649"/>
                    <a:pt x="302427" y="105049"/>
                  </a:cubicBezTo>
                  <a:cubicBezTo>
                    <a:pt x="307761" y="101258"/>
                    <a:pt x="316819" y="102086"/>
                    <a:pt x="332697" y="110383"/>
                  </a:cubicBezTo>
                  <a:cubicBezTo>
                    <a:pt x="335336" y="111726"/>
                    <a:pt x="337898" y="113145"/>
                    <a:pt x="340346" y="114688"/>
                  </a:cubicBezTo>
                  <a:cubicBezTo>
                    <a:pt x="339070" y="112421"/>
                    <a:pt x="337660" y="110240"/>
                    <a:pt x="336307" y="10811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54799E9F-1850-ED0C-5C45-373A13443F93}"/>
                </a:ext>
              </a:extLst>
            </p:cNvPr>
            <p:cNvSpPr/>
            <p:nvPr/>
          </p:nvSpPr>
          <p:spPr>
            <a:xfrm>
              <a:off x="9797003" y="1633397"/>
              <a:ext cx="234482" cy="262037"/>
            </a:xfrm>
            <a:custGeom>
              <a:avLst/>
              <a:gdLst>
                <a:gd name="connsiteX0" fmla="*/ 85030 w 86107"/>
                <a:gd name="connsiteY0" fmla="*/ 37205 h 96226"/>
                <a:gd name="connsiteX1" fmla="*/ 83106 w 86107"/>
                <a:gd name="connsiteY1" fmla="*/ 40234 h 96226"/>
                <a:gd name="connsiteX2" fmla="*/ 77572 w 86107"/>
                <a:gd name="connsiteY2" fmla="*/ 49616 h 96226"/>
                <a:gd name="connsiteX3" fmla="*/ 60417 w 86107"/>
                <a:gd name="connsiteY3" fmla="*/ 90488 h 96226"/>
                <a:gd name="connsiteX4" fmla="*/ 60160 w 86107"/>
                <a:gd name="connsiteY4" fmla="*/ 91450 h 96226"/>
                <a:gd name="connsiteX5" fmla="*/ 50711 w 86107"/>
                <a:gd name="connsiteY5" fmla="*/ 95431 h 96226"/>
                <a:gd name="connsiteX6" fmla="*/ 4372 w 86107"/>
                <a:gd name="connsiteY6" fmla="*/ 71914 h 96226"/>
                <a:gd name="connsiteX7" fmla="*/ 0 w 86107"/>
                <a:gd name="connsiteY7" fmla="*/ 31556 h 96226"/>
                <a:gd name="connsiteX8" fmla="*/ 5334 w 86107"/>
                <a:gd name="connsiteY8" fmla="*/ 28280 h 96226"/>
                <a:gd name="connsiteX9" fmla="*/ 13497 w 86107"/>
                <a:gd name="connsiteY9" fmla="*/ 12602 h 96226"/>
                <a:gd name="connsiteX10" fmla="*/ 12792 w 86107"/>
                <a:gd name="connsiteY10" fmla="*/ 324 h 96226"/>
                <a:gd name="connsiteX11" fmla="*/ 13373 w 86107"/>
                <a:gd name="connsiteY11" fmla="*/ 0 h 96226"/>
                <a:gd name="connsiteX12" fmla="*/ 14145 w 86107"/>
                <a:gd name="connsiteY12" fmla="*/ 381 h 96226"/>
                <a:gd name="connsiteX13" fmla="*/ 14145 w 86107"/>
                <a:gd name="connsiteY13" fmla="*/ 448 h 96226"/>
                <a:gd name="connsiteX14" fmla="*/ 81496 w 86107"/>
                <a:gd name="connsiteY14" fmla="*/ 27308 h 96226"/>
                <a:gd name="connsiteX15" fmla="*/ 85030 w 86107"/>
                <a:gd name="connsiteY15" fmla="*/ 37205 h 9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107" h="96226">
                  <a:moveTo>
                    <a:pt x="85030" y="37205"/>
                  </a:moveTo>
                  <a:cubicBezTo>
                    <a:pt x="84382" y="38167"/>
                    <a:pt x="83744" y="39195"/>
                    <a:pt x="83106" y="40234"/>
                  </a:cubicBezTo>
                  <a:cubicBezTo>
                    <a:pt x="81239" y="43186"/>
                    <a:pt x="79381" y="46339"/>
                    <a:pt x="77572" y="49616"/>
                  </a:cubicBezTo>
                  <a:cubicBezTo>
                    <a:pt x="69542" y="64075"/>
                    <a:pt x="64141" y="78086"/>
                    <a:pt x="60417" y="90488"/>
                  </a:cubicBezTo>
                  <a:cubicBezTo>
                    <a:pt x="60350" y="90811"/>
                    <a:pt x="60227" y="91126"/>
                    <a:pt x="60160" y="91450"/>
                  </a:cubicBezTo>
                  <a:cubicBezTo>
                    <a:pt x="59007" y="95498"/>
                    <a:pt x="54445" y="97431"/>
                    <a:pt x="50711" y="95431"/>
                  </a:cubicBezTo>
                  <a:cubicBezTo>
                    <a:pt x="35928" y="87459"/>
                    <a:pt x="20441" y="79619"/>
                    <a:pt x="4372" y="71914"/>
                  </a:cubicBezTo>
                  <a:cubicBezTo>
                    <a:pt x="2695" y="58226"/>
                    <a:pt x="1476" y="44987"/>
                    <a:pt x="0" y="31556"/>
                  </a:cubicBezTo>
                  <a:lnTo>
                    <a:pt x="5334" y="28280"/>
                  </a:lnTo>
                  <a:cubicBezTo>
                    <a:pt x="10735" y="24936"/>
                    <a:pt x="13887" y="18898"/>
                    <a:pt x="13497" y="12602"/>
                  </a:cubicBezTo>
                  <a:lnTo>
                    <a:pt x="12792" y="324"/>
                  </a:lnTo>
                  <a:lnTo>
                    <a:pt x="13373" y="0"/>
                  </a:lnTo>
                  <a:cubicBezTo>
                    <a:pt x="13630" y="124"/>
                    <a:pt x="13887" y="257"/>
                    <a:pt x="14145" y="381"/>
                  </a:cubicBezTo>
                  <a:cubicBezTo>
                    <a:pt x="14145" y="448"/>
                    <a:pt x="14145" y="448"/>
                    <a:pt x="14145" y="448"/>
                  </a:cubicBezTo>
                  <a:cubicBezTo>
                    <a:pt x="37729" y="12144"/>
                    <a:pt x="60541" y="20888"/>
                    <a:pt x="81496" y="27308"/>
                  </a:cubicBezTo>
                  <a:cubicBezTo>
                    <a:pt x="85677" y="28594"/>
                    <a:pt x="87411" y="33547"/>
                    <a:pt x="85030" y="37205"/>
                  </a:cubicBezTo>
                  <a:close/>
                </a:path>
              </a:pathLst>
            </a:custGeom>
            <a:solidFill>
              <a:srgbClr val="371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C4309E06-058E-6421-74CF-9DCEA6127E4F}"/>
                </a:ext>
              </a:extLst>
            </p:cNvPr>
            <p:cNvSpPr/>
            <p:nvPr/>
          </p:nvSpPr>
          <p:spPr>
            <a:xfrm>
              <a:off x="9770962" y="1599782"/>
              <a:ext cx="15925" cy="49177"/>
            </a:xfrm>
            <a:custGeom>
              <a:avLst/>
              <a:gdLst>
                <a:gd name="connsiteX0" fmla="*/ 5848 w 5848"/>
                <a:gd name="connsiteY0" fmla="*/ 18059 h 18059"/>
                <a:gd name="connsiteX1" fmla="*/ 5848 w 5848"/>
                <a:gd name="connsiteY1" fmla="*/ 17993 h 18059"/>
                <a:gd name="connsiteX2" fmla="*/ 0 w 5848"/>
                <a:gd name="connsiteY2" fmla="*/ 0 h 1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8" h="18059">
                  <a:moveTo>
                    <a:pt x="5848" y="18059"/>
                  </a:moveTo>
                  <a:lnTo>
                    <a:pt x="5848" y="17993"/>
                  </a:lnTo>
                  <a:cubicBezTo>
                    <a:pt x="4496" y="12725"/>
                    <a:pt x="2572" y="6620"/>
                    <a:pt x="0" y="0"/>
                  </a:cubicBezTo>
                </a:path>
              </a:pathLst>
            </a:custGeom>
            <a:solidFill>
              <a:srgbClr val="FFCB39"/>
            </a:solidFill>
            <a:ln w="1733" cap="flat">
              <a:solidFill>
                <a:srgbClr val="AF342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CC699075-9F72-8E2D-9AF6-99990062F792}"/>
                </a:ext>
              </a:extLst>
            </p:cNvPr>
            <p:cNvSpPr/>
            <p:nvPr/>
          </p:nvSpPr>
          <p:spPr>
            <a:xfrm>
              <a:off x="9233855" y="1185941"/>
              <a:ext cx="204247" cy="104972"/>
            </a:xfrm>
            <a:custGeom>
              <a:avLst/>
              <a:gdLst>
                <a:gd name="connsiteX0" fmla="*/ 75004 w 75004"/>
                <a:gd name="connsiteY0" fmla="*/ 38548 h 38548"/>
                <a:gd name="connsiteX1" fmla="*/ 73395 w 75004"/>
                <a:gd name="connsiteY1" fmla="*/ 38481 h 38548"/>
                <a:gd name="connsiteX2" fmla="*/ 73328 w 75004"/>
                <a:gd name="connsiteY2" fmla="*/ 38481 h 38548"/>
                <a:gd name="connsiteX3" fmla="*/ 43639 w 75004"/>
                <a:gd name="connsiteY3" fmla="*/ 26718 h 38548"/>
                <a:gd name="connsiteX4" fmla="*/ 39914 w 75004"/>
                <a:gd name="connsiteY4" fmla="*/ 22346 h 38548"/>
                <a:gd name="connsiteX5" fmla="*/ 32399 w 75004"/>
                <a:gd name="connsiteY5" fmla="*/ 30509 h 38548"/>
                <a:gd name="connsiteX6" fmla="*/ 18521 w 75004"/>
                <a:gd name="connsiteY6" fmla="*/ 34300 h 38548"/>
                <a:gd name="connsiteX7" fmla="*/ 271 w 75004"/>
                <a:gd name="connsiteY7" fmla="*/ 25689 h 38548"/>
                <a:gd name="connsiteX8" fmla="*/ 12349 w 75004"/>
                <a:gd name="connsiteY8" fmla="*/ 8402 h 38548"/>
                <a:gd name="connsiteX9" fmla="*/ 27456 w 75004"/>
                <a:gd name="connsiteY9" fmla="*/ 6668 h 38548"/>
                <a:gd name="connsiteX10" fmla="*/ 42819 w 75004"/>
                <a:gd name="connsiteY10" fmla="*/ 820 h 38548"/>
                <a:gd name="connsiteX11" fmla="*/ 60745 w 75004"/>
                <a:gd name="connsiteY11" fmla="*/ 1782 h 38548"/>
                <a:gd name="connsiteX12" fmla="*/ 75004 w 75004"/>
                <a:gd name="connsiteY12" fmla="*/ 38548 h 3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004" h="38548">
                  <a:moveTo>
                    <a:pt x="75004" y="38548"/>
                  </a:moveTo>
                  <a:cubicBezTo>
                    <a:pt x="74490" y="38548"/>
                    <a:pt x="73976" y="38548"/>
                    <a:pt x="73395" y="38481"/>
                  </a:cubicBezTo>
                  <a:lnTo>
                    <a:pt x="73328" y="38481"/>
                  </a:lnTo>
                  <a:cubicBezTo>
                    <a:pt x="66384" y="38291"/>
                    <a:pt x="53411" y="36557"/>
                    <a:pt x="43639" y="26718"/>
                  </a:cubicBezTo>
                  <a:cubicBezTo>
                    <a:pt x="42229" y="25308"/>
                    <a:pt x="41000" y="23832"/>
                    <a:pt x="39914" y="22346"/>
                  </a:cubicBezTo>
                  <a:cubicBezTo>
                    <a:pt x="38438" y="24985"/>
                    <a:pt x="36123" y="28128"/>
                    <a:pt x="32399" y="30509"/>
                  </a:cubicBezTo>
                  <a:cubicBezTo>
                    <a:pt x="28351" y="33147"/>
                    <a:pt x="23274" y="34300"/>
                    <a:pt x="18521" y="34300"/>
                  </a:cubicBezTo>
                  <a:cubicBezTo>
                    <a:pt x="9911" y="34300"/>
                    <a:pt x="1814" y="30766"/>
                    <a:pt x="271" y="25689"/>
                  </a:cubicBezTo>
                  <a:cubicBezTo>
                    <a:pt x="-1462" y="19841"/>
                    <a:pt x="5415" y="11869"/>
                    <a:pt x="12349" y="8402"/>
                  </a:cubicBezTo>
                  <a:cubicBezTo>
                    <a:pt x="17940" y="5639"/>
                    <a:pt x="23531" y="5896"/>
                    <a:pt x="27456" y="6668"/>
                  </a:cubicBezTo>
                  <a:cubicBezTo>
                    <a:pt x="30989" y="4477"/>
                    <a:pt x="36133" y="1915"/>
                    <a:pt x="42819" y="820"/>
                  </a:cubicBezTo>
                  <a:cubicBezTo>
                    <a:pt x="46220" y="248"/>
                    <a:pt x="54002" y="-1104"/>
                    <a:pt x="60745" y="1782"/>
                  </a:cubicBezTo>
                  <a:cubicBezTo>
                    <a:pt x="70242" y="5963"/>
                    <a:pt x="75061" y="23441"/>
                    <a:pt x="75004" y="38548"/>
                  </a:cubicBezTo>
                  <a:close/>
                </a:path>
              </a:pathLst>
            </a:custGeom>
            <a:solidFill>
              <a:srgbClr val="371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300D28F9-C993-6895-6D96-B7508938F793}"/>
                </a:ext>
              </a:extLst>
            </p:cNvPr>
            <p:cNvSpPr/>
            <p:nvPr/>
          </p:nvSpPr>
          <p:spPr>
            <a:xfrm>
              <a:off x="9284290" y="1246817"/>
              <a:ext cx="184599" cy="135966"/>
            </a:xfrm>
            <a:custGeom>
              <a:avLst/>
              <a:gdLst>
                <a:gd name="connsiteX0" fmla="*/ 67789 w 67789"/>
                <a:gd name="connsiteY0" fmla="*/ 33480 h 49930"/>
                <a:gd name="connsiteX1" fmla="*/ 65284 w 67789"/>
                <a:gd name="connsiteY1" fmla="*/ 38624 h 49930"/>
                <a:gd name="connsiteX2" fmla="*/ 48196 w 67789"/>
                <a:gd name="connsiteY2" fmla="*/ 49930 h 49930"/>
                <a:gd name="connsiteX3" fmla="*/ 42539 w 67789"/>
                <a:gd name="connsiteY3" fmla="*/ 37595 h 49930"/>
                <a:gd name="connsiteX4" fmla="*/ 41129 w 67789"/>
                <a:gd name="connsiteY4" fmla="*/ 34957 h 49930"/>
                <a:gd name="connsiteX5" fmla="*/ 16326 w 67789"/>
                <a:gd name="connsiteY5" fmla="*/ 39519 h 49930"/>
                <a:gd name="connsiteX6" fmla="*/ 5848 w 67789"/>
                <a:gd name="connsiteY6" fmla="*/ 25575 h 49930"/>
                <a:gd name="connsiteX7" fmla="*/ 0 w 67789"/>
                <a:gd name="connsiteY7" fmla="*/ 11954 h 49930"/>
                <a:gd name="connsiteX8" fmla="*/ 13878 w 67789"/>
                <a:gd name="connsiteY8" fmla="*/ 8163 h 49930"/>
                <a:gd name="connsiteX9" fmla="*/ 21393 w 67789"/>
                <a:gd name="connsiteY9" fmla="*/ 0 h 49930"/>
                <a:gd name="connsiteX10" fmla="*/ 25117 w 67789"/>
                <a:gd name="connsiteY10" fmla="*/ 4372 h 49930"/>
                <a:gd name="connsiteX11" fmla="*/ 54807 w 67789"/>
                <a:gd name="connsiteY11" fmla="*/ 16135 h 49930"/>
                <a:gd name="connsiteX12" fmla="*/ 54874 w 67789"/>
                <a:gd name="connsiteY12" fmla="*/ 16135 h 49930"/>
                <a:gd name="connsiteX13" fmla="*/ 54874 w 67789"/>
                <a:gd name="connsiteY13" fmla="*/ 16202 h 49930"/>
                <a:gd name="connsiteX14" fmla="*/ 56417 w 67789"/>
                <a:gd name="connsiteY14" fmla="*/ 18383 h 49930"/>
                <a:gd name="connsiteX15" fmla="*/ 56417 w 67789"/>
                <a:gd name="connsiteY15" fmla="*/ 18450 h 49930"/>
                <a:gd name="connsiteX16" fmla="*/ 67789 w 67789"/>
                <a:gd name="connsiteY16" fmla="*/ 33480 h 4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789" h="49930">
                  <a:moveTo>
                    <a:pt x="67789" y="33480"/>
                  </a:moveTo>
                  <a:cubicBezTo>
                    <a:pt x="67208" y="35147"/>
                    <a:pt x="66437" y="36881"/>
                    <a:pt x="65284" y="38624"/>
                  </a:cubicBezTo>
                  <a:cubicBezTo>
                    <a:pt x="60598" y="45949"/>
                    <a:pt x="53007" y="48835"/>
                    <a:pt x="48196" y="49930"/>
                  </a:cubicBezTo>
                  <a:cubicBezTo>
                    <a:pt x="46844" y="46015"/>
                    <a:pt x="44663" y="41834"/>
                    <a:pt x="42539" y="37595"/>
                  </a:cubicBezTo>
                  <a:cubicBezTo>
                    <a:pt x="42091" y="36690"/>
                    <a:pt x="41577" y="35795"/>
                    <a:pt x="41129" y="34957"/>
                  </a:cubicBezTo>
                  <a:cubicBezTo>
                    <a:pt x="34319" y="39138"/>
                    <a:pt x="24098" y="43634"/>
                    <a:pt x="16326" y="39519"/>
                  </a:cubicBezTo>
                  <a:cubicBezTo>
                    <a:pt x="12021" y="37271"/>
                    <a:pt x="9830" y="33157"/>
                    <a:pt x="5848" y="25575"/>
                  </a:cubicBezTo>
                  <a:cubicBezTo>
                    <a:pt x="3277" y="20688"/>
                    <a:pt x="1419" y="16126"/>
                    <a:pt x="0" y="11954"/>
                  </a:cubicBezTo>
                  <a:cubicBezTo>
                    <a:pt x="4753" y="11954"/>
                    <a:pt x="9830" y="10792"/>
                    <a:pt x="13878" y="8163"/>
                  </a:cubicBezTo>
                  <a:cubicBezTo>
                    <a:pt x="17602" y="5782"/>
                    <a:pt x="19917" y="2638"/>
                    <a:pt x="21393" y="0"/>
                  </a:cubicBezTo>
                  <a:cubicBezTo>
                    <a:pt x="22489" y="1476"/>
                    <a:pt x="23708" y="2953"/>
                    <a:pt x="25117" y="4372"/>
                  </a:cubicBezTo>
                  <a:cubicBezTo>
                    <a:pt x="34890" y="14211"/>
                    <a:pt x="47873" y="15945"/>
                    <a:pt x="54807" y="16135"/>
                  </a:cubicBezTo>
                  <a:lnTo>
                    <a:pt x="54874" y="16135"/>
                  </a:lnTo>
                  <a:lnTo>
                    <a:pt x="54874" y="16202"/>
                  </a:lnTo>
                  <a:cubicBezTo>
                    <a:pt x="55388" y="16974"/>
                    <a:pt x="55902" y="17678"/>
                    <a:pt x="56417" y="18383"/>
                  </a:cubicBezTo>
                  <a:lnTo>
                    <a:pt x="56417" y="18450"/>
                  </a:lnTo>
                  <a:cubicBezTo>
                    <a:pt x="60789" y="24670"/>
                    <a:pt x="64513" y="29813"/>
                    <a:pt x="67789" y="33480"/>
                  </a:cubicBezTo>
                  <a:close/>
                </a:path>
              </a:pathLst>
            </a:custGeom>
            <a:solidFill>
              <a:srgbClr val="F97A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3974BED-DB60-73D0-5055-1D435E142FE7}"/>
                </a:ext>
              </a:extLst>
            </p:cNvPr>
            <p:cNvSpPr/>
            <p:nvPr/>
          </p:nvSpPr>
          <p:spPr>
            <a:xfrm>
              <a:off x="8958665" y="1291602"/>
              <a:ext cx="876389" cy="514323"/>
            </a:xfrm>
            <a:custGeom>
              <a:avLst/>
              <a:gdLst>
                <a:gd name="connsiteX0" fmla="*/ 321231 w 321830"/>
                <a:gd name="connsiteY0" fmla="*/ 125515 h 188871"/>
                <a:gd name="connsiteX1" fmla="*/ 320583 w 321830"/>
                <a:gd name="connsiteY1" fmla="*/ 125191 h 188871"/>
                <a:gd name="connsiteX2" fmla="*/ 320650 w 321830"/>
                <a:gd name="connsiteY2" fmla="*/ 125830 h 188871"/>
                <a:gd name="connsiteX3" fmla="*/ 305095 w 321830"/>
                <a:gd name="connsiteY3" fmla="*/ 134954 h 188871"/>
                <a:gd name="connsiteX4" fmla="*/ 304133 w 321830"/>
                <a:gd name="connsiteY4" fmla="*/ 131230 h 188871"/>
                <a:gd name="connsiteX5" fmla="*/ 288769 w 321830"/>
                <a:gd name="connsiteY5" fmla="*/ 141965 h 188871"/>
                <a:gd name="connsiteX6" fmla="*/ 259204 w 321830"/>
                <a:gd name="connsiteY6" fmla="*/ 148966 h 188871"/>
                <a:gd name="connsiteX7" fmla="*/ 252327 w 321830"/>
                <a:gd name="connsiteY7" fmla="*/ 149604 h 188871"/>
                <a:gd name="connsiteX8" fmla="*/ 246155 w 321830"/>
                <a:gd name="connsiteY8" fmla="*/ 149994 h 188871"/>
                <a:gd name="connsiteX9" fmla="*/ 213760 w 321830"/>
                <a:gd name="connsiteY9" fmla="*/ 151023 h 188871"/>
                <a:gd name="connsiteX10" fmla="*/ 206178 w 321830"/>
                <a:gd name="connsiteY10" fmla="*/ 151090 h 188871"/>
                <a:gd name="connsiteX11" fmla="*/ 203730 w 321830"/>
                <a:gd name="connsiteY11" fmla="*/ 151090 h 188871"/>
                <a:gd name="connsiteX12" fmla="*/ 202635 w 321830"/>
                <a:gd name="connsiteY12" fmla="*/ 142089 h 188871"/>
                <a:gd name="connsiteX13" fmla="*/ 196596 w 321830"/>
                <a:gd name="connsiteY13" fmla="*/ 124801 h 188871"/>
                <a:gd name="connsiteX14" fmla="*/ 180013 w 321830"/>
                <a:gd name="connsiteY14" fmla="*/ 105132 h 188871"/>
                <a:gd name="connsiteX15" fmla="*/ 147876 w 321830"/>
                <a:gd name="connsiteY15" fmla="*/ 87072 h 188871"/>
                <a:gd name="connsiteX16" fmla="*/ 149095 w 321830"/>
                <a:gd name="connsiteY16" fmla="*/ 103913 h 188871"/>
                <a:gd name="connsiteX17" fmla="*/ 155905 w 321830"/>
                <a:gd name="connsiteY17" fmla="*/ 154938 h 188871"/>
                <a:gd name="connsiteX18" fmla="*/ 150124 w 321830"/>
                <a:gd name="connsiteY18" fmla="*/ 166568 h 188871"/>
                <a:gd name="connsiteX19" fmla="*/ 132197 w 321830"/>
                <a:gd name="connsiteY19" fmla="*/ 181027 h 188871"/>
                <a:gd name="connsiteX20" fmla="*/ 0 w 321830"/>
                <a:gd name="connsiteY20" fmla="*/ 153776 h 188871"/>
                <a:gd name="connsiteX21" fmla="*/ 1543 w 321830"/>
                <a:gd name="connsiteY21" fmla="*/ 150499 h 188871"/>
                <a:gd name="connsiteX22" fmla="*/ 4439 w 321830"/>
                <a:gd name="connsiteY22" fmla="*/ 144327 h 188871"/>
                <a:gd name="connsiteX23" fmla="*/ 10163 w 321830"/>
                <a:gd name="connsiteY23" fmla="*/ 132373 h 188871"/>
                <a:gd name="connsiteX24" fmla="*/ 10487 w 321830"/>
                <a:gd name="connsiteY24" fmla="*/ 131602 h 188871"/>
                <a:gd name="connsiteX25" fmla="*/ 32214 w 321830"/>
                <a:gd name="connsiteY25" fmla="*/ 140022 h 188871"/>
                <a:gd name="connsiteX26" fmla="*/ 118967 w 321830"/>
                <a:gd name="connsiteY26" fmla="*/ 144908 h 188871"/>
                <a:gd name="connsiteX27" fmla="*/ 106108 w 321830"/>
                <a:gd name="connsiteY27" fmla="*/ 61364 h 188871"/>
                <a:gd name="connsiteX28" fmla="*/ 123006 w 321830"/>
                <a:gd name="connsiteY28" fmla="*/ 46067 h 188871"/>
                <a:gd name="connsiteX29" fmla="*/ 154429 w 321830"/>
                <a:gd name="connsiteY29" fmla="*/ 51011 h 188871"/>
                <a:gd name="connsiteX30" fmla="*/ 154496 w 321830"/>
                <a:gd name="connsiteY30" fmla="*/ 51011 h 188871"/>
                <a:gd name="connsiteX31" fmla="*/ 162916 w 321830"/>
                <a:gd name="connsiteY31" fmla="*/ 49344 h 188871"/>
                <a:gd name="connsiteX32" fmla="*/ 165678 w 321830"/>
                <a:gd name="connsiteY32" fmla="*/ 47734 h 188871"/>
                <a:gd name="connsiteX33" fmla="*/ 169983 w 321830"/>
                <a:gd name="connsiteY33" fmla="*/ 47477 h 188871"/>
                <a:gd name="connsiteX34" fmla="*/ 197034 w 321830"/>
                <a:gd name="connsiteY34" fmla="*/ 23055 h 188871"/>
                <a:gd name="connsiteX35" fmla="*/ 199473 w 321830"/>
                <a:gd name="connsiteY35" fmla="*/ 17464 h 188871"/>
                <a:gd name="connsiteX36" fmla="*/ 199539 w 321830"/>
                <a:gd name="connsiteY36" fmla="*/ 17464 h 188871"/>
                <a:gd name="connsiteX37" fmla="*/ 200949 w 321830"/>
                <a:gd name="connsiteY37" fmla="*/ 17911 h 188871"/>
                <a:gd name="connsiteX38" fmla="*/ 207569 w 321830"/>
                <a:gd name="connsiteY38" fmla="*/ 2166 h 188871"/>
                <a:gd name="connsiteX39" fmla="*/ 237839 w 321830"/>
                <a:gd name="connsiteY39" fmla="*/ 7500 h 188871"/>
                <a:gd name="connsiteX40" fmla="*/ 245488 w 321830"/>
                <a:gd name="connsiteY40" fmla="*/ 11806 h 188871"/>
                <a:gd name="connsiteX41" fmla="*/ 254098 w 321830"/>
                <a:gd name="connsiteY41" fmla="*/ 17397 h 188871"/>
                <a:gd name="connsiteX42" fmla="*/ 290789 w 321830"/>
                <a:gd name="connsiteY42" fmla="*/ 52420 h 188871"/>
                <a:gd name="connsiteX43" fmla="*/ 290789 w 321830"/>
                <a:gd name="connsiteY43" fmla="*/ 52487 h 188871"/>
                <a:gd name="connsiteX44" fmla="*/ 309620 w 321830"/>
                <a:gd name="connsiteY44" fmla="*/ 82500 h 188871"/>
                <a:gd name="connsiteX45" fmla="*/ 321831 w 321830"/>
                <a:gd name="connsiteY45" fmla="*/ 125106 h 188871"/>
                <a:gd name="connsiteX46" fmla="*/ 321231 w 321830"/>
                <a:gd name="connsiteY46" fmla="*/ 125515 h 18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21830" h="188871">
                  <a:moveTo>
                    <a:pt x="321231" y="125515"/>
                  </a:moveTo>
                  <a:cubicBezTo>
                    <a:pt x="320974" y="125382"/>
                    <a:pt x="320783" y="125325"/>
                    <a:pt x="320583" y="125191"/>
                  </a:cubicBezTo>
                  <a:lnTo>
                    <a:pt x="320650" y="125830"/>
                  </a:lnTo>
                  <a:lnTo>
                    <a:pt x="305095" y="134954"/>
                  </a:lnTo>
                  <a:cubicBezTo>
                    <a:pt x="304838" y="133735"/>
                    <a:pt x="304514" y="132573"/>
                    <a:pt x="304133" y="131230"/>
                  </a:cubicBezTo>
                  <a:cubicBezTo>
                    <a:pt x="298218" y="136564"/>
                    <a:pt x="292827" y="139841"/>
                    <a:pt x="288769" y="141965"/>
                  </a:cubicBezTo>
                  <a:cubicBezTo>
                    <a:pt x="284207" y="144279"/>
                    <a:pt x="277587" y="147108"/>
                    <a:pt x="259204" y="148966"/>
                  </a:cubicBezTo>
                  <a:cubicBezTo>
                    <a:pt x="257080" y="149223"/>
                    <a:pt x="254775" y="149413"/>
                    <a:pt x="252327" y="149604"/>
                  </a:cubicBezTo>
                  <a:cubicBezTo>
                    <a:pt x="250403" y="149737"/>
                    <a:pt x="248345" y="149928"/>
                    <a:pt x="246155" y="149994"/>
                  </a:cubicBezTo>
                  <a:cubicBezTo>
                    <a:pt x="237411" y="150576"/>
                    <a:pt x="226743" y="150956"/>
                    <a:pt x="213760" y="151023"/>
                  </a:cubicBezTo>
                  <a:cubicBezTo>
                    <a:pt x="210998" y="151090"/>
                    <a:pt x="208493" y="151090"/>
                    <a:pt x="206178" y="151090"/>
                  </a:cubicBezTo>
                  <a:lnTo>
                    <a:pt x="203730" y="151090"/>
                  </a:lnTo>
                  <a:cubicBezTo>
                    <a:pt x="203597" y="148385"/>
                    <a:pt x="203340" y="145365"/>
                    <a:pt x="202635" y="142089"/>
                  </a:cubicBezTo>
                  <a:cubicBezTo>
                    <a:pt x="201673" y="136821"/>
                    <a:pt x="199873" y="130906"/>
                    <a:pt x="196596" y="124801"/>
                  </a:cubicBezTo>
                  <a:cubicBezTo>
                    <a:pt x="191329" y="114838"/>
                    <a:pt x="184452" y="108542"/>
                    <a:pt x="180013" y="105132"/>
                  </a:cubicBezTo>
                  <a:cubicBezTo>
                    <a:pt x="167411" y="94397"/>
                    <a:pt x="152571" y="83405"/>
                    <a:pt x="147876" y="87072"/>
                  </a:cubicBezTo>
                  <a:cubicBezTo>
                    <a:pt x="145494" y="88873"/>
                    <a:pt x="146847" y="93759"/>
                    <a:pt x="149095" y="103913"/>
                  </a:cubicBezTo>
                  <a:cubicBezTo>
                    <a:pt x="155200" y="131545"/>
                    <a:pt x="158220" y="145556"/>
                    <a:pt x="155905" y="154938"/>
                  </a:cubicBezTo>
                  <a:cubicBezTo>
                    <a:pt x="154810" y="159434"/>
                    <a:pt x="152686" y="163291"/>
                    <a:pt x="150124" y="166568"/>
                  </a:cubicBezTo>
                  <a:cubicBezTo>
                    <a:pt x="144723" y="173445"/>
                    <a:pt x="137265" y="178007"/>
                    <a:pt x="132197" y="181027"/>
                  </a:cubicBezTo>
                  <a:cubicBezTo>
                    <a:pt x="103984" y="198181"/>
                    <a:pt x="53407" y="186361"/>
                    <a:pt x="0" y="153776"/>
                  </a:cubicBezTo>
                  <a:lnTo>
                    <a:pt x="1543" y="150499"/>
                  </a:lnTo>
                  <a:lnTo>
                    <a:pt x="4439" y="144327"/>
                  </a:lnTo>
                  <a:lnTo>
                    <a:pt x="10163" y="132373"/>
                  </a:lnTo>
                  <a:lnTo>
                    <a:pt x="10487" y="131602"/>
                  </a:lnTo>
                  <a:cubicBezTo>
                    <a:pt x="17174" y="134564"/>
                    <a:pt x="24432" y="137450"/>
                    <a:pt x="32214" y="140022"/>
                  </a:cubicBezTo>
                  <a:cubicBezTo>
                    <a:pt x="42948" y="143622"/>
                    <a:pt x="105727" y="164511"/>
                    <a:pt x="118967" y="144908"/>
                  </a:cubicBezTo>
                  <a:cubicBezTo>
                    <a:pt x="131112" y="126792"/>
                    <a:pt x="90173" y="91054"/>
                    <a:pt x="106108" y="61364"/>
                  </a:cubicBezTo>
                  <a:cubicBezTo>
                    <a:pt x="107652" y="58535"/>
                    <a:pt x="112795" y="49858"/>
                    <a:pt x="123006" y="46067"/>
                  </a:cubicBezTo>
                  <a:cubicBezTo>
                    <a:pt x="136122" y="41181"/>
                    <a:pt x="149162" y="47734"/>
                    <a:pt x="154429" y="51011"/>
                  </a:cubicBezTo>
                  <a:lnTo>
                    <a:pt x="154496" y="51011"/>
                  </a:lnTo>
                  <a:cubicBezTo>
                    <a:pt x="157705" y="50944"/>
                    <a:pt x="160534" y="50430"/>
                    <a:pt x="162916" y="49344"/>
                  </a:cubicBezTo>
                  <a:cubicBezTo>
                    <a:pt x="163944" y="48896"/>
                    <a:pt x="164906" y="48382"/>
                    <a:pt x="165678" y="47734"/>
                  </a:cubicBezTo>
                  <a:cubicBezTo>
                    <a:pt x="167288" y="47734"/>
                    <a:pt x="168697" y="47667"/>
                    <a:pt x="169983" y="47477"/>
                  </a:cubicBezTo>
                  <a:cubicBezTo>
                    <a:pt x="183861" y="45486"/>
                    <a:pt x="192538" y="32437"/>
                    <a:pt x="197034" y="23055"/>
                  </a:cubicBezTo>
                  <a:cubicBezTo>
                    <a:pt x="198063" y="20931"/>
                    <a:pt x="198901" y="19007"/>
                    <a:pt x="199473" y="17464"/>
                  </a:cubicBezTo>
                  <a:lnTo>
                    <a:pt x="199539" y="17464"/>
                  </a:lnTo>
                  <a:lnTo>
                    <a:pt x="200949" y="17911"/>
                  </a:lnTo>
                  <a:cubicBezTo>
                    <a:pt x="202101" y="12958"/>
                    <a:pt x="202492" y="5767"/>
                    <a:pt x="207569" y="2166"/>
                  </a:cubicBezTo>
                  <a:cubicBezTo>
                    <a:pt x="212903" y="-1624"/>
                    <a:pt x="221961" y="-796"/>
                    <a:pt x="237839" y="7500"/>
                  </a:cubicBezTo>
                  <a:cubicBezTo>
                    <a:pt x="240478" y="8843"/>
                    <a:pt x="243040" y="10263"/>
                    <a:pt x="245488" y="11806"/>
                  </a:cubicBezTo>
                  <a:cubicBezTo>
                    <a:pt x="248441" y="13539"/>
                    <a:pt x="251336" y="15406"/>
                    <a:pt x="254098" y="17397"/>
                  </a:cubicBezTo>
                  <a:cubicBezTo>
                    <a:pt x="269777" y="28255"/>
                    <a:pt x="281921" y="41114"/>
                    <a:pt x="290789" y="52420"/>
                  </a:cubicBezTo>
                  <a:cubicBezTo>
                    <a:pt x="290789" y="52487"/>
                    <a:pt x="290789" y="52487"/>
                    <a:pt x="290789" y="52487"/>
                  </a:cubicBezTo>
                  <a:cubicBezTo>
                    <a:pt x="303638" y="69070"/>
                    <a:pt x="309620" y="82500"/>
                    <a:pt x="309620" y="82500"/>
                  </a:cubicBezTo>
                  <a:cubicBezTo>
                    <a:pt x="313792" y="91949"/>
                    <a:pt x="319068" y="106341"/>
                    <a:pt x="321831" y="125106"/>
                  </a:cubicBezTo>
                  <a:lnTo>
                    <a:pt x="321231" y="125515"/>
                  </a:lnTo>
                  <a:close/>
                </a:path>
              </a:pathLst>
            </a:custGeom>
            <a:solidFill>
              <a:srgbClr val="E859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F1667018-DF1C-9514-35E5-59F948838447}"/>
                </a:ext>
              </a:extLst>
            </p:cNvPr>
            <p:cNvSpPr/>
            <p:nvPr/>
          </p:nvSpPr>
          <p:spPr>
            <a:xfrm>
              <a:off x="9770937" y="1599782"/>
              <a:ext cx="15925" cy="49177"/>
            </a:xfrm>
            <a:custGeom>
              <a:avLst/>
              <a:gdLst>
                <a:gd name="connsiteX0" fmla="*/ 0 w 5848"/>
                <a:gd name="connsiteY0" fmla="*/ 0 h 18059"/>
                <a:gd name="connsiteX1" fmla="*/ 5848 w 5848"/>
                <a:gd name="connsiteY1" fmla="*/ 17993 h 18059"/>
                <a:gd name="connsiteX2" fmla="*/ 5848 w 5848"/>
                <a:gd name="connsiteY2" fmla="*/ 18059 h 1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8" h="18059">
                  <a:moveTo>
                    <a:pt x="0" y="0"/>
                  </a:moveTo>
                  <a:cubicBezTo>
                    <a:pt x="2572" y="6620"/>
                    <a:pt x="4496" y="12725"/>
                    <a:pt x="5848" y="17993"/>
                  </a:cubicBezTo>
                  <a:lnTo>
                    <a:pt x="5848" y="18059"/>
                  </a:lnTo>
                </a:path>
              </a:pathLst>
            </a:custGeom>
            <a:noFill/>
            <a:ln w="867" cap="flat">
              <a:solidFill>
                <a:srgbClr val="AF342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8D1A0B86-49B1-740B-D3DD-069A5427ABC8}"/>
                </a:ext>
              </a:extLst>
            </p:cNvPr>
            <p:cNvSpPr/>
            <p:nvPr/>
          </p:nvSpPr>
          <p:spPr>
            <a:xfrm>
              <a:off x="8881717" y="1607459"/>
              <a:ext cx="104699" cy="93997"/>
            </a:xfrm>
            <a:custGeom>
              <a:avLst/>
              <a:gdLst>
                <a:gd name="connsiteX0" fmla="*/ 38449 w 38448"/>
                <a:gd name="connsiteY0" fmla="*/ 16402 h 34518"/>
                <a:gd name="connsiteX1" fmla="*/ 32724 w 38448"/>
                <a:gd name="connsiteY1" fmla="*/ 28356 h 34518"/>
                <a:gd name="connsiteX2" fmla="*/ 29828 w 38448"/>
                <a:gd name="connsiteY2" fmla="*/ 34519 h 34518"/>
                <a:gd name="connsiteX3" fmla="*/ 3282 w 38448"/>
                <a:gd name="connsiteY3" fmla="*/ 19869 h 34518"/>
                <a:gd name="connsiteX4" fmla="*/ 139 w 38448"/>
                <a:gd name="connsiteY4" fmla="*/ 12925 h 34518"/>
                <a:gd name="connsiteX5" fmla="*/ 911 w 38448"/>
                <a:gd name="connsiteY5" fmla="*/ 9392 h 34518"/>
                <a:gd name="connsiteX6" fmla="*/ 1034 w 38448"/>
                <a:gd name="connsiteY6" fmla="*/ 8877 h 34518"/>
                <a:gd name="connsiteX7" fmla="*/ 10159 w 38448"/>
                <a:gd name="connsiteY7" fmla="*/ 200 h 34518"/>
                <a:gd name="connsiteX8" fmla="*/ 12083 w 38448"/>
                <a:gd name="connsiteY8" fmla="*/ 0 h 34518"/>
                <a:gd name="connsiteX9" fmla="*/ 22113 w 38448"/>
                <a:gd name="connsiteY9" fmla="*/ 391 h 34518"/>
                <a:gd name="connsiteX10" fmla="*/ 36706 w 38448"/>
                <a:gd name="connsiteY10" fmla="*/ 14659 h 34518"/>
                <a:gd name="connsiteX11" fmla="*/ 38449 w 38448"/>
                <a:gd name="connsiteY11" fmla="*/ 16402 h 3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448" h="34518">
                  <a:moveTo>
                    <a:pt x="38449" y="16402"/>
                  </a:moveTo>
                  <a:lnTo>
                    <a:pt x="32724" y="28356"/>
                  </a:lnTo>
                  <a:lnTo>
                    <a:pt x="29828" y="34519"/>
                  </a:lnTo>
                  <a:lnTo>
                    <a:pt x="3282" y="19869"/>
                  </a:lnTo>
                  <a:cubicBezTo>
                    <a:pt x="834" y="18459"/>
                    <a:pt x="-442" y="15697"/>
                    <a:pt x="139" y="12925"/>
                  </a:cubicBezTo>
                  <a:lnTo>
                    <a:pt x="911" y="9392"/>
                  </a:lnTo>
                  <a:lnTo>
                    <a:pt x="1034" y="8877"/>
                  </a:lnTo>
                  <a:cubicBezTo>
                    <a:pt x="1996" y="4315"/>
                    <a:pt x="5664" y="905"/>
                    <a:pt x="10159" y="200"/>
                  </a:cubicBezTo>
                  <a:cubicBezTo>
                    <a:pt x="10798" y="76"/>
                    <a:pt x="11445" y="0"/>
                    <a:pt x="12083" y="0"/>
                  </a:cubicBezTo>
                  <a:cubicBezTo>
                    <a:pt x="16779" y="0"/>
                    <a:pt x="21666" y="133"/>
                    <a:pt x="22113" y="391"/>
                  </a:cubicBezTo>
                  <a:cubicBezTo>
                    <a:pt x="22694" y="714"/>
                    <a:pt x="31238" y="9201"/>
                    <a:pt x="36706" y="14659"/>
                  </a:cubicBezTo>
                  <a:lnTo>
                    <a:pt x="38449" y="16402"/>
                  </a:lnTo>
                  <a:close/>
                </a:path>
              </a:pathLst>
            </a:custGeom>
            <a:solidFill>
              <a:srgbClr val="F97A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67AF647E-4EE5-DDA7-6ADB-1FB240303325}"/>
                </a:ext>
              </a:extLst>
            </p:cNvPr>
            <p:cNvSpPr/>
            <p:nvPr/>
          </p:nvSpPr>
          <p:spPr>
            <a:xfrm>
              <a:off x="9410271" y="2456251"/>
              <a:ext cx="144370" cy="110780"/>
            </a:xfrm>
            <a:custGeom>
              <a:avLst/>
              <a:gdLst>
                <a:gd name="connsiteX0" fmla="*/ 53016 w 53016"/>
                <a:gd name="connsiteY0" fmla="*/ 0 h 40681"/>
                <a:gd name="connsiteX1" fmla="*/ 53016 w 53016"/>
                <a:gd name="connsiteY1" fmla="*/ 29947 h 40681"/>
                <a:gd name="connsiteX2" fmla="*/ 1343 w 53016"/>
                <a:gd name="connsiteY2" fmla="*/ 40681 h 40681"/>
                <a:gd name="connsiteX3" fmla="*/ 0 w 53016"/>
                <a:gd name="connsiteY3" fmla="*/ 29689 h 40681"/>
                <a:gd name="connsiteX4" fmla="*/ 33614 w 53016"/>
                <a:gd name="connsiteY4" fmla="*/ 0 h 4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16" h="40681">
                  <a:moveTo>
                    <a:pt x="53016" y="0"/>
                  </a:moveTo>
                  <a:lnTo>
                    <a:pt x="53016" y="29947"/>
                  </a:lnTo>
                  <a:lnTo>
                    <a:pt x="1343" y="40681"/>
                  </a:lnTo>
                  <a:lnTo>
                    <a:pt x="0" y="29689"/>
                  </a:lnTo>
                  <a:lnTo>
                    <a:pt x="33614" y="0"/>
                  </a:lnTo>
                  <a:close/>
                </a:path>
              </a:pathLst>
            </a:custGeom>
            <a:solidFill>
              <a:srgbClr val="3D3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77BF6059-E57F-CCE6-1458-3964FE450076}"/>
                </a:ext>
              </a:extLst>
            </p:cNvPr>
            <p:cNvSpPr/>
            <p:nvPr/>
          </p:nvSpPr>
          <p:spPr>
            <a:xfrm>
              <a:off x="9662232" y="1437202"/>
              <a:ext cx="108705" cy="162577"/>
            </a:xfrm>
            <a:custGeom>
              <a:avLst/>
              <a:gdLst>
                <a:gd name="connsiteX0" fmla="*/ 39919 w 39919"/>
                <a:gd name="connsiteY0" fmla="*/ 59703 h 59702"/>
                <a:gd name="connsiteX1" fmla="*/ 27127 w 39919"/>
                <a:gd name="connsiteY1" fmla="*/ 33614 h 59702"/>
                <a:gd name="connsiteX2" fmla="*/ 9515 w 39919"/>
                <a:gd name="connsiteY2" fmla="*/ 9773 h 59702"/>
                <a:gd name="connsiteX3" fmla="*/ 0 w 39919"/>
                <a:gd name="connsiteY3" fmla="*/ 67 h 59702"/>
                <a:gd name="connsiteX4" fmla="*/ 0 w 39919"/>
                <a:gd name="connsiteY4" fmla="*/ 0 h 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19" h="59702">
                  <a:moveTo>
                    <a:pt x="39919" y="59703"/>
                  </a:moveTo>
                  <a:cubicBezTo>
                    <a:pt x="36833" y="51606"/>
                    <a:pt x="32728" y="42739"/>
                    <a:pt x="27127" y="33614"/>
                  </a:cubicBezTo>
                  <a:cubicBezTo>
                    <a:pt x="22374" y="25708"/>
                    <a:pt x="16583" y="17678"/>
                    <a:pt x="9515" y="9773"/>
                  </a:cubicBezTo>
                  <a:cubicBezTo>
                    <a:pt x="6363" y="6239"/>
                    <a:pt x="3219" y="3029"/>
                    <a:pt x="0" y="67"/>
                  </a:cubicBezTo>
                  <a:lnTo>
                    <a:pt x="0" y="0"/>
                  </a:lnTo>
                </a:path>
              </a:pathLst>
            </a:custGeom>
            <a:noFill/>
            <a:ln w="867" cap="flat">
              <a:solidFill>
                <a:srgbClr val="AF342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0565B08D-F3BD-BBA5-A3CB-B75CB3B0301A}"/>
                </a:ext>
              </a:extLst>
            </p:cNvPr>
            <p:cNvSpPr/>
            <p:nvPr/>
          </p:nvSpPr>
          <p:spPr>
            <a:xfrm>
              <a:off x="9491529" y="1648959"/>
              <a:ext cx="436408" cy="807292"/>
            </a:xfrm>
            <a:custGeom>
              <a:avLst/>
              <a:gdLst>
                <a:gd name="connsiteX0" fmla="*/ 160260 w 160259"/>
                <a:gd name="connsiteY0" fmla="*/ 277949 h 296456"/>
                <a:gd name="connsiteX1" fmla="*/ 154154 w 160259"/>
                <a:gd name="connsiteY1" fmla="*/ 278140 h 296456"/>
                <a:gd name="connsiteX2" fmla="*/ 133780 w 160259"/>
                <a:gd name="connsiteY2" fmla="*/ 278844 h 296456"/>
                <a:gd name="connsiteX3" fmla="*/ 128446 w 160259"/>
                <a:gd name="connsiteY3" fmla="*/ 279035 h 296456"/>
                <a:gd name="connsiteX4" fmla="*/ 66296 w 160259"/>
                <a:gd name="connsiteY4" fmla="*/ 92345 h 296456"/>
                <a:gd name="connsiteX5" fmla="*/ 61867 w 160259"/>
                <a:gd name="connsiteY5" fmla="*/ 52245 h 296456"/>
                <a:gd name="connsiteX6" fmla="*/ 58266 w 160259"/>
                <a:gd name="connsiteY6" fmla="*/ 51416 h 296456"/>
                <a:gd name="connsiteX7" fmla="*/ 51008 w 160259"/>
                <a:gd name="connsiteY7" fmla="*/ 128530 h 296456"/>
                <a:gd name="connsiteX8" fmla="*/ 33396 w 160259"/>
                <a:gd name="connsiteY8" fmla="*/ 296456 h 296456"/>
                <a:gd name="connsiteX9" fmla="*/ 430 w 160259"/>
                <a:gd name="connsiteY9" fmla="*/ 296456 h 296456"/>
                <a:gd name="connsiteX10" fmla="*/ 5764 w 160259"/>
                <a:gd name="connsiteY10" fmla="*/ 79496 h 296456"/>
                <a:gd name="connsiteX11" fmla="*/ 7755 w 160259"/>
                <a:gd name="connsiteY11" fmla="*/ 51930 h 296456"/>
                <a:gd name="connsiteX12" fmla="*/ 8850 w 160259"/>
                <a:gd name="connsiteY12" fmla="*/ 38176 h 296456"/>
                <a:gd name="connsiteX13" fmla="*/ 10527 w 160259"/>
                <a:gd name="connsiteY13" fmla="*/ 19860 h 296456"/>
                <a:gd name="connsiteX14" fmla="*/ 18109 w 160259"/>
                <a:gd name="connsiteY14" fmla="*/ 19793 h 296456"/>
                <a:gd name="connsiteX15" fmla="*/ 50503 w 160259"/>
                <a:gd name="connsiteY15" fmla="*/ 18764 h 296456"/>
                <a:gd name="connsiteX16" fmla="*/ 56675 w 160259"/>
                <a:gd name="connsiteY16" fmla="*/ 18374 h 296456"/>
                <a:gd name="connsiteX17" fmla="*/ 63553 w 160259"/>
                <a:gd name="connsiteY17" fmla="*/ 17736 h 296456"/>
                <a:gd name="connsiteX18" fmla="*/ 93118 w 160259"/>
                <a:gd name="connsiteY18" fmla="*/ 10735 h 296456"/>
                <a:gd name="connsiteX19" fmla="*/ 108482 w 160259"/>
                <a:gd name="connsiteY19" fmla="*/ 0 h 296456"/>
                <a:gd name="connsiteX20" fmla="*/ 109444 w 160259"/>
                <a:gd name="connsiteY20" fmla="*/ 3724 h 296456"/>
                <a:gd name="connsiteX21" fmla="*/ 110216 w 160259"/>
                <a:gd name="connsiteY21" fmla="*/ 6934 h 296456"/>
                <a:gd name="connsiteX22" fmla="*/ 110797 w 160259"/>
                <a:gd name="connsiteY22" fmla="*/ 12849 h 296456"/>
                <a:gd name="connsiteX23" fmla="*/ 112216 w 160259"/>
                <a:gd name="connsiteY23" fmla="*/ 25832 h 296456"/>
                <a:gd name="connsiteX24" fmla="*/ 116588 w 160259"/>
                <a:gd name="connsiteY24" fmla="*/ 66189 h 296456"/>
                <a:gd name="connsiteX25" fmla="*/ 119350 w 160259"/>
                <a:gd name="connsiteY25" fmla="*/ 85916 h 296456"/>
                <a:gd name="connsiteX26" fmla="*/ 160260 w 160259"/>
                <a:gd name="connsiteY26" fmla="*/ 277949 h 29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0259" h="296456">
                  <a:moveTo>
                    <a:pt x="160260" y="277949"/>
                  </a:moveTo>
                  <a:lnTo>
                    <a:pt x="154154" y="278140"/>
                  </a:lnTo>
                  <a:lnTo>
                    <a:pt x="133780" y="278844"/>
                  </a:lnTo>
                  <a:lnTo>
                    <a:pt x="128446" y="279035"/>
                  </a:lnTo>
                  <a:cubicBezTo>
                    <a:pt x="102224" y="229810"/>
                    <a:pt x="77288" y="167145"/>
                    <a:pt x="66296" y="92345"/>
                  </a:cubicBezTo>
                  <a:cubicBezTo>
                    <a:pt x="64238" y="78591"/>
                    <a:pt x="62829" y="65161"/>
                    <a:pt x="61867" y="52245"/>
                  </a:cubicBezTo>
                  <a:lnTo>
                    <a:pt x="58266" y="51416"/>
                  </a:lnTo>
                  <a:cubicBezTo>
                    <a:pt x="55952" y="76991"/>
                    <a:pt x="53580" y="102699"/>
                    <a:pt x="51008" y="128530"/>
                  </a:cubicBezTo>
                  <a:cubicBezTo>
                    <a:pt x="45541" y="185147"/>
                    <a:pt x="39635" y="241125"/>
                    <a:pt x="33396" y="296456"/>
                  </a:cubicBezTo>
                  <a:lnTo>
                    <a:pt x="430" y="296456"/>
                  </a:lnTo>
                  <a:cubicBezTo>
                    <a:pt x="-855" y="226219"/>
                    <a:pt x="688" y="153848"/>
                    <a:pt x="5764" y="79496"/>
                  </a:cubicBezTo>
                  <a:cubicBezTo>
                    <a:pt x="6336" y="70371"/>
                    <a:pt x="6984" y="61179"/>
                    <a:pt x="7755" y="51930"/>
                  </a:cubicBezTo>
                  <a:cubicBezTo>
                    <a:pt x="8079" y="47368"/>
                    <a:pt x="8460" y="42739"/>
                    <a:pt x="8850" y="38176"/>
                  </a:cubicBezTo>
                  <a:cubicBezTo>
                    <a:pt x="9365" y="32071"/>
                    <a:pt x="9946" y="25965"/>
                    <a:pt x="10527" y="19860"/>
                  </a:cubicBezTo>
                  <a:cubicBezTo>
                    <a:pt x="12841" y="19860"/>
                    <a:pt x="15347" y="19860"/>
                    <a:pt x="18109" y="19793"/>
                  </a:cubicBezTo>
                  <a:cubicBezTo>
                    <a:pt x="31091" y="19726"/>
                    <a:pt x="41759" y="19345"/>
                    <a:pt x="50503" y="18764"/>
                  </a:cubicBezTo>
                  <a:cubicBezTo>
                    <a:pt x="52685" y="18698"/>
                    <a:pt x="54742" y="18507"/>
                    <a:pt x="56675" y="18374"/>
                  </a:cubicBezTo>
                  <a:cubicBezTo>
                    <a:pt x="59123" y="18183"/>
                    <a:pt x="61429" y="17993"/>
                    <a:pt x="63553" y="17736"/>
                  </a:cubicBezTo>
                  <a:cubicBezTo>
                    <a:pt x="81936" y="15869"/>
                    <a:pt x="88556" y="13040"/>
                    <a:pt x="93118" y="10735"/>
                  </a:cubicBezTo>
                  <a:cubicBezTo>
                    <a:pt x="97166" y="8611"/>
                    <a:pt x="102567" y="5334"/>
                    <a:pt x="108482" y="0"/>
                  </a:cubicBezTo>
                  <a:cubicBezTo>
                    <a:pt x="108863" y="1353"/>
                    <a:pt x="109187" y="2505"/>
                    <a:pt x="109444" y="3724"/>
                  </a:cubicBezTo>
                  <a:cubicBezTo>
                    <a:pt x="109758" y="4810"/>
                    <a:pt x="109958" y="5906"/>
                    <a:pt x="110216" y="6934"/>
                  </a:cubicBezTo>
                  <a:lnTo>
                    <a:pt x="110797" y="12849"/>
                  </a:lnTo>
                  <a:cubicBezTo>
                    <a:pt x="111311" y="17221"/>
                    <a:pt x="111759" y="21527"/>
                    <a:pt x="112216" y="25832"/>
                  </a:cubicBezTo>
                  <a:cubicBezTo>
                    <a:pt x="113692" y="39262"/>
                    <a:pt x="114911" y="52502"/>
                    <a:pt x="116588" y="66189"/>
                  </a:cubicBezTo>
                  <a:cubicBezTo>
                    <a:pt x="117359" y="72609"/>
                    <a:pt x="118255" y="79172"/>
                    <a:pt x="119350" y="85916"/>
                  </a:cubicBezTo>
                  <a:cubicBezTo>
                    <a:pt x="130313" y="154753"/>
                    <a:pt x="144448" y="218827"/>
                    <a:pt x="160260" y="277949"/>
                  </a:cubicBezTo>
                  <a:close/>
                </a:path>
              </a:pathLst>
            </a:custGeom>
            <a:solidFill>
              <a:srgbClr val="8AA8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91556DF1-AA24-88F0-DE6A-70AA890F4AE7}"/>
                </a:ext>
              </a:extLst>
            </p:cNvPr>
            <p:cNvSpPr/>
            <p:nvPr/>
          </p:nvSpPr>
          <p:spPr>
            <a:xfrm>
              <a:off x="9776021" y="2406423"/>
              <a:ext cx="143150" cy="105514"/>
            </a:xfrm>
            <a:custGeom>
              <a:avLst/>
              <a:gdLst>
                <a:gd name="connsiteX0" fmla="*/ 52568 w 52568"/>
                <a:gd name="connsiteY0" fmla="*/ 29489 h 38747"/>
                <a:gd name="connsiteX1" fmla="*/ 1991 w 52568"/>
                <a:gd name="connsiteY1" fmla="*/ 38748 h 38747"/>
                <a:gd name="connsiteX2" fmla="*/ 0 w 52568"/>
                <a:gd name="connsiteY2" fmla="*/ 31547 h 38747"/>
                <a:gd name="connsiteX3" fmla="*/ 29308 w 52568"/>
                <a:gd name="connsiteY3" fmla="*/ 705 h 38747"/>
                <a:gd name="connsiteX4" fmla="*/ 49682 w 52568"/>
                <a:gd name="connsiteY4" fmla="*/ 0 h 38747"/>
                <a:gd name="connsiteX5" fmla="*/ 52568 w 52568"/>
                <a:gd name="connsiteY5" fmla="*/ 29489 h 3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568" h="38747">
                  <a:moveTo>
                    <a:pt x="52568" y="29489"/>
                  </a:moveTo>
                  <a:cubicBezTo>
                    <a:pt x="52568" y="30709"/>
                    <a:pt x="1991" y="38748"/>
                    <a:pt x="1991" y="38748"/>
                  </a:cubicBezTo>
                  <a:lnTo>
                    <a:pt x="0" y="31547"/>
                  </a:lnTo>
                  <a:lnTo>
                    <a:pt x="29308" y="705"/>
                  </a:lnTo>
                  <a:lnTo>
                    <a:pt x="49682" y="0"/>
                  </a:lnTo>
                  <a:cubicBezTo>
                    <a:pt x="50835" y="11621"/>
                    <a:pt x="52568" y="28708"/>
                    <a:pt x="52568" y="29489"/>
                  </a:cubicBezTo>
                  <a:close/>
                </a:path>
              </a:pathLst>
            </a:custGeom>
            <a:solidFill>
              <a:srgbClr val="3D3D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83B25B96-3CFF-86B4-88C8-93D4A8B73751}"/>
                </a:ext>
              </a:extLst>
            </p:cNvPr>
            <p:cNvSpPr/>
            <p:nvPr/>
          </p:nvSpPr>
          <p:spPr>
            <a:xfrm>
              <a:off x="9789482" y="1634252"/>
              <a:ext cx="44384" cy="85049"/>
            </a:xfrm>
            <a:custGeom>
              <a:avLst/>
              <a:gdLst>
                <a:gd name="connsiteX0" fmla="*/ 16269 w 16299"/>
                <a:gd name="connsiteY0" fmla="*/ 12278 h 31232"/>
                <a:gd name="connsiteX1" fmla="*/ 8106 w 16299"/>
                <a:gd name="connsiteY1" fmla="*/ 27956 h 31232"/>
                <a:gd name="connsiteX2" fmla="*/ 2772 w 16299"/>
                <a:gd name="connsiteY2" fmla="*/ 31232 h 31232"/>
                <a:gd name="connsiteX3" fmla="*/ 1353 w 16299"/>
                <a:gd name="connsiteY3" fmla="*/ 18250 h 31232"/>
                <a:gd name="connsiteX4" fmla="*/ 772 w 16299"/>
                <a:gd name="connsiteY4" fmla="*/ 12335 h 31232"/>
                <a:gd name="connsiteX5" fmla="*/ 0 w 16299"/>
                <a:gd name="connsiteY5" fmla="*/ 9125 h 31232"/>
                <a:gd name="connsiteX6" fmla="*/ 15554 w 16299"/>
                <a:gd name="connsiteY6" fmla="*/ 0 h 31232"/>
                <a:gd name="connsiteX7" fmla="*/ 16269 w 16299"/>
                <a:gd name="connsiteY7" fmla="*/ 12278 h 3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99" h="31232">
                  <a:moveTo>
                    <a:pt x="16269" y="12278"/>
                  </a:moveTo>
                  <a:cubicBezTo>
                    <a:pt x="16650" y="18574"/>
                    <a:pt x="13506" y="24613"/>
                    <a:pt x="8106" y="27956"/>
                  </a:cubicBezTo>
                  <a:lnTo>
                    <a:pt x="2772" y="31232"/>
                  </a:lnTo>
                  <a:cubicBezTo>
                    <a:pt x="2324" y="26927"/>
                    <a:pt x="1876" y="22622"/>
                    <a:pt x="1353" y="18250"/>
                  </a:cubicBezTo>
                  <a:lnTo>
                    <a:pt x="772" y="12335"/>
                  </a:lnTo>
                  <a:cubicBezTo>
                    <a:pt x="514" y="11306"/>
                    <a:pt x="324" y="10211"/>
                    <a:pt x="0" y="9125"/>
                  </a:cubicBezTo>
                  <a:lnTo>
                    <a:pt x="15554" y="0"/>
                  </a:lnTo>
                  <a:lnTo>
                    <a:pt x="16269" y="12278"/>
                  </a:lnTo>
                  <a:close/>
                </a:path>
              </a:pathLst>
            </a:custGeom>
            <a:solidFill>
              <a:srgbClr val="F97A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1A865D1-9EF9-133A-ACD4-6477EE70F9A1}"/>
                </a:ext>
              </a:extLst>
            </p:cNvPr>
            <p:cNvSpPr/>
            <p:nvPr/>
          </p:nvSpPr>
          <p:spPr>
            <a:xfrm>
              <a:off x="9402412" y="1329094"/>
              <a:ext cx="99547" cy="96928"/>
            </a:xfrm>
            <a:custGeom>
              <a:avLst/>
              <a:gdLst>
                <a:gd name="connsiteX0" fmla="*/ 36557 w 36556"/>
                <a:gd name="connsiteY0" fmla="*/ 3715 h 35594"/>
                <a:gd name="connsiteX1" fmla="*/ 34119 w 36556"/>
                <a:gd name="connsiteY1" fmla="*/ 9306 h 35594"/>
                <a:gd name="connsiteX2" fmla="*/ 7068 w 36556"/>
                <a:gd name="connsiteY2" fmla="*/ 33728 h 35594"/>
                <a:gd name="connsiteX3" fmla="*/ 2762 w 36556"/>
                <a:gd name="connsiteY3" fmla="*/ 33985 h 35594"/>
                <a:gd name="connsiteX4" fmla="*/ 0 w 36556"/>
                <a:gd name="connsiteY4" fmla="*/ 35595 h 35594"/>
                <a:gd name="connsiteX5" fmla="*/ 124 w 36556"/>
                <a:gd name="connsiteY5" fmla="*/ 33795 h 35594"/>
                <a:gd name="connsiteX6" fmla="*/ 638 w 36556"/>
                <a:gd name="connsiteY6" fmla="*/ 20498 h 35594"/>
                <a:gd name="connsiteX7" fmla="*/ 4820 w 36556"/>
                <a:gd name="connsiteY7" fmla="*/ 19726 h 35594"/>
                <a:gd name="connsiteX8" fmla="*/ 21907 w 36556"/>
                <a:gd name="connsiteY8" fmla="*/ 8420 h 35594"/>
                <a:gd name="connsiteX9" fmla="*/ 24413 w 36556"/>
                <a:gd name="connsiteY9" fmla="*/ 3277 h 35594"/>
                <a:gd name="connsiteX10" fmla="*/ 25308 w 36556"/>
                <a:gd name="connsiteY10" fmla="*/ 0 h 35594"/>
                <a:gd name="connsiteX11" fmla="*/ 36557 w 36556"/>
                <a:gd name="connsiteY11" fmla="*/ 3715 h 3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56" h="35594">
                  <a:moveTo>
                    <a:pt x="36557" y="3715"/>
                  </a:moveTo>
                  <a:cubicBezTo>
                    <a:pt x="35985" y="5258"/>
                    <a:pt x="35147" y="7191"/>
                    <a:pt x="34119" y="9306"/>
                  </a:cubicBezTo>
                  <a:cubicBezTo>
                    <a:pt x="29623" y="18688"/>
                    <a:pt x="20945" y="31737"/>
                    <a:pt x="7068" y="33728"/>
                  </a:cubicBezTo>
                  <a:cubicBezTo>
                    <a:pt x="5782" y="33919"/>
                    <a:pt x="4362" y="33985"/>
                    <a:pt x="2762" y="33985"/>
                  </a:cubicBezTo>
                  <a:cubicBezTo>
                    <a:pt x="1991" y="34623"/>
                    <a:pt x="1029" y="35138"/>
                    <a:pt x="0" y="35595"/>
                  </a:cubicBezTo>
                  <a:lnTo>
                    <a:pt x="124" y="33795"/>
                  </a:lnTo>
                  <a:lnTo>
                    <a:pt x="638" y="20498"/>
                  </a:lnTo>
                  <a:cubicBezTo>
                    <a:pt x="1276" y="20431"/>
                    <a:pt x="2829" y="20241"/>
                    <a:pt x="4820" y="19726"/>
                  </a:cubicBezTo>
                  <a:cubicBezTo>
                    <a:pt x="9639" y="18631"/>
                    <a:pt x="17221" y="15745"/>
                    <a:pt x="21907" y="8420"/>
                  </a:cubicBezTo>
                  <a:cubicBezTo>
                    <a:pt x="23060" y="6687"/>
                    <a:pt x="23832" y="4944"/>
                    <a:pt x="24413" y="3277"/>
                  </a:cubicBezTo>
                  <a:cubicBezTo>
                    <a:pt x="24803" y="2115"/>
                    <a:pt x="25117" y="1029"/>
                    <a:pt x="25308" y="0"/>
                  </a:cubicBezTo>
                  <a:lnTo>
                    <a:pt x="36557" y="3715"/>
                  </a:lnTo>
                  <a:close/>
                </a:path>
              </a:pathLst>
            </a:custGeom>
            <a:solidFill>
              <a:srgbClr val="E859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E4F5F0BB-C329-D1D1-EE56-3A48BCA05F07}"/>
                </a:ext>
              </a:extLst>
            </p:cNvPr>
            <p:cNvSpPr/>
            <p:nvPr/>
          </p:nvSpPr>
          <p:spPr>
            <a:xfrm>
              <a:off x="7887038" y="1001445"/>
              <a:ext cx="748153" cy="148752"/>
            </a:xfrm>
            <a:custGeom>
              <a:avLst/>
              <a:gdLst>
                <a:gd name="connsiteX0" fmla="*/ 0 w 274739"/>
                <a:gd name="connsiteY0" fmla="*/ 54626 h 54625"/>
                <a:gd name="connsiteX1" fmla="*/ 59446 w 274739"/>
                <a:gd name="connsiteY1" fmla="*/ 35347 h 54625"/>
                <a:gd name="connsiteX2" fmla="*/ 274739 w 274739"/>
                <a:gd name="connsiteY2" fmla="*/ 0 h 5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739" h="54625">
                  <a:moveTo>
                    <a:pt x="0" y="54626"/>
                  </a:moveTo>
                  <a:cubicBezTo>
                    <a:pt x="18860" y="47796"/>
                    <a:pt x="38681" y="41319"/>
                    <a:pt x="59446" y="35347"/>
                  </a:cubicBezTo>
                  <a:cubicBezTo>
                    <a:pt x="138017" y="12763"/>
                    <a:pt x="211131" y="3010"/>
                    <a:pt x="274739" y="0"/>
                  </a:cubicBezTo>
                </a:path>
              </a:pathLst>
            </a:custGeom>
            <a:noFill/>
            <a:ln w="867" cap="flat">
              <a:solidFill>
                <a:srgbClr val="3D3D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553A5DFD-3382-E9CA-4920-ED7178C59AD4}"/>
                </a:ext>
              </a:extLst>
            </p:cNvPr>
            <p:cNvSpPr/>
            <p:nvPr/>
          </p:nvSpPr>
          <p:spPr>
            <a:xfrm>
              <a:off x="7948279" y="1123949"/>
              <a:ext cx="638746" cy="135629"/>
            </a:xfrm>
            <a:custGeom>
              <a:avLst/>
              <a:gdLst>
                <a:gd name="connsiteX0" fmla="*/ 0 w 234562"/>
                <a:gd name="connsiteY0" fmla="*/ 49806 h 49806"/>
                <a:gd name="connsiteX1" fmla="*/ 77114 w 234562"/>
                <a:gd name="connsiteY1" fmla="*/ 25708 h 49806"/>
                <a:gd name="connsiteX2" fmla="*/ 234563 w 234562"/>
                <a:gd name="connsiteY2" fmla="*/ 0 h 4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562" h="49806">
                  <a:moveTo>
                    <a:pt x="0" y="49806"/>
                  </a:moveTo>
                  <a:cubicBezTo>
                    <a:pt x="23622" y="41177"/>
                    <a:pt x="49359" y="32956"/>
                    <a:pt x="77114" y="25708"/>
                  </a:cubicBezTo>
                  <a:cubicBezTo>
                    <a:pt x="135093" y="10573"/>
                    <a:pt x="188443" y="3181"/>
                    <a:pt x="234563" y="0"/>
                  </a:cubicBezTo>
                </a:path>
              </a:pathLst>
            </a:custGeom>
            <a:noFill/>
            <a:ln w="867" cap="flat">
              <a:solidFill>
                <a:srgbClr val="3D3D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BE802DC6-F924-13EC-B5E1-61CA15D63DD0}"/>
                </a:ext>
              </a:extLst>
            </p:cNvPr>
            <p:cNvSpPr/>
            <p:nvPr/>
          </p:nvSpPr>
          <p:spPr>
            <a:xfrm>
              <a:off x="8044533" y="1281444"/>
              <a:ext cx="455002" cy="100639"/>
            </a:xfrm>
            <a:custGeom>
              <a:avLst/>
              <a:gdLst>
                <a:gd name="connsiteX0" fmla="*/ 0 w 167087"/>
                <a:gd name="connsiteY0" fmla="*/ 36957 h 36957"/>
                <a:gd name="connsiteX1" fmla="*/ 61046 w 167087"/>
                <a:gd name="connsiteY1" fmla="*/ 20888 h 36957"/>
                <a:gd name="connsiteX2" fmla="*/ 167088 w 167087"/>
                <a:gd name="connsiteY2" fmla="*/ 0 h 3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087" h="36957">
                  <a:moveTo>
                    <a:pt x="0" y="36957"/>
                  </a:moveTo>
                  <a:cubicBezTo>
                    <a:pt x="19526" y="31337"/>
                    <a:pt x="39881" y="25937"/>
                    <a:pt x="61046" y="20888"/>
                  </a:cubicBezTo>
                  <a:cubicBezTo>
                    <a:pt x="98117" y="12049"/>
                    <a:pt x="133579" y="5229"/>
                    <a:pt x="167088" y="0"/>
                  </a:cubicBezTo>
                </a:path>
              </a:pathLst>
            </a:custGeom>
            <a:noFill/>
            <a:ln w="867" cap="flat">
              <a:solidFill>
                <a:srgbClr val="3D3D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0F06B1B9-678A-4939-E0BB-6646791A008A}"/>
                </a:ext>
              </a:extLst>
            </p:cNvPr>
            <p:cNvSpPr/>
            <p:nvPr/>
          </p:nvSpPr>
          <p:spPr>
            <a:xfrm>
              <a:off x="8858312" y="553755"/>
              <a:ext cx="466673" cy="352911"/>
            </a:xfrm>
            <a:custGeom>
              <a:avLst/>
              <a:gdLst>
                <a:gd name="connsiteX0" fmla="*/ 0 w 171373"/>
                <a:gd name="connsiteY0" fmla="*/ 129597 h 129597"/>
                <a:gd name="connsiteX1" fmla="*/ 50340 w 171373"/>
                <a:gd name="connsiteY1" fmla="*/ 74971 h 129597"/>
                <a:gd name="connsiteX2" fmla="*/ 171374 w 171373"/>
                <a:gd name="connsiteY2" fmla="*/ 0 h 12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73" h="129597">
                  <a:moveTo>
                    <a:pt x="0" y="129597"/>
                  </a:moveTo>
                  <a:cubicBezTo>
                    <a:pt x="13068" y="112462"/>
                    <a:pt x="29613" y="93621"/>
                    <a:pt x="50340" y="74971"/>
                  </a:cubicBezTo>
                  <a:cubicBezTo>
                    <a:pt x="93983" y="35690"/>
                    <a:pt x="138522" y="13106"/>
                    <a:pt x="171374" y="0"/>
                  </a:cubicBezTo>
                </a:path>
              </a:pathLst>
            </a:custGeom>
            <a:noFill/>
            <a:ln w="867" cap="flat">
              <a:solidFill>
                <a:srgbClr val="3D3D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A23CA9D0-C292-3913-4440-C9F4B4EF012E}"/>
                </a:ext>
              </a:extLst>
            </p:cNvPr>
            <p:cNvSpPr/>
            <p:nvPr/>
          </p:nvSpPr>
          <p:spPr>
            <a:xfrm>
              <a:off x="9147052" y="679167"/>
              <a:ext cx="291670" cy="177906"/>
            </a:xfrm>
            <a:custGeom>
              <a:avLst/>
              <a:gdLst>
                <a:gd name="connsiteX0" fmla="*/ 0 w 107108"/>
                <a:gd name="connsiteY0" fmla="*/ 65332 h 65331"/>
                <a:gd name="connsiteX1" fmla="*/ 31061 w 107108"/>
                <a:gd name="connsiteY1" fmla="*/ 35347 h 65331"/>
                <a:gd name="connsiteX2" fmla="*/ 107109 w 107108"/>
                <a:gd name="connsiteY2" fmla="*/ 0 h 6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08" h="65331">
                  <a:moveTo>
                    <a:pt x="0" y="65332"/>
                  </a:moveTo>
                  <a:cubicBezTo>
                    <a:pt x="7744" y="55959"/>
                    <a:pt x="17926" y="45415"/>
                    <a:pt x="31061" y="35347"/>
                  </a:cubicBezTo>
                  <a:cubicBezTo>
                    <a:pt x="59607" y="13449"/>
                    <a:pt x="88459" y="4210"/>
                    <a:pt x="107109" y="0"/>
                  </a:cubicBezTo>
                </a:path>
              </a:pathLst>
            </a:custGeom>
            <a:noFill/>
            <a:ln w="867" cap="flat">
              <a:solidFill>
                <a:srgbClr val="3D3D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998906D9-E60A-F35A-5FA3-C828EC18E28D}"/>
                </a:ext>
              </a:extLst>
            </p:cNvPr>
            <p:cNvSpPr/>
            <p:nvPr/>
          </p:nvSpPr>
          <p:spPr>
            <a:xfrm>
              <a:off x="8618384" y="1387350"/>
              <a:ext cx="141769" cy="178295"/>
            </a:xfrm>
            <a:custGeom>
              <a:avLst/>
              <a:gdLst>
                <a:gd name="connsiteX0" fmla="*/ 51921 w 52061"/>
                <a:gd name="connsiteY0" fmla="*/ 13878 h 65474"/>
                <a:gd name="connsiteX1" fmla="*/ 45749 w 52061"/>
                <a:gd name="connsiteY1" fmla="*/ 35347 h 65474"/>
                <a:gd name="connsiteX2" fmla="*/ 30966 w 52061"/>
                <a:gd name="connsiteY2" fmla="*/ 40424 h 65474"/>
                <a:gd name="connsiteX3" fmla="*/ 27565 w 52061"/>
                <a:gd name="connsiteY3" fmla="*/ 50006 h 65474"/>
                <a:gd name="connsiteX4" fmla="*/ 25060 w 52061"/>
                <a:gd name="connsiteY4" fmla="*/ 64075 h 65474"/>
                <a:gd name="connsiteX5" fmla="*/ 15935 w 52061"/>
                <a:gd name="connsiteY5" fmla="*/ 65294 h 65474"/>
                <a:gd name="connsiteX6" fmla="*/ 0 w 52061"/>
                <a:gd name="connsiteY6" fmla="*/ 61693 h 65474"/>
                <a:gd name="connsiteX7" fmla="*/ 9582 w 52061"/>
                <a:gd name="connsiteY7" fmla="*/ 48844 h 65474"/>
                <a:gd name="connsiteX8" fmla="*/ 22822 w 52061"/>
                <a:gd name="connsiteY8" fmla="*/ 19021 h 65474"/>
                <a:gd name="connsiteX9" fmla="*/ 36900 w 52061"/>
                <a:gd name="connsiteY9" fmla="*/ 4048 h 65474"/>
                <a:gd name="connsiteX10" fmla="*/ 38767 w 52061"/>
                <a:gd name="connsiteY10" fmla="*/ 581 h 65474"/>
                <a:gd name="connsiteX11" fmla="*/ 43910 w 52061"/>
                <a:gd name="connsiteY11" fmla="*/ 648 h 65474"/>
                <a:gd name="connsiteX12" fmla="*/ 51235 w 52061"/>
                <a:gd name="connsiteY12" fmla="*/ 0 h 65474"/>
                <a:gd name="connsiteX13" fmla="*/ 51921 w 52061"/>
                <a:gd name="connsiteY13" fmla="*/ 13878 h 6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061" h="65474">
                  <a:moveTo>
                    <a:pt x="51921" y="13878"/>
                  </a:moveTo>
                  <a:cubicBezTo>
                    <a:pt x="51406" y="22622"/>
                    <a:pt x="50959" y="30261"/>
                    <a:pt x="45749" y="35347"/>
                  </a:cubicBezTo>
                  <a:cubicBezTo>
                    <a:pt x="41634" y="39395"/>
                    <a:pt x="35976" y="40424"/>
                    <a:pt x="30966" y="40424"/>
                  </a:cubicBezTo>
                  <a:cubicBezTo>
                    <a:pt x="29680" y="43958"/>
                    <a:pt x="28527" y="47168"/>
                    <a:pt x="27565" y="50006"/>
                  </a:cubicBezTo>
                  <a:cubicBezTo>
                    <a:pt x="24870" y="57912"/>
                    <a:pt x="24032" y="61379"/>
                    <a:pt x="25060" y="64075"/>
                  </a:cubicBezTo>
                  <a:lnTo>
                    <a:pt x="15935" y="65294"/>
                  </a:lnTo>
                  <a:cubicBezTo>
                    <a:pt x="10668" y="66065"/>
                    <a:pt x="4886" y="64265"/>
                    <a:pt x="0" y="61693"/>
                  </a:cubicBezTo>
                  <a:cubicBezTo>
                    <a:pt x="3086" y="58550"/>
                    <a:pt x="5915" y="54245"/>
                    <a:pt x="9582" y="48844"/>
                  </a:cubicBezTo>
                  <a:cubicBezTo>
                    <a:pt x="16840" y="37986"/>
                    <a:pt x="20698" y="27318"/>
                    <a:pt x="22822" y="19021"/>
                  </a:cubicBezTo>
                  <a:cubicBezTo>
                    <a:pt x="27965" y="15431"/>
                    <a:pt x="33042" y="10544"/>
                    <a:pt x="36900" y="4048"/>
                  </a:cubicBezTo>
                  <a:cubicBezTo>
                    <a:pt x="37605" y="2896"/>
                    <a:pt x="38186" y="1734"/>
                    <a:pt x="38767" y="581"/>
                  </a:cubicBezTo>
                  <a:cubicBezTo>
                    <a:pt x="40243" y="705"/>
                    <a:pt x="41977" y="705"/>
                    <a:pt x="43910" y="648"/>
                  </a:cubicBezTo>
                  <a:cubicBezTo>
                    <a:pt x="45901" y="524"/>
                    <a:pt x="48597" y="391"/>
                    <a:pt x="51235" y="0"/>
                  </a:cubicBezTo>
                  <a:cubicBezTo>
                    <a:pt x="51854" y="3848"/>
                    <a:pt x="52302" y="8544"/>
                    <a:pt x="51921" y="13878"/>
                  </a:cubicBezTo>
                  <a:close/>
                </a:path>
              </a:pathLst>
            </a:custGeom>
            <a:solidFill>
              <a:srgbClr val="F97A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31CA8A44-BA00-9545-5570-EF2159BDA684}"/>
                </a:ext>
              </a:extLst>
            </p:cNvPr>
            <p:cNvSpPr/>
            <p:nvPr/>
          </p:nvSpPr>
          <p:spPr>
            <a:xfrm>
              <a:off x="8528044" y="1347913"/>
              <a:ext cx="252958" cy="226250"/>
            </a:xfrm>
            <a:custGeom>
              <a:avLst/>
              <a:gdLst>
                <a:gd name="connsiteX0" fmla="*/ 92745 w 92892"/>
                <a:gd name="connsiteY0" fmla="*/ 10491 h 83084"/>
                <a:gd name="connsiteX1" fmla="*/ 84392 w 92892"/>
                <a:gd name="connsiteY1" fmla="*/ 14472 h 83084"/>
                <a:gd name="connsiteX2" fmla="*/ 77067 w 92892"/>
                <a:gd name="connsiteY2" fmla="*/ 15120 h 83084"/>
                <a:gd name="connsiteX3" fmla="*/ 71923 w 92892"/>
                <a:gd name="connsiteY3" fmla="*/ 15053 h 83084"/>
                <a:gd name="connsiteX4" fmla="*/ 70056 w 92892"/>
                <a:gd name="connsiteY4" fmla="*/ 18520 h 83084"/>
                <a:gd name="connsiteX5" fmla="*/ 55978 w 92892"/>
                <a:gd name="connsiteY5" fmla="*/ 33494 h 83084"/>
                <a:gd name="connsiteX6" fmla="*/ 42739 w 92892"/>
                <a:gd name="connsiteY6" fmla="*/ 63316 h 83084"/>
                <a:gd name="connsiteX7" fmla="*/ 33156 w 92892"/>
                <a:gd name="connsiteY7" fmla="*/ 76165 h 83084"/>
                <a:gd name="connsiteX8" fmla="*/ 24032 w 92892"/>
                <a:gd name="connsiteY8" fmla="*/ 82147 h 83084"/>
                <a:gd name="connsiteX9" fmla="*/ 0 w 92892"/>
                <a:gd name="connsiteY9" fmla="*/ 77585 h 83084"/>
                <a:gd name="connsiteX10" fmla="*/ 33928 w 92892"/>
                <a:gd name="connsiteY10" fmla="*/ 17501 h 83084"/>
                <a:gd name="connsiteX11" fmla="*/ 51987 w 92892"/>
                <a:gd name="connsiteY11" fmla="*/ 3042 h 83084"/>
                <a:gd name="connsiteX12" fmla="*/ 67608 w 92892"/>
                <a:gd name="connsiteY12" fmla="*/ 3680 h 83084"/>
                <a:gd name="connsiteX13" fmla="*/ 87144 w 92892"/>
                <a:gd name="connsiteY13" fmla="*/ 1813 h 83084"/>
                <a:gd name="connsiteX14" fmla="*/ 92745 w 92892"/>
                <a:gd name="connsiteY14" fmla="*/ 10491 h 8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2" h="83084">
                  <a:moveTo>
                    <a:pt x="92745" y="10491"/>
                  </a:moveTo>
                  <a:cubicBezTo>
                    <a:pt x="92040" y="12805"/>
                    <a:pt x="88316" y="13901"/>
                    <a:pt x="84392" y="14472"/>
                  </a:cubicBezTo>
                  <a:cubicBezTo>
                    <a:pt x="81753" y="14853"/>
                    <a:pt x="79057" y="14986"/>
                    <a:pt x="77067" y="15120"/>
                  </a:cubicBezTo>
                  <a:cubicBezTo>
                    <a:pt x="75133" y="15186"/>
                    <a:pt x="73400" y="15186"/>
                    <a:pt x="71923" y="15053"/>
                  </a:cubicBezTo>
                  <a:cubicBezTo>
                    <a:pt x="71342" y="16206"/>
                    <a:pt x="70761" y="17368"/>
                    <a:pt x="70056" y="18520"/>
                  </a:cubicBezTo>
                  <a:cubicBezTo>
                    <a:pt x="66199" y="25016"/>
                    <a:pt x="61122" y="29893"/>
                    <a:pt x="55978" y="33494"/>
                  </a:cubicBezTo>
                  <a:cubicBezTo>
                    <a:pt x="53854" y="41790"/>
                    <a:pt x="49997" y="52458"/>
                    <a:pt x="42739" y="63316"/>
                  </a:cubicBezTo>
                  <a:cubicBezTo>
                    <a:pt x="39072" y="68717"/>
                    <a:pt x="36243" y="73022"/>
                    <a:pt x="33156" y="76165"/>
                  </a:cubicBezTo>
                  <a:cubicBezTo>
                    <a:pt x="30451" y="79061"/>
                    <a:pt x="27632" y="80985"/>
                    <a:pt x="24032" y="82147"/>
                  </a:cubicBezTo>
                  <a:cubicBezTo>
                    <a:pt x="14773" y="85110"/>
                    <a:pt x="7515" y="80347"/>
                    <a:pt x="0" y="77585"/>
                  </a:cubicBezTo>
                  <a:cubicBezTo>
                    <a:pt x="5525" y="66079"/>
                    <a:pt x="19279" y="37932"/>
                    <a:pt x="33928" y="17501"/>
                  </a:cubicBezTo>
                  <a:cubicBezTo>
                    <a:pt x="37586" y="12424"/>
                    <a:pt x="42929" y="5414"/>
                    <a:pt x="51987" y="3042"/>
                  </a:cubicBezTo>
                  <a:cubicBezTo>
                    <a:pt x="58026" y="1432"/>
                    <a:pt x="63684" y="2461"/>
                    <a:pt x="67608" y="3680"/>
                  </a:cubicBezTo>
                  <a:cubicBezTo>
                    <a:pt x="74743" y="-368"/>
                    <a:pt x="82001" y="-1206"/>
                    <a:pt x="87144" y="1813"/>
                  </a:cubicBezTo>
                  <a:cubicBezTo>
                    <a:pt x="90297" y="3747"/>
                    <a:pt x="93640" y="7728"/>
                    <a:pt x="92745" y="10491"/>
                  </a:cubicBezTo>
                  <a:close/>
                </a:path>
              </a:pathLst>
            </a:custGeom>
            <a:solidFill>
              <a:srgbClr val="371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0502F2D5-1D0B-D14A-F7D4-2E648967AB72}"/>
                </a:ext>
              </a:extLst>
            </p:cNvPr>
            <p:cNvSpPr/>
            <p:nvPr/>
          </p:nvSpPr>
          <p:spPr>
            <a:xfrm>
              <a:off x="8593483" y="1555324"/>
              <a:ext cx="131272" cy="39810"/>
            </a:xfrm>
            <a:custGeom>
              <a:avLst/>
              <a:gdLst>
                <a:gd name="connsiteX0" fmla="*/ 48206 w 48206"/>
                <a:gd name="connsiteY0" fmla="*/ 8811 h 14619"/>
                <a:gd name="connsiteX1" fmla="*/ 13306 w 48206"/>
                <a:gd name="connsiteY1" fmla="*/ 14335 h 14619"/>
                <a:gd name="connsiteX2" fmla="*/ 0 w 48206"/>
                <a:gd name="connsiteY2" fmla="*/ 5982 h 14619"/>
                <a:gd name="connsiteX3" fmla="*/ 9125 w 48206"/>
                <a:gd name="connsiteY3" fmla="*/ 0 h 14619"/>
                <a:gd name="connsiteX4" fmla="*/ 25060 w 48206"/>
                <a:gd name="connsiteY4" fmla="*/ 3601 h 14619"/>
                <a:gd name="connsiteX5" fmla="*/ 34185 w 48206"/>
                <a:gd name="connsiteY5" fmla="*/ 2381 h 14619"/>
                <a:gd name="connsiteX6" fmla="*/ 38557 w 48206"/>
                <a:gd name="connsiteY6" fmla="*/ 1810 h 14619"/>
                <a:gd name="connsiteX7" fmla="*/ 48206 w 48206"/>
                <a:gd name="connsiteY7" fmla="*/ 8811 h 1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06" h="14619">
                  <a:moveTo>
                    <a:pt x="48206" y="8811"/>
                  </a:moveTo>
                  <a:cubicBezTo>
                    <a:pt x="48206" y="8811"/>
                    <a:pt x="21984" y="16135"/>
                    <a:pt x="13306" y="14335"/>
                  </a:cubicBezTo>
                  <a:cubicBezTo>
                    <a:pt x="9449" y="13564"/>
                    <a:pt x="0" y="5982"/>
                    <a:pt x="0" y="5982"/>
                  </a:cubicBezTo>
                  <a:cubicBezTo>
                    <a:pt x="3601" y="4829"/>
                    <a:pt x="6429" y="2896"/>
                    <a:pt x="9125" y="0"/>
                  </a:cubicBezTo>
                  <a:cubicBezTo>
                    <a:pt x="14011" y="2572"/>
                    <a:pt x="19793" y="4372"/>
                    <a:pt x="25060" y="3601"/>
                  </a:cubicBezTo>
                  <a:lnTo>
                    <a:pt x="34185" y="2381"/>
                  </a:lnTo>
                  <a:lnTo>
                    <a:pt x="38557" y="1810"/>
                  </a:lnTo>
                  <a:lnTo>
                    <a:pt x="48206" y="88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12020658-1DFD-867B-252F-148C77B27C3B}"/>
                </a:ext>
              </a:extLst>
            </p:cNvPr>
            <p:cNvSpPr/>
            <p:nvPr/>
          </p:nvSpPr>
          <p:spPr>
            <a:xfrm>
              <a:off x="8196790" y="1554197"/>
              <a:ext cx="681984" cy="485566"/>
            </a:xfrm>
            <a:custGeom>
              <a:avLst/>
              <a:gdLst>
                <a:gd name="connsiteX0" fmla="*/ 250441 w 250440"/>
                <a:gd name="connsiteY0" fmla="*/ 163329 h 178311"/>
                <a:gd name="connsiteX1" fmla="*/ 249803 w 250440"/>
                <a:gd name="connsiteY1" fmla="*/ 163910 h 178311"/>
                <a:gd name="connsiteX2" fmla="*/ 236630 w 250440"/>
                <a:gd name="connsiteY2" fmla="*/ 176188 h 178311"/>
                <a:gd name="connsiteX3" fmla="*/ 234382 w 250440"/>
                <a:gd name="connsiteY3" fmla="*/ 178312 h 178311"/>
                <a:gd name="connsiteX4" fmla="*/ 199549 w 250440"/>
                <a:gd name="connsiteY4" fmla="*/ 131211 h 178311"/>
                <a:gd name="connsiteX5" fmla="*/ 193634 w 250440"/>
                <a:gd name="connsiteY5" fmla="*/ 92139 h 178311"/>
                <a:gd name="connsiteX6" fmla="*/ 195825 w 250440"/>
                <a:gd name="connsiteY6" fmla="*/ 68489 h 178311"/>
                <a:gd name="connsiteX7" fmla="*/ 187528 w 250440"/>
                <a:gd name="connsiteY7" fmla="*/ 103131 h 178311"/>
                <a:gd name="connsiteX8" fmla="*/ 184509 w 250440"/>
                <a:gd name="connsiteY8" fmla="*/ 116437 h 178311"/>
                <a:gd name="connsiteX9" fmla="*/ 119215 w 250440"/>
                <a:gd name="connsiteY9" fmla="*/ 110332 h 178311"/>
                <a:gd name="connsiteX10" fmla="*/ 106937 w 250440"/>
                <a:gd name="connsiteY10" fmla="*/ 106989 h 178311"/>
                <a:gd name="connsiteX11" fmla="*/ 106490 w 250440"/>
                <a:gd name="connsiteY11" fmla="*/ 81604 h 178311"/>
                <a:gd name="connsiteX12" fmla="*/ 107899 w 250440"/>
                <a:gd name="connsiteY12" fmla="*/ 56601 h 178311"/>
                <a:gd name="connsiteX13" fmla="*/ 86373 w 250440"/>
                <a:gd name="connsiteY13" fmla="*/ 100045 h 178311"/>
                <a:gd name="connsiteX14" fmla="*/ 76733 w 250440"/>
                <a:gd name="connsiteY14" fmla="*/ 111808 h 178311"/>
                <a:gd name="connsiteX15" fmla="*/ 57455 w 250440"/>
                <a:gd name="connsiteY15" fmla="*/ 117723 h 178311"/>
                <a:gd name="connsiteX16" fmla="*/ 10992 w 250440"/>
                <a:gd name="connsiteY16" fmla="*/ 80319 h 178311"/>
                <a:gd name="connsiteX17" fmla="*/ 0 w 250440"/>
                <a:gd name="connsiteY17" fmla="*/ 63421 h 178311"/>
                <a:gd name="connsiteX18" fmla="*/ 1676 w 250440"/>
                <a:gd name="connsiteY18" fmla="*/ 61688 h 178311"/>
                <a:gd name="connsiteX19" fmla="*/ 11382 w 250440"/>
                <a:gd name="connsiteY19" fmla="*/ 51915 h 178311"/>
                <a:gd name="connsiteX20" fmla="*/ 11897 w 250440"/>
                <a:gd name="connsiteY20" fmla="*/ 51401 h 178311"/>
                <a:gd name="connsiteX21" fmla="*/ 60550 w 250440"/>
                <a:gd name="connsiteY21" fmla="*/ 86748 h 178311"/>
                <a:gd name="connsiteX22" fmla="*/ 90307 w 250440"/>
                <a:gd name="connsiteY22" fmla="*/ 22483 h 178311"/>
                <a:gd name="connsiteX23" fmla="*/ 107975 w 250440"/>
                <a:gd name="connsiteY23" fmla="*/ 823 h 178311"/>
                <a:gd name="connsiteX24" fmla="*/ 121663 w 250440"/>
                <a:gd name="connsiteY24" fmla="*/ 1852 h 178311"/>
                <a:gd name="connsiteX25" fmla="*/ 145694 w 250440"/>
                <a:gd name="connsiteY25" fmla="*/ 6414 h 178311"/>
                <a:gd name="connsiteX26" fmla="*/ 159001 w 250440"/>
                <a:gd name="connsiteY26" fmla="*/ 14768 h 178311"/>
                <a:gd name="connsiteX27" fmla="*/ 193900 w 250440"/>
                <a:gd name="connsiteY27" fmla="*/ 9243 h 178311"/>
                <a:gd name="connsiteX28" fmla="*/ 216141 w 250440"/>
                <a:gd name="connsiteY28" fmla="*/ 7509 h 178311"/>
                <a:gd name="connsiteX29" fmla="*/ 227390 w 250440"/>
                <a:gd name="connsiteY29" fmla="*/ 30512 h 178311"/>
                <a:gd name="connsiteX30" fmla="*/ 222571 w 250440"/>
                <a:gd name="connsiteY30" fmla="*/ 117276 h 178311"/>
                <a:gd name="connsiteX31" fmla="*/ 250441 w 250440"/>
                <a:gd name="connsiteY31" fmla="*/ 163329 h 17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0440" h="178311">
                  <a:moveTo>
                    <a:pt x="250441" y="163329"/>
                  </a:moveTo>
                  <a:lnTo>
                    <a:pt x="249803" y="163910"/>
                  </a:lnTo>
                  <a:lnTo>
                    <a:pt x="236630" y="176188"/>
                  </a:lnTo>
                  <a:lnTo>
                    <a:pt x="234382" y="178312"/>
                  </a:lnTo>
                  <a:cubicBezTo>
                    <a:pt x="223523" y="169892"/>
                    <a:pt x="207588" y="154595"/>
                    <a:pt x="199549" y="131211"/>
                  </a:cubicBezTo>
                  <a:cubicBezTo>
                    <a:pt x="192996" y="112189"/>
                    <a:pt x="193577" y="93492"/>
                    <a:pt x="193634" y="92139"/>
                  </a:cubicBezTo>
                  <a:cubicBezTo>
                    <a:pt x="193958" y="84624"/>
                    <a:pt x="195043" y="78709"/>
                    <a:pt x="195825" y="68489"/>
                  </a:cubicBezTo>
                  <a:cubicBezTo>
                    <a:pt x="192996" y="79861"/>
                    <a:pt x="190233" y="91434"/>
                    <a:pt x="187528" y="103131"/>
                  </a:cubicBezTo>
                  <a:cubicBezTo>
                    <a:pt x="186500" y="107560"/>
                    <a:pt x="185471" y="111999"/>
                    <a:pt x="184509" y="116437"/>
                  </a:cubicBezTo>
                  <a:cubicBezTo>
                    <a:pt x="165935" y="117276"/>
                    <a:pt x="143637" y="116180"/>
                    <a:pt x="119215" y="110332"/>
                  </a:cubicBezTo>
                  <a:cubicBezTo>
                    <a:pt x="114976" y="109303"/>
                    <a:pt x="110861" y="108208"/>
                    <a:pt x="106937" y="106989"/>
                  </a:cubicBezTo>
                  <a:cubicBezTo>
                    <a:pt x="106490" y="98892"/>
                    <a:pt x="106290" y="90472"/>
                    <a:pt x="106490" y="81604"/>
                  </a:cubicBezTo>
                  <a:cubicBezTo>
                    <a:pt x="106613" y="72860"/>
                    <a:pt x="107128" y="64507"/>
                    <a:pt x="107899" y="56601"/>
                  </a:cubicBezTo>
                  <a:cubicBezTo>
                    <a:pt x="98127" y="76718"/>
                    <a:pt x="90611" y="91815"/>
                    <a:pt x="86373" y="100045"/>
                  </a:cubicBezTo>
                  <a:cubicBezTo>
                    <a:pt x="85020" y="102617"/>
                    <a:pt x="82325" y="107760"/>
                    <a:pt x="76733" y="111808"/>
                  </a:cubicBezTo>
                  <a:cubicBezTo>
                    <a:pt x="70561" y="116237"/>
                    <a:pt x="63103" y="117847"/>
                    <a:pt x="57455" y="117723"/>
                  </a:cubicBezTo>
                  <a:cubicBezTo>
                    <a:pt x="39462" y="117209"/>
                    <a:pt x="24679" y="99407"/>
                    <a:pt x="10992" y="80319"/>
                  </a:cubicBezTo>
                  <a:cubicBezTo>
                    <a:pt x="6306" y="73899"/>
                    <a:pt x="2705" y="68041"/>
                    <a:pt x="0" y="63421"/>
                  </a:cubicBezTo>
                  <a:lnTo>
                    <a:pt x="1676" y="61688"/>
                  </a:lnTo>
                  <a:lnTo>
                    <a:pt x="11382" y="51915"/>
                  </a:lnTo>
                  <a:lnTo>
                    <a:pt x="11897" y="51401"/>
                  </a:lnTo>
                  <a:cubicBezTo>
                    <a:pt x="39148" y="84500"/>
                    <a:pt x="52959" y="89834"/>
                    <a:pt x="60550" y="86748"/>
                  </a:cubicBezTo>
                  <a:cubicBezTo>
                    <a:pt x="70514" y="82766"/>
                    <a:pt x="69418" y="64507"/>
                    <a:pt x="90307" y="22483"/>
                  </a:cubicBezTo>
                  <a:cubicBezTo>
                    <a:pt x="97050" y="8919"/>
                    <a:pt x="101032" y="3014"/>
                    <a:pt x="107975" y="823"/>
                  </a:cubicBezTo>
                  <a:cubicBezTo>
                    <a:pt x="112862" y="-787"/>
                    <a:pt x="117291" y="185"/>
                    <a:pt x="121663" y="1852"/>
                  </a:cubicBezTo>
                  <a:cubicBezTo>
                    <a:pt x="129178" y="4614"/>
                    <a:pt x="136446" y="9367"/>
                    <a:pt x="145694" y="6414"/>
                  </a:cubicBezTo>
                  <a:cubicBezTo>
                    <a:pt x="145694" y="6414"/>
                    <a:pt x="155143" y="13996"/>
                    <a:pt x="159001" y="14768"/>
                  </a:cubicBezTo>
                  <a:cubicBezTo>
                    <a:pt x="167678" y="16568"/>
                    <a:pt x="193900" y="9243"/>
                    <a:pt x="193900" y="9243"/>
                  </a:cubicBezTo>
                  <a:cubicBezTo>
                    <a:pt x="204378" y="10015"/>
                    <a:pt x="210102" y="5195"/>
                    <a:pt x="216141" y="7509"/>
                  </a:cubicBezTo>
                  <a:cubicBezTo>
                    <a:pt x="223342" y="10205"/>
                    <a:pt x="225971" y="20806"/>
                    <a:pt x="227390" y="30512"/>
                  </a:cubicBezTo>
                  <a:cubicBezTo>
                    <a:pt x="233429" y="70936"/>
                    <a:pt x="217808" y="89644"/>
                    <a:pt x="222571" y="117276"/>
                  </a:cubicBezTo>
                  <a:cubicBezTo>
                    <a:pt x="224542" y="128563"/>
                    <a:pt x="230515" y="145079"/>
                    <a:pt x="250441" y="163329"/>
                  </a:cubicBezTo>
                  <a:close/>
                </a:path>
              </a:pathLst>
            </a:custGeom>
            <a:solidFill>
              <a:srgbClr val="1AB1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8FA3A2ED-6568-0654-4CDB-BCEA61DDAC7E}"/>
                </a:ext>
              </a:extLst>
            </p:cNvPr>
            <p:cNvSpPr/>
            <p:nvPr/>
          </p:nvSpPr>
          <p:spPr>
            <a:xfrm>
              <a:off x="8841167" y="2000547"/>
              <a:ext cx="127372" cy="78228"/>
            </a:xfrm>
            <a:custGeom>
              <a:avLst/>
              <a:gdLst>
                <a:gd name="connsiteX0" fmla="*/ 45368 w 46774"/>
                <a:gd name="connsiteY0" fmla="*/ 27956 h 28727"/>
                <a:gd name="connsiteX1" fmla="*/ 40224 w 46774"/>
                <a:gd name="connsiteY1" fmla="*/ 28727 h 28727"/>
                <a:gd name="connsiteX2" fmla="*/ 31547 w 46774"/>
                <a:gd name="connsiteY2" fmla="*/ 26479 h 28727"/>
                <a:gd name="connsiteX3" fmla="*/ 24346 w 46774"/>
                <a:gd name="connsiteY3" fmla="*/ 22431 h 28727"/>
                <a:gd name="connsiteX4" fmla="*/ 10725 w 46774"/>
                <a:gd name="connsiteY4" fmla="*/ 19155 h 28727"/>
                <a:gd name="connsiteX5" fmla="*/ 2762 w 46774"/>
                <a:gd name="connsiteY5" fmla="*/ 14850 h 28727"/>
                <a:gd name="connsiteX6" fmla="*/ 0 w 46774"/>
                <a:gd name="connsiteY6" fmla="*/ 12278 h 28727"/>
                <a:gd name="connsiteX7" fmla="*/ 13173 w 46774"/>
                <a:gd name="connsiteY7" fmla="*/ 0 h 28727"/>
                <a:gd name="connsiteX8" fmla="*/ 31166 w 46774"/>
                <a:gd name="connsiteY8" fmla="*/ 5782 h 28727"/>
                <a:gd name="connsiteX9" fmla="*/ 40424 w 46774"/>
                <a:gd name="connsiteY9" fmla="*/ 11887 h 28727"/>
                <a:gd name="connsiteX10" fmla="*/ 46720 w 46774"/>
                <a:gd name="connsiteY10" fmla="*/ 21269 h 28727"/>
                <a:gd name="connsiteX11" fmla="*/ 45368 w 46774"/>
                <a:gd name="connsiteY11" fmla="*/ 27956 h 2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74" h="28727">
                  <a:moveTo>
                    <a:pt x="45368" y="27956"/>
                  </a:moveTo>
                  <a:cubicBezTo>
                    <a:pt x="43701" y="28470"/>
                    <a:pt x="41958" y="28727"/>
                    <a:pt x="40224" y="28727"/>
                  </a:cubicBezTo>
                  <a:cubicBezTo>
                    <a:pt x="37205" y="28727"/>
                    <a:pt x="34242" y="27956"/>
                    <a:pt x="31547" y="26479"/>
                  </a:cubicBezTo>
                  <a:lnTo>
                    <a:pt x="24346" y="22431"/>
                  </a:lnTo>
                  <a:lnTo>
                    <a:pt x="10725" y="19155"/>
                  </a:lnTo>
                  <a:cubicBezTo>
                    <a:pt x="7706" y="18450"/>
                    <a:pt x="5010" y="16907"/>
                    <a:pt x="2762" y="14850"/>
                  </a:cubicBezTo>
                  <a:lnTo>
                    <a:pt x="0" y="12278"/>
                  </a:lnTo>
                  <a:lnTo>
                    <a:pt x="13173" y="0"/>
                  </a:lnTo>
                  <a:cubicBezTo>
                    <a:pt x="17602" y="1419"/>
                    <a:pt x="25832" y="4048"/>
                    <a:pt x="31166" y="5782"/>
                  </a:cubicBezTo>
                  <a:cubicBezTo>
                    <a:pt x="34766" y="6934"/>
                    <a:pt x="37910" y="9058"/>
                    <a:pt x="40424" y="11887"/>
                  </a:cubicBezTo>
                  <a:cubicBezTo>
                    <a:pt x="43062" y="14973"/>
                    <a:pt x="46206" y="18888"/>
                    <a:pt x="46720" y="21269"/>
                  </a:cubicBezTo>
                  <a:cubicBezTo>
                    <a:pt x="47101" y="22879"/>
                    <a:pt x="45368" y="27956"/>
                    <a:pt x="45368" y="27956"/>
                  </a:cubicBezTo>
                  <a:close/>
                </a:path>
              </a:pathLst>
            </a:custGeom>
            <a:solidFill>
              <a:srgbClr val="F97A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11CB756B-8CF4-7560-E30C-3DE0ABF27109}"/>
                </a:ext>
              </a:extLst>
            </p:cNvPr>
            <p:cNvSpPr/>
            <p:nvPr/>
          </p:nvSpPr>
          <p:spPr>
            <a:xfrm>
              <a:off x="8169106" y="1636599"/>
              <a:ext cx="58651" cy="85528"/>
            </a:xfrm>
            <a:custGeom>
              <a:avLst/>
              <a:gdLst>
                <a:gd name="connsiteX0" fmla="*/ 21539 w 21538"/>
                <a:gd name="connsiteY0" fmla="*/ 21636 h 31408"/>
                <a:gd name="connsiteX1" fmla="*/ 11833 w 21538"/>
                <a:gd name="connsiteY1" fmla="*/ 31409 h 31408"/>
                <a:gd name="connsiteX2" fmla="*/ 4051 w 21538"/>
                <a:gd name="connsiteY2" fmla="*/ 22474 h 31408"/>
                <a:gd name="connsiteX3" fmla="*/ 450 w 21538"/>
                <a:gd name="connsiteY3" fmla="*/ 2167 h 31408"/>
                <a:gd name="connsiteX4" fmla="*/ 6746 w 21538"/>
                <a:gd name="connsiteY4" fmla="*/ 109 h 31408"/>
                <a:gd name="connsiteX5" fmla="*/ 11242 w 21538"/>
                <a:gd name="connsiteY5" fmla="*/ 4796 h 31408"/>
                <a:gd name="connsiteX6" fmla="*/ 18500 w 21538"/>
                <a:gd name="connsiteY6" fmla="*/ 16683 h 31408"/>
                <a:gd name="connsiteX7" fmla="*/ 18567 w 21538"/>
                <a:gd name="connsiteY7" fmla="*/ 16750 h 31408"/>
                <a:gd name="connsiteX8" fmla="*/ 21539 w 21538"/>
                <a:gd name="connsiteY8" fmla="*/ 21636 h 3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38" h="31408">
                  <a:moveTo>
                    <a:pt x="21539" y="21636"/>
                  </a:moveTo>
                  <a:lnTo>
                    <a:pt x="11833" y="31409"/>
                  </a:lnTo>
                  <a:cubicBezTo>
                    <a:pt x="8813" y="27875"/>
                    <a:pt x="4051" y="22474"/>
                    <a:pt x="4051" y="22474"/>
                  </a:cubicBezTo>
                  <a:cubicBezTo>
                    <a:pt x="4051" y="22474"/>
                    <a:pt x="-1607" y="6853"/>
                    <a:pt x="450" y="2167"/>
                  </a:cubicBezTo>
                  <a:cubicBezTo>
                    <a:pt x="1222" y="367"/>
                    <a:pt x="4880" y="-281"/>
                    <a:pt x="6746" y="109"/>
                  </a:cubicBezTo>
                  <a:cubicBezTo>
                    <a:pt x="8737" y="557"/>
                    <a:pt x="11242" y="4796"/>
                    <a:pt x="11242" y="4796"/>
                  </a:cubicBezTo>
                  <a:lnTo>
                    <a:pt x="18500" y="16683"/>
                  </a:lnTo>
                  <a:lnTo>
                    <a:pt x="18567" y="16750"/>
                  </a:lnTo>
                  <a:lnTo>
                    <a:pt x="21539" y="21636"/>
                  </a:lnTo>
                  <a:close/>
                </a:path>
              </a:pathLst>
            </a:custGeom>
            <a:solidFill>
              <a:srgbClr val="F97A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53E0ED43-75E6-A787-31E8-40E02F78860B}"/>
                </a:ext>
              </a:extLst>
            </p:cNvPr>
            <p:cNvSpPr/>
            <p:nvPr/>
          </p:nvSpPr>
          <p:spPr>
            <a:xfrm>
              <a:off x="8388393" y="1871533"/>
              <a:ext cx="326303" cy="330421"/>
            </a:xfrm>
            <a:custGeom>
              <a:avLst/>
              <a:gdLst>
                <a:gd name="connsiteX0" fmla="*/ 119796 w 119826"/>
                <a:gd name="connsiteY0" fmla="*/ 47635 h 121338"/>
                <a:gd name="connsiteX1" fmla="*/ 111252 w 119826"/>
                <a:gd name="connsiteY1" fmla="*/ 119291 h 121338"/>
                <a:gd name="connsiteX2" fmla="*/ 100070 w 119826"/>
                <a:gd name="connsiteY2" fmla="*/ 120510 h 121338"/>
                <a:gd name="connsiteX3" fmla="*/ 98136 w 119826"/>
                <a:gd name="connsiteY3" fmla="*/ 120701 h 121338"/>
                <a:gd name="connsiteX4" fmla="*/ 62465 w 119826"/>
                <a:gd name="connsiteY4" fmla="*/ 120767 h 121338"/>
                <a:gd name="connsiteX5" fmla="*/ 48778 w 119826"/>
                <a:gd name="connsiteY5" fmla="*/ 119605 h 121338"/>
                <a:gd name="connsiteX6" fmla="*/ 32261 w 119826"/>
                <a:gd name="connsiteY6" fmla="*/ 117481 h 121338"/>
                <a:gd name="connsiteX7" fmla="*/ 12021 w 119826"/>
                <a:gd name="connsiteY7" fmla="*/ 113624 h 121338"/>
                <a:gd name="connsiteX8" fmla="*/ 0 w 119826"/>
                <a:gd name="connsiteY8" fmla="*/ 110728 h 121338"/>
                <a:gd name="connsiteX9" fmla="*/ 27956 w 119826"/>
                <a:gd name="connsiteY9" fmla="*/ 9573 h 121338"/>
                <a:gd name="connsiteX10" fmla="*/ 36443 w 119826"/>
                <a:gd name="connsiteY10" fmla="*/ 0 h 121338"/>
                <a:gd name="connsiteX11" fmla="*/ 37214 w 119826"/>
                <a:gd name="connsiteY11" fmla="*/ 257 h 121338"/>
                <a:gd name="connsiteX12" fmla="*/ 55274 w 119826"/>
                <a:gd name="connsiteY12" fmla="*/ 5010 h 121338"/>
                <a:gd name="connsiteX13" fmla="*/ 112024 w 119826"/>
                <a:gd name="connsiteY13" fmla="*/ 8544 h 121338"/>
                <a:gd name="connsiteX14" fmla="*/ 112090 w 119826"/>
                <a:gd name="connsiteY14" fmla="*/ 8544 h 121338"/>
                <a:gd name="connsiteX15" fmla="*/ 112157 w 119826"/>
                <a:gd name="connsiteY15" fmla="*/ 8801 h 121338"/>
                <a:gd name="connsiteX16" fmla="*/ 114471 w 119826"/>
                <a:gd name="connsiteY16" fmla="*/ 14649 h 121338"/>
                <a:gd name="connsiteX17" fmla="*/ 119796 w 119826"/>
                <a:gd name="connsiteY17" fmla="*/ 47635 h 12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826" h="121338">
                  <a:moveTo>
                    <a:pt x="119796" y="47635"/>
                  </a:moveTo>
                  <a:cubicBezTo>
                    <a:pt x="120120" y="62351"/>
                    <a:pt x="117872" y="87611"/>
                    <a:pt x="111252" y="119291"/>
                  </a:cubicBezTo>
                  <a:cubicBezTo>
                    <a:pt x="108033" y="119739"/>
                    <a:pt x="104251" y="120186"/>
                    <a:pt x="100070" y="120510"/>
                  </a:cubicBezTo>
                  <a:cubicBezTo>
                    <a:pt x="99432" y="120577"/>
                    <a:pt x="98784" y="120644"/>
                    <a:pt x="98136" y="120701"/>
                  </a:cubicBezTo>
                  <a:cubicBezTo>
                    <a:pt x="94412" y="121025"/>
                    <a:pt x="81429" y="121920"/>
                    <a:pt x="62465" y="120767"/>
                  </a:cubicBezTo>
                  <a:cubicBezTo>
                    <a:pt x="58160" y="120510"/>
                    <a:pt x="53597" y="120120"/>
                    <a:pt x="48778" y="119605"/>
                  </a:cubicBezTo>
                  <a:cubicBezTo>
                    <a:pt x="43577" y="119091"/>
                    <a:pt x="38043" y="118386"/>
                    <a:pt x="32261" y="117481"/>
                  </a:cubicBezTo>
                  <a:cubicBezTo>
                    <a:pt x="26346" y="116519"/>
                    <a:pt x="19536" y="115300"/>
                    <a:pt x="12021" y="113624"/>
                  </a:cubicBezTo>
                  <a:cubicBezTo>
                    <a:pt x="8230" y="112786"/>
                    <a:pt x="4182" y="111890"/>
                    <a:pt x="0" y="110728"/>
                  </a:cubicBezTo>
                  <a:cubicBezTo>
                    <a:pt x="1610" y="85087"/>
                    <a:pt x="8487" y="34185"/>
                    <a:pt x="27956" y="9573"/>
                  </a:cubicBezTo>
                  <a:cubicBezTo>
                    <a:pt x="30718" y="6039"/>
                    <a:pt x="33547" y="2886"/>
                    <a:pt x="36443" y="0"/>
                  </a:cubicBezTo>
                  <a:cubicBezTo>
                    <a:pt x="36700" y="67"/>
                    <a:pt x="36957" y="124"/>
                    <a:pt x="37214" y="257"/>
                  </a:cubicBezTo>
                  <a:cubicBezTo>
                    <a:pt x="42805" y="1991"/>
                    <a:pt x="48844" y="3600"/>
                    <a:pt x="55274" y="5010"/>
                  </a:cubicBezTo>
                  <a:cubicBezTo>
                    <a:pt x="76867" y="9639"/>
                    <a:pt x="96279" y="9830"/>
                    <a:pt x="112024" y="8544"/>
                  </a:cubicBezTo>
                  <a:lnTo>
                    <a:pt x="112090" y="8544"/>
                  </a:lnTo>
                  <a:cubicBezTo>
                    <a:pt x="112090" y="8611"/>
                    <a:pt x="112090" y="8668"/>
                    <a:pt x="112157" y="8801"/>
                  </a:cubicBezTo>
                  <a:cubicBezTo>
                    <a:pt x="112862" y="10477"/>
                    <a:pt x="113700" y="12468"/>
                    <a:pt x="114471" y="14649"/>
                  </a:cubicBezTo>
                  <a:cubicBezTo>
                    <a:pt x="119348" y="28546"/>
                    <a:pt x="119672" y="40176"/>
                    <a:pt x="119796" y="47635"/>
                  </a:cubicBezTo>
                  <a:close/>
                </a:path>
              </a:pathLst>
            </a:custGeom>
            <a:solidFill>
              <a:srgbClr val="371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9B174C2D-24B7-8057-0FE1-642E9DF55D54}"/>
                </a:ext>
              </a:extLst>
            </p:cNvPr>
            <p:cNvSpPr/>
            <p:nvPr/>
          </p:nvSpPr>
          <p:spPr>
            <a:xfrm>
              <a:off x="8487632" y="1845516"/>
              <a:ext cx="211575" cy="51195"/>
            </a:xfrm>
            <a:custGeom>
              <a:avLst/>
              <a:gdLst>
                <a:gd name="connsiteX0" fmla="*/ 77695 w 77695"/>
                <a:gd name="connsiteY0" fmla="*/ 9439 h 18800"/>
                <a:gd name="connsiteX1" fmla="*/ 75771 w 77695"/>
                <a:gd name="connsiteY1" fmla="*/ 18117 h 18800"/>
                <a:gd name="connsiteX2" fmla="*/ 75638 w 77695"/>
                <a:gd name="connsiteY2" fmla="*/ 18117 h 18800"/>
                <a:gd name="connsiteX3" fmla="*/ 75581 w 77695"/>
                <a:gd name="connsiteY3" fmla="*/ 18117 h 18800"/>
                <a:gd name="connsiteX4" fmla="*/ 18831 w 77695"/>
                <a:gd name="connsiteY4" fmla="*/ 14583 h 18800"/>
                <a:gd name="connsiteX5" fmla="*/ 771 w 77695"/>
                <a:gd name="connsiteY5" fmla="*/ 9830 h 18800"/>
                <a:gd name="connsiteX6" fmla="*/ 0 w 77695"/>
                <a:gd name="connsiteY6" fmla="*/ 9573 h 18800"/>
                <a:gd name="connsiteX7" fmla="*/ 705 w 77695"/>
                <a:gd name="connsiteY7" fmla="*/ 8868 h 18800"/>
                <a:gd name="connsiteX8" fmla="*/ 133 w 77695"/>
                <a:gd name="connsiteY8" fmla="*/ 0 h 18800"/>
                <a:gd name="connsiteX9" fmla="*/ 12411 w 77695"/>
                <a:gd name="connsiteY9" fmla="*/ 3343 h 18800"/>
                <a:gd name="connsiteX10" fmla="*/ 77695 w 77695"/>
                <a:gd name="connsiteY10" fmla="*/ 9439 h 1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95" h="18800">
                  <a:moveTo>
                    <a:pt x="77695" y="9439"/>
                  </a:moveTo>
                  <a:cubicBezTo>
                    <a:pt x="76991" y="12335"/>
                    <a:pt x="76343" y="15221"/>
                    <a:pt x="75771" y="18117"/>
                  </a:cubicBezTo>
                  <a:cubicBezTo>
                    <a:pt x="75771" y="18117"/>
                    <a:pt x="75705" y="18183"/>
                    <a:pt x="75638" y="18117"/>
                  </a:cubicBezTo>
                  <a:lnTo>
                    <a:pt x="75581" y="18117"/>
                  </a:lnTo>
                  <a:cubicBezTo>
                    <a:pt x="59836" y="19402"/>
                    <a:pt x="40424" y="19212"/>
                    <a:pt x="18831" y="14583"/>
                  </a:cubicBezTo>
                  <a:cubicBezTo>
                    <a:pt x="12411" y="13173"/>
                    <a:pt x="6363" y="11563"/>
                    <a:pt x="771" y="9830"/>
                  </a:cubicBezTo>
                  <a:cubicBezTo>
                    <a:pt x="514" y="9696"/>
                    <a:pt x="257" y="9639"/>
                    <a:pt x="0" y="9573"/>
                  </a:cubicBezTo>
                  <a:cubicBezTo>
                    <a:pt x="257" y="9315"/>
                    <a:pt x="514" y="9125"/>
                    <a:pt x="705" y="8868"/>
                  </a:cubicBezTo>
                  <a:cubicBezTo>
                    <a:pt x="448" y="5972"/>
                    <a:pt x="257" y="3019"/>
                    <a:pt x="133" y="0"/>
                  </a:cubicBezTo>
                  <a:cubicBezTo>
                    <a:pt x="4048" y="1219"/>
                    <a:pt x="8163" y="2315"/>
                    <a:pt x="12411" y="3343"/>
                  </a:cubicBezTo>
                  <a:cubicBezTo>
                    <a:pt x="36824" y="9182"/>
                    <a:pt x="59131" y="10277"/>
                    <a:pt x="77695" y="943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C2B6D186-43E6-FCAF-A08F-86026B694A6F}"/>
                </a:ext>
              </a:extLst>
            </p:cNvPr>
            <p:cNvSpPr/>
            <p:nvPr/>
          </p:nvSpPr>
          <p:spPr>
            <a:xfrm>
              <a:off x="8275045" y="2180999"/>
              <a:ext cx="246202" cy="554421"/>
            </a:xfrm>
            <a:custGeom>
              <a:avLst/>
              <a:gdLst>
                <a:gd name="connsiteX0" fmla="*/ 90411 w 90411"/>
                <a:gd name="connsiteY0" fmla="*/ 5972 h 203596"/>
                <a:gd name="connsiteX1" fmla="*/ 86744 w 90411"/>
                <a:gd name="connsiteY1" fmla="*/ 18317 h 203596"/>
                <a:gd name="connsiteX2" fmla="*/ 22479 w 90411"/>
                <a:gd name="connsiteY2" fmla="*/ 197749 h 203596"/>
                <a:gd name="connsiteX3" fmla="*/ 21393 w 90411"/>
                <a:gd name="connsiteY3" fmla="*/ 200387 h 203596"/>
                <a:gd name="connsiteX4" fmla="*/ 4429 w 90411"/>
                <a:gd name="connsiteY4" fmla="*/ 202959 h 203596"/>
                <a:gd name="connsiteX5" fmla="*/ 0 w 90411"/>
                <a:gd name="connsiteY5" fmla="*/ 203597 h 203596"/>
                <a:gd name="connsiteX6" fmla="*/ 46015 w 90411"/>
                <a:gd name="connsiteY6" fmla="*/ 32261 h 203596"/>
                <a:gd name="connsiteX7" fmla="*/ 53664 w 90411"/>
                <a:gd name="connsiteY7" fmla="*/ 0 h 203596"/>
                <a:gd name="connsiteX8" fmla="*/ 73905 w 90411"/>
                <a:gd name="connsiteY8" fmla="*/ 3858 h 203596"/>
                <a:gd name="connsiteX9" fmla="*/ 90411 w 90411"/>
                <a:gd name="connsiteY9" fmla="*/ 5972 h 20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11" h="203596">
                  <a:moveTo>
                    <a:pt x="90411" y="5972"/>
                  </a:moveTo>
                  <a:lnTo>
                    <a:pt x="86744" y="18317"/>
                  </a:lnTo>
                  <a:cubicBezTo>
                    <a:pt x="67399" y="82515"/>
                    <a:pt x="45549" y="142408"/>
                    <a:pt x="22479" y="197749"/>
                  </a:cubicBezTo>
                  <a:cubicBezTo>
                    <a:pt x="22098" y="198653"/>
                    <a:pt x="21774" y="199482"/>
                    <a:pt x="21393" y="200387"/>
                  </a:cubicBezTo>
                  <a:lnTo>
                    <a:pt x="4429" y="202959"/>
                  </a:lnTo>
                  <a:lnTo>
                    <a:pt x="0" y="203597"/>
                  </a:lnTo>
                  <a:cubicBezTo>
                    <a:pt x="16193" y="148714"/>
                    <a:pt x="31613" y="91583"/>
                    <a:pt x="46015" y="32261"/>
                  </a:cubicBezTo>
                  <a:cubicBezTo>
                    <a:pt x="48654" y="21469"/>
                    <a:pt x="51226" y="10668"/>
                    <a:pt x="53664" y="0"/>
                  </a:cubicBezTo>
                  <a:cubicBezTo>
                    <a:pt x="61189" y="1667"/>
                    <a:pt x="67999" y="2896"/>
                    <a:pt x="73905" y="3858"/>
                  </a:cubicBezTo>
                  <a:cubicBezTo>
                    <a:pt x="79677" y="4753"/>
                    <a:pt x="85201" y="5458"/>
                    <a:pt x="90411" y="5972"/>
                  </a:cubicBezTo>
                  <a:close/>
                </a:path>
              </a:pathLst>
            </a:custGeom>
            <a:solidFill>
              <a:srgbClr val="F97A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938C4CEF-C74D-9EDE-3BD0-49B827744C50}"/>
                </a:ext>
              </a:extLst>
            </p:cNvPr>
            <p:cNvSpPr/>
            <p:nvPr/>
          </p:nvSpPr>
          <p:spPr>
            <a:xfrm>
              <a:off x="8531518" y="2199699"/>
              <a:ext cx="129376" cy="585391"/>
            </a:xfrm>
            <a:custGeom>
              <a:avLst/>
              <a:gdLst>
                <a:gd name="connsiteX0" fmla="*/ 47511 w 47510"/>
                <a:gd name="connsiteY0" fmla="*/ 0 h 214969"/>
                <a:gd name="connsiteX1" fmla="*/ 46092 w 47510"/>
                <a:gd name="connsiteY1" fmla="*/ 10344 h 214969"/>
                <a:gd name="connsiteX2" fmla="*/ 16593 w 47510"/>
                <a:gd name="connsiteY2" fmla="*/ 211817 h 214969"/>
                <a:gd name="connsiteX3" fmla="*/ 16078 w 47510"/>
                <a:gd name="connsiteY3" fmla="*/ 214970 h 214969"/>
                <a:gd name="connsiteX4" fmla="*/ 3219 w 47510"/>
                <a:gd name="connsiteY4" fmla="*/ 213236 h 214969"/>
                <a:gd name="connsiteX5" fmla="*/ 0 w 47510"/>
                <a:gd name="connsiteY5" fmla="*/ 212788 h 214969"/>
                <a:gd name="connsiteX6" fmla="*/ 9639 w 47510"/>
                <a:gd name="connsiteY6" fmla="*/ 17869 h 214969"/>
                <a:gd name="connsiteX7" fmla="*/ 9896 w 47510"/>
                <a:gd name="connsiteY7" fmla="*/ 267 h 214969"/>
                <a:gd name="connsiteX8" fmla="*/ 45568 w 47510"/>
                <a:gd name="connsiteY8" fmla="*/ 200 h 214969"/>
                <a:gd name="connsiteX9" fmla="*/ 47511 w 47510"/>
                <a:gd name="connsiteY9" fmla="*/ 0 h 21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10" h="214969">
                  <a:moveTo>
                    <a:pt x="47511" y="0"/>
                  </a:moveTo>
                  <a:cubicBezTo>
                    <a:pt x="47063" y="3467"/>
                    <a:pt x="46549" y="6877"/>
                    <a:pt x="46092" y="10344"/>
                  </a:cubicBezTo>
                  <a:cubicBezTo>
                    <a:pt x="36709" y="78334"/>
                    <a:pt x="26880" y="145494"/>
                    <a:pt x="16593" y="211817"/>
                  </a:cubicBezTo>
                  <a:cubicBezTo>
                    <a:pt x="16402" y="212846"/>
                    <a:pt x="16269" y="213941"/>
                    <a:pt x="16078" y="214970"/>
                  </a:cubicBezTo>
                  <a:lnTo>
                    <a:pt x="3219" y="213236"/>
                  </a:lnTo>
                  <a:lnTo>
                    <a:pt x="0" y="212788"/>
                  </a:lnTo>
                  <a:cubicBezTo>
                    <a:pt x="5277" y="150904"/>
                    <a:pt x="8677" y="85868"/>
                    <a:pt x="9639" y="17869"/>
                  </a:cubicBezTo>
                  <a:cubicBezTo>
                    <a:pt x="9706" y="11954"/>
                    <a:pt x="9773" y="6105"/>
                    <a:pt x="9896" y="267"/>
                  </a:cubicBezTo>
                  <a:cubicBezTo>
                    <a:pt x="28861" y="1419"/>
                    <a:pt x="41843" y="524"/>
                    <a:pt x="45568" y="200"/>
                  </a:cubicBezTo>
                  <a:cubicBezTo>
                    <a:pt x="46225" y="133"/>
                    <a:pt x="46873" y="67"/>
                    <a:pt x="47511" y="0"/>
                  </a:cubicBezTo>
                  <a:close/>
                </a:path>
              </a:pathLst>
            </a:custGeom>
            <a:solidFill>
              <a:srgbClr val="F97A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6DEA77E-1320-AE88-B5FB-4F0E12865E16}"/>
                </a:ext>
              </a:extLst>
            </p:cNvPr>
            <p:cNvSpPr/>
            <p:nvPr/>
          </p:nvSpPr>
          <p:spPr>
            <a:xfrm>
              <a:off x="8273125" y="2719443"/>
              <a:ext cx="141102" cy="59397"/>
            </a:xfrm>
            <a:custGeom>
              <a:avLst/>
              <a:gdLst>
                <a:gd name="connsiteX0" fmla="*/ 51816 w 51816"/>
                <a:gd name="connsiteY0" fmla="*/ 19136 h 21812"/>
                <a:gd name="connsiteX1" fmla="*/ 0 w 51816"/>
                <a:gd name="connsiteY1" fmla="*/ 21812 h 21812"/>
                <a:gd name="connsiteX2" fmla="*/ 695 w 51816"/>
                <a:gd name="connsiteY2" fmla="*/ 5858 h 21812"/>
                <a:gd name="connsiteX3" fmla="*/ 22098 w 51816"/>
                <a:gd name="connsiteY3" fmla="*/ 2638 h 21812"/>
                <a:gd name="connsiteX4" fmla="*/ 23184 w 51816"/>
                <a:gd name="connsiteY4" fmla="*/ 0 h 21812"/>
                <a:gd name="connsiteX5" fmla="*/ 50349 w 51816"/>
                <a:gd name="connsiteY5" fmla="*/ 10687 h 21812"/>
                <a:gd name="connsiteX6" fmla="*/ 51816 w 51816"/>
                <a:gd name="connsiteY6" fmla="*/ 19136 h 2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816" h="21812">
                  <a:moveTo>
                    <a:pt x="51816" y="19136"/>
                  </a:moveTo>
                  <a:lnTo>
                    <a:pt x="0" y="21812"/>
                  </a:lnTo>
                  <a:lnTo>
                    <a:pt x="695" y="5858"/>
                  </a:lnTo>
                  <a:lnTo>
                    <a:pt x="22098" y="2638"/>
                  </a:lnTo>
                  <a:cubicBezTo>
                    <a:pt x="22479" y="1743"/>
                    <a:pt x="22803" y="905"/>
                    <a:pt x="23184" y="0"/>
                  </a:cubicBezTo>
                  <a:lnTo>
                    <a:pt x="50349" y="10687"/>
                  </a:lnTo>
                  <a:lnTo>
                    <a:pt x="51816" y="19136"/>
                  </a:lnTo>
                  <a:close/>
                </a:path>
              </a:pathLst>
            </a:custGeom>
            <a:solidFill>
              <a:srgbClr val="371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EAEC79BA-BD50-B30B-4B7B-CEF43E8C1419}"/>
                </a:ext>
              </a:extLst>
            </p:cNvPr>
            <p:cNvSpPr/>
            <p:nvPr/>
          </p:nvSpPr>
          <p:spPr>
            <a:xfrm>
              <a:off x="8526875" y="2776506"/>
              <a:ext cx="130155" cy="55920"/>
            </a:xfrm>
            <a:custGeom>
              <a:avLst/>
              <a:gdLst>
                <a:gd name="connsiteX0" fmla="*/ 47796 w 47796"/>
                <a:gd name="connsiteY0" fmla="*/ 20536 h 20535"/>
                <a:gd name="connsiteX1" fmla="*/ 0 w 47796"/>
                <a:gd name="connsiteY1" fmla="*/ 20269 h 20535"/>
                <a:gd name="connsiteX2" fmla="*/ 1714 w 47796"/>
                <a:gd name="connsiteY2" fmla="*/ 962 h 20535"/>
                <a:gd name="connsiteX3" fmla="*/ 17783 w 47796"/>
                <a:gd name="connsiteY3" fmla="*/ 3153 h 20535"/>
                <a:gd name="connsiteX4" fmla="*/ 18298 w 47796"/>
                <a:gd name="connsiteY4" fmla="*/ 0 h 20535"/>
                <a:gd name="connsiteX5" fmla="*/ 45387 w 47796"/>
                <a:gd name="connsiteY5" fmla="*/ 11697 h 20535"/>
                <a:gd name="connsiteX6" fmla="*/ 47796 w 47796"/>
                <a:gd name="connsiteY6" fmla="*/ 20536 h 2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796" h="20535">
                  <a:moveTo>
                    <a:pt x="47796" y="20536"/>
                  </a:moveTo>
                  <a:lnTo>
                    <a:pt x="0" y="20269"/>
                  </a:lnTo>
                  <a:lnTo>
                    <a:pt x="1714" y="962"/>
                  </a:lnTo>
                  <a:lnTo>
                    <a:pt x="17783" y="3153"/>
                  </a:lnTo>
                  <a:cubicBezTo>
                    <a:pt x="17974" y="2124"/>
                    <a:pt x="18107" y="1029"/>
                    <a:pt x="18298" y="0"/>
                  </a:cubicBezTo>
                  <a:lnTo>
                    <a:pt x="45387" y="11697"/>
                  </a:lnTo>
                  <a:lnTo>
                    <a:pt x="47796" y="20536"/>
                  </a:lnTo>
                  <a:close/>
                </a:path>
              </a:pathLst>
            </a:custGeom>
            <a:solidFill>
              <a:srgbClr val="371D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DE4ECD0D-464A-7D61-4DA2-5506B90969DF}"/>
                </a:ext>
              </a:extLst>
            </p:cNvPr>
            <p:cNvSpPr/>
            <p:nvPr/>
          </p:nvSpPr>
          <p:spPr>
            <a:xfrm>
              <a:off x="9961503" y="1742932"/>
              <a:ext cx="1076341" cy="732977"/>
            </a:xfrm>
            <a:custGeom>
              <a:avLst/>
              <a:gdLst>
                <a:gd name="connsiteX0" fmla="*/ 395240 w 395257"/>
                <a:gd name="connsiteY0" fmla="*/ 196272 h 269166"/>
                <a:gd name="connsiteX1" fmla="*/ 350634 w 395257"/>
                <a:gd name="connsiteY1" fmla="*/ 265805 h 269166"/>
                <a:gd name="connsiteX2" fmla="*/ 101479 w 395257"/>
                <a:gd name="connsiteY2" fmla="*/ 117348 h 269166"/>
                <a:gd name="connsiteX3" fmla="*/ 0 w 395257"/>
                <a:gd name="connsiteY3" fmla="*/ 50254 h 269166"/>
                <a:gd name="connsiteX4" fmla="*/ 8296 w 395257"/>
                <a:gd name="connsiteY4" fmla="*/ 27499 h 269166"/>
                <a:gd name="connsiteX5" fmla="*/ 17164 w 395257"/>
                <a:gd name="connsiteY5" fmla="*/ 9382 h 269166"/>
                <a:gd name="connsiteX6" fmla="*/ 22698 w 395257"/>
                <a:gd name="connsiteY6" fmla="*/ 0 h 269166"/>
                <a:gd name="connsiteX7" fmla="*/ 318059 w 395257"/>
                <a:gd name="connsiteY7" fmla="*/ 103718 h 269166"/>
                <a:gd name="connsiteX8" fmla="*/ 395240 w 395257"/>
                <a:gd name="connsiteY8" fmla="*/ 196272 h 26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257" h="269166">
                  <a:moveTo>
                    <a:pt x="395240" y="196272"/>
                  </a:moveTo>
                  <a:cubicBezTo>
                    <a:pt x="395945" y="224419"/>
                    <a:pt x="376018" y="256356"/>
                    <a:pt x="350634" y="265805"/>
                  </a:cubicBezTo>
                  <a:cubicBezTo>
                    <a:pt x="306676" y="282064"/>
                    <a:pt x="257708" y="240421"/>
                    <a:pt x="101479" y="117348"/>
                  </a:cubicBezTo>
                  <a:cubicBezTo>
                    <a:pt x="66008" y="89392"/>
                    <a:pt x="22689" y="65551"/>
                    <a:pt x="0" y="50254"/>
                  </a:cubicBezTo>
                  <a:cubicBezTo>
                    <a:pt x="2124" y="43120"/>
                    <a:pt x="4820" y="35471"/>
                    <a:pt x="8296" y="27499"/>
                  </a:cubicBezTo>
                  <a:cubicBezTo>
                    <a:pt x="10801" y="21584"/>
                    <a:pt x="13754" y="15545"/>
                    <a:pt x="17164" y="9382"/>
                  </a:cubicBezTo>
                  <a:cubicBezTo>
                    <a:pt x="18964" y="6106"/>
                    <a:pt x="20831" y="2953"/>
                    <a:pt x="22698" y="0"/>
                  </a:cubicBezTo>
                  <a:cubicBezTo>
                    <a:pt x="80153" y="12725"/>
                    <a:pt x="226866" y="49292"/>
                    <a:pt x="318059" y="103718"/>
                  </a:cubicBezTo>
                  <a:cubicBezTo>
                    <a:pt x="362922" y="130464"/>
                    <a:pt x="394345" y="161563"/>
                    <a:pt x="395240" y="196272"/>
                  </a:cubicBezTo>
                  <a:close/>
                </a:path>
              </a:pathLst>
            </a:custGeom>
            <a:solidFill>
              <a:srgbClr val="2196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7D5F333C-DDE5-4007-B949-29E8CEECADA0}"/>
                </a:ext>
              </a:extLst>
            </p:cNvPr>
            <p:cNvSpPr/>
            <p:nvPr/>
          </p:nvSpPr>
          <p:spPr>
            <a:xfrm>
              <a:off x="9319876" y="795810"/>
              <a:ext cx="212198" cy="104996"/>
            </a:xfrm>
            <a:custGeom>
              <a:avLst/>
              <a:gdLst>
                <a:gd name="connsiteX0" fmla="*/ 77924 w 77924"/>
                <a:gd name="connsiteY0" fmla="*/ 0 h 38557"/>
                <a:gd name="connsiteX1" fmla="*/ 42577 w 77924"/>
                <a:gd name="connsiteY1" fmla="*/ 12049 h 38557"/>
                <a:gd name="connsiteX2" fmla="*/ 0 w 77924"/>
                <a:gd name="connsiteY2" fmla="*/ 38557 h 3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924" h="38557">
                  <a:moveTo>
                    <a:pt x="77924" y="0"/>
                  </a:moveTo>
                  <a:cubicBezTo>
                    <a:pt x="67713" y="2410"/>
                    <a:pt x="55616" y="6134"/>
                    <a:pt x="42577" y="12049"/>
                  </a:cubicBezTo>
                  <a:cubicBezTo>
                    <a:pt x="24317" y="20336"/>
                    <a:pt x="10173" y="30213"/>
                    <a:pt x="0" y="38557"/>
                  </a:cubicBezTo>
                </a:path>
              </a:pathLst>
            </a:custGeom>
            <a:noFill/>
            <a:ln w="867" cap="flat">
              <a:solidFill>
                <a:srgbClr val="3D3D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E5CB20BF-6277-294F-B20E-43D4E61EBF6A}"/>
                </a:ext>
              </a:extLst>
            </p:cNvPr>
            <p:cNvSpPr/>
            <p:nvPr/>
          </p:nvSpPr>
          <p:spPr>
            <a:xfrm>
              <a:off x="8132023" y="1471778"/>
              <a:ext cx="328139" cy="83129"/>
            </a:xfrm>
            <a:custGeom>
              <a:avLst/>
              <a:gdLst>
                <a:gd name="connsiteX0" fmla="*/ 0 w 120500"/>
                <a:gd name="connsiteY0" fmla="*/ 30528 h 30527"/>
                <a:gd name="connsiteX1" fmla="*/ 65875 w 120500"/>
                <a:gd name="connsiteY1" fmla="*/ 9639 h 30527"/>
                <a:gd name="connsiteX2" fmla="*/ 120501 w 120500"/>
                <a:gd name="connsiteY2" fmla="*/ 0 h 3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00" h="30527">
                  <a:moveTo>
                    <a:pt x="0" y="30528"/>
                  </a:moveTo>
                  <a:cubicBezTo>
                    <a:pt x="18793" y="23012"/>
                    <a:pt x="40843" y="15592"/>
                    <a:pt x="65875" y="9639"/>
                  </a:cubicBezTo>
                  <a:cubicBezTo>
                    <a:pt x="85554" y="4953"/>
                    <a:pt x="103908" y="1934"/>
                    <a:pt x="120501" y="0"/>
                  </a:cubicBezTo>
                </a:path>
              </a:pathLst>
            </a:custGeom>
            <a:noFill/>
            <a:ln w="867" cap="flat">
              <a:solidFill>
                <a:srgbClr val="3D3D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B7138C71-32CF-09EA-0AE0-0E6C8B0D2629}"/>
                </a:ext>
              </a:extLst>
            </p:cNvPr>
            <p:cNvSpPr/>
            <p:nvPr/>
          </p:nvSpPr>
          <p:spPr>
            <a:xfrm>
              <a:off x="8740163" y="2083061"/>
              <a:ext cx="667200" cy="136868"/>
            </a:xfrm>
            <a:custGeom>
              <a:avLst/>
              <a:gdLst>
                <a:gd name="connsiteX0" fmla="*/ 0 w 245011"/>
                <a:gd name="connsiteY0" fmla="*/ 50262 h 50261"/>
                <a:gd name="connsiteX1" fmla="*/ 83544 w 245011"/>
                <a:gd name="connsiteY1" fmla="*/ 16524 h 50261"/>
                <a:gd name="connsiteX2" fmla="*/ 245012 w 245011"/>
                <a:gd name="connsiteY2" fmla="*/ 2065 h 5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011" h="50261">
                  <a:moveTo>
                    <a:pt x="0" y="50262"/>
                  </a:moveTo>
                  <a:cubicBezTo>
                    <a:pt x="22536" y="38289"/>
                    <a:pt x="50473" y="25973"/>
                    <a:pt x="83544" y="16524"/>
                  </a:cubicBezTo>
                  <a:cubicBezTo>
                    <a:pt x="148828" y="-2135"/>
                    <a:pt x="206197" y="-1678"/>
                    <a:pt x="245012" y="2065"/>
                  </a:cubicBezTo>
                </a:path>
              </a:pathLst>
            </a:custGeom>
            <a:noFill/>
            <a:ln w="867" cap="flat">
              <a:solidFill>
                <a:srgbClr val="3D3D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5239E874-1BD5-9772-55DC-F7E55770369A}"/>
                </a:ext>
              </a:extLst>
            </p:cNvPr>
            <p:cNvSpPr/>
            <p:nvPr/>
          </p:nvSpPr>
          <p:spPr>
            <a:xfrm>
              <a:off x="9961503" y="1817816"/>
              <a:ext cx="1076341" cy="658094"/>
            </a:xfrm>
            <a:custGeom>
              <a:avLst/>
              <a:gdLst>
                <a:gd name="connsiteX0" fmla="*/ 395240 w 395257"/>
                <a:gd name="connsiteY0" fmla="*/ 168773 h 241667"/>
                <a:gd name="connsiteX1" fmla="*/ 350634 w 395257"/>
                <a:gd name="connsiteY1" fmla="*/ 238306 h 241667"/>
                <a:gd name="connsiteX2" fmla="*/ 101479 w 395257"/>
                <a:gd name="connsiteY2" fmla="*/ 89849 h 241667"/>
                <a:gd name="connsiteX3" fmla="*/ 0 w 395257"/>
                <a:gd name="connsiteY3" fmla="*/ 22755 h 241667"/>
                <a:gd name="connsiteX4" fmla="*/ 8296 w 395257"/>
                <a:gd name="connsiteY4" fmla="*/ 0 h 241667"/>
                <a:gd name="connsiteX5" fmla="*/ 155077 w 395257"/>
                <a:gd name="connsiteY5" fmla="*/ 84192 h 241667"/>
                <a:gd name="connsiteX6" fmla="*/ 251479 w 395257"/>
                <a:gd name="connsiteY6" fmla="*/ 144151 h 241667"/>
                <a:gd name="connsiteX7" fmla="*/ 309315 w 395257"/>
                <a:gd name="connsiteY7" fmla="*/ 157010 h 241667"/>
                <a:gd name="connsiteX8" fmla="*/ 318059 w 395257"/>
                <a:gd name="connsiteY8" fmla="*/ 76229 h 241667"/>
                <a:gd name="connsiteX9" fmla="*/ 395240 w 395257"/>
                <a:gd name="connsiteY9" fmla="*/ 168773 h 2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257" h="241667">
                  <a:moveTo>
                    <a:pt x="395240" y="168773"/>
                  </a:moveTo>
                  <a:cubicBezTo>
                    <a:pt x="395945" y="196920"/>
                    <a:pt x="376018" y="228857"/>
                    <a:pt x="350634" y="238306"/>
                  </a:cubicBezTo>
                  <a:cubicBezTo>
                    <a:pt x="306676" y="254565"/>
                    <a:pt x="257708" y="212922"/>
                    <a:pt x="101479" y="89849"/>
                  </a:cubicBezTo>
                  <a:cubicBezTo>
                    <a:pt x="66008" y="61893"/>
                    <a:pt x="22689" y="38052"/>
                    <a:pt x="0" y="22755"/>
                  </a:cubicBezTo>
                  <a:cubicBezTo>
                    <a:pt x="2124" y="15621"/>
                    <a:pt x="4820" y="7972"/>
                    <a:pt x="8296" y="0"/>
                  </a:cubicBezTo>
                  <a:cubicBezTo>
                    <a:pt x="79886" y="26994"/>
                    <a:pt x="125578" y="58617"/>
                    <a:pt x="155077" y="84192"/>
                  </a:cubicBezTo>
                  <a:cubicBezTo>
                    <a:pt x="155524" y="84639"/>
                    <a:pt x="193253" y="117291"/>
                    <a:pt x="251479" y="144151"/>
                  </a:cubicBezTo>
                  <a:cubicBezTo>
                    <a:pt x="292027" y="162916"/>
                    <a:pt x="303209" y="160668"/>
                    <a:pt x="309315" y="157010"/>
                  </a:cubicBezTo>
                  <a:cubicBezTo>
                    <a:pt x="327955" y="145828"/>
                    <a:pt x="324098" y="106042"/>
                    <a:pt x="318059" y="76229"/>
                  </a:cubicBezTo>
                  <a:cubicBezTo>
                    <a:pt x="362922" y="102965"/>
                    <a:pt x="394345" y="134064"/>
                    <a:pt x="395240" y="168773"/>
                  </a:cubicBezTo>
                  <a:close/>
                </a:path>
              </a:pathLst>
            </a:custGeom>
            <a:solidFill>
              <a:srgbClr val="197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03102753-4058-58EB-DB2D-F11B270F3FED}"/>
                </a:ext>
              </a:extLst>
            </p:cNvPr>
            <p:cNvSpPr/>
            <p:nvPr/>
          </p:nvSpPr>
          <p:spPr>
            <a:xfrm>
              <a:off x="10256087" y="1822927"/>
              <a:ext cx="553879" cy="344314"/>
            </a:xfrm>
            <a:custGeom>
              <a:avLst/>
              <a:gdLst>
                <a:gd name="connsiteX0" fmla="*/ 200051 w 203397"/>
                <a:gd name="connsiteY0" fmla="*/ 85533 h 126440"/>
                <a:gd name="connsiteX1" fmla="*/ 138996 w 203397"/>
                <a:gd name="connsiteY1" fmla="*/ 48576 h 126440"/>
                <a:gd name="connsiteX2" fmla="*/ 20895 w 203397"/>
                <a:gd name="connsiteY2" fmla="*/ 4913 h 126440"/>
                <a:gd name="connsiteX3" fmla="*/ 26 w 203397"/>
                <a:gd name="connsiteY3" fmla="*/ 380 h 126440"/>
                <a:gd name="connsiteX4" fmla="*/ 32154 w 203397"/>
                <a:gd name="connsiteY4" fmla="*/ 19658 h 126440"/>
                <a:gd name="connsiteX5" fmla="*/ 82770 w 203397"/>
                <a:gd name="connsiteY5" fmla="*/ 51796 h 126440"/>
                <a:gd name="connsiteX6" fmla="*/ 141415 w 203397"/>
                <a:gd name="connsiteY6" fmla="*/ 104012 h 126440"/>
                <a:gd name="connsiteX7" fmla="*/ 172743 w 203397"/>
                <a:gd name="connsiteY7" fmla="*/ 125700 h 126440"/>
                <a:gd name="connsiteX8" fmla="*/ 196841 w 203397"/>
                <a:gd name="connsiteY8" fmla="*/ 120880 h 126440"/>
                <a:gd name="connsiteX9" fmla="*/ 200051 w 203397"/>
                <a:gd name="connsiteY9" fmla="*/ 85533 h 12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397" h="126440">
                  <a:moveTo>
                    <a:pt x="200051" y="85533"/>
                  </a:moveTo>
                  <a:cubicBezTo>
                    <a:pt x="194041" y="70626"/>
                    <a:pt x="181087" y="65864"/>
                    <a:pt x="138996" y="48576"/>
                  </a:cubicBezTo>
                  <a:cubicBezTo>
                    <a:pt x="106525" y="35241"/>
                    <a:pt x="71845" y="20677"/>
                    <a:pt x="20895" y="4913"/>
                  </a:cubicBezTo>
                  <a:cubicBezTo>
                    <a:pt x="14104" y="2808"/>
                    <a:pt x="703" y="-1259"/>
                    <a:pt x="26" y="380"/>
                  </a:cubicBezTo>
                  <a:cubicBezTo>
                    <a:pt x="-707" y="2161"/>
                    <a:pt x="14018" y="9333"/>
                    <a:pt x="32154" y="19658"/>
                  </a:cubicBezTo>
                  <a:cubicBezTo>
                    <a:pt x="44032" y="26421"/>
                    <a:pt x="64272" y="37946"/>
                    <a:pt x="82770" y="51796"/>
                  </a:cubicBezTo>
                  <a:cubicBezTo>
                    <a:pt x="117489" y="77789"/>
                    <a:pt x="141415" y="104012"/>
                    <a:pt x="141415" y="104012"/>
                  </a:cubicBezTo>
                  <a:cubicBezTo>
                    <a:pt x="149131" y="112470"/>
                    <a:pt x="158017" y="123043"/>
                    <a:pt x="172743" y="125700"/>
                  </a:cubicBezTo>
                  <a:cubicBezTo>
                    <a:pt x="175543" y="126205"/>
                    <a:pt x="188669" y="128577"/>
                    <a:pt x="196841" y="120880"/>
                  </a:cubicBezTo>
                  <a:cubicBezTo>
                    <a:pt x="206109" y="112165"/>
                    <a:pt x="203966" y="95239"/>
                    <a:pt x="200051" y="85533"/>
                  </a:cubicBezTo>
                  <a:close/>
                </a:path>
              </a:pathLst>
            </a:custGeom>
            <a:solidFill>
              <a:srgbClr val="1AB1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0BE1BA7-3F4B-4DDD-9751-C4AE475C40EB}"/>
              </a:ext>
            </a:extLst>
          </p:cNvPr>
          <p:cNvSpPr txBox="1"/>
          <p:nvPr/>
        </p:nvSpPr>
        <p:spPr>
          <a:xfrm>
            <a:off x="1364091" y="1846160"/>
            <a:ext cx="5222020" cy="83396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Autofit/>
          </a:bodyPr>
          <a:lstStyle/>
          <a:p>
            <a:r>
              <a:rPr lang="en-US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基于</a:t>
            </a:r>
            <a:r>
              <a:rPr lang="en-US" altLang="zh-CN" sz="2400" dirty="0">
                <a:latin typeface="+mn-ea"/>
              </a:rPr>
              <a:t>Web2</a:t>
            </a:r>
            <a:r>
              <a:rPr lang="zh-CN" altLang="en-US" sz="2400" dirty="0">
                <a:latin typeface="+mn-ea"/>
              </a:rPr>
              <a:t>的行业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使用</a:t>
            </a:r>
            <a:r>
              <a:rPr lang="en-US" altLang="zh-CN" sz="2400" dirty="0">
                <a:latin typeface="+mn-ea"/>
              </a:rPr>
              <a:t>Web3</a:t>
            </a:r>
            <a:r>
              <a:rPr lang="zh-CN" altLang="en-US" sz="2400" dirty="0">
                <a:latin typeface="+mn-ea"/>
              </a:rPr>
              <a:t>的方法</a:t>
            </a:r>
            <a:endParaRPr lang="en-US" sz="2400" dirty="0">
              <a:latin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48AD092-FF52-CA13-1069-64650A3B5930}"/>
              </a:ext>
            </a:extLst>
          </p:cNvPr>
          <p:cNvSpPr/>
          <p:nvPr/>
        </p:nvSpPr>
        <p:spPr>
          <a:xfrm>
            <a:off x="660400" y="927100"/>
            <a:ext cx="10858500" cy="833966"/>
          </a:xfrm>
          <a:prstGeom prst="rect">
            <a:avLst/>
          </a:prstGeom>
        </p:spPr>
        <p:txBody>
          <a:bodyPr wrap="square" anchor="t" anchorCtr="1">
            <a:normAutofit/>
          </a:bodyPr>
          <a:lstStyle/>
          <a:p>
            <a:pPr algn="ctr">
              <a:buSzPct val="25000"/>
            </a:pP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4CB974-657D-C408-9162-27FE5F370C1B}"/>
              </a:ext>
            </a:extLst>
          </p:cNvPr>
          <p:cNvSpPr txBox="1"/>
          <p:nvPr/>
        </p:nvSpPr>
        <p:spPr>
          <a:xfrm>
            <a:off x="1131771" y="4249916"/>
            <a:ext cx="5435600" cy="41698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Autofit/>
          </a:bodyPr>
          <a:lstStyle/>
          <a:p>
            <a:r>
              <a:rPr lang="zh-CN" altLang="en-US" sz="2400" dirty="0">
                <a:latin typeface="+mn-ea"/>
              </a:rPr>
              <a:t>我们认为</a:t>
            </a:r>
            <a:r>
              <a:rPr lang="en-US" altLang="zh-CN" sz="2400" dirty="0">
                <a:latin typeface="+mn-ea"/>
              </a:rPr>
              <a:t>Web3</a:t>
            </a:r>
            <a:r>
              <a:rPr lang="zh-CN" altLang="en-US" sz="2400" dirty="0">
                <a:latin typeface="+mn-ea"/>
              </a:rPr>
              <a:t>的发展永远不是空中楼阁，我们更需要依托和融合，由现有的</a:t>
            </a:r>
            <a:r>
              <a:rPr lang="en-US" altLang="zh-CN" sz="2400" dirty="0">
                <a:latin typeface="+mn-ea"/>
              </a:rPr>
              <a:t>Web2</a:t>
            </a:r>
            <a:r>
              <a:rPr lang="zh-CN" altLang="en-US" sz="2400" dirty="0">
                <a:latin typeface="+mn-ea"/>
              </a:rPr>
              <a:t>产业。</a:t>
            </a:r>
            <a:endParaRPr 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196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A51EA-165C-79C0-22E1-3726CFFE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项目</a:t>
            </a:r>
            <a:r>
              <a:rPr lang="zh-CN" altLang="en-US" dirty="0"/>
              <a:t>介绍</a:t>
            </a:r>
            <a:endParaRPr 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263044B-6DB1-D851-4AE6-959662C282FA}"/>
              </a:ext>
            </a:extLst>
          </p:cNvPr>
          <p:cNvSpPr/>
          <p:nvPr/>
        </p:nvSpPr>
        <p:spPr bwMode="auto">
          <a:xfrm>
            <a:off x="827448" y="1523837"/>
            <a:ext cx="6190870" cy="389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lnSpc>
                <a:spcPct val="120000"/>
              </a:lnSpc>
              <a:buSzPct val="30000"/>
              <a:defRPr/>
            </a:pPr>
            <a:r>
              <a:rPr kumimoji="0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LeafySeat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旨在为影院提供一个平台用于租赁影院座位，从而帮助影院</a:t>
            </a:r>
            <a:r>
              <a:rPr lang="zh-CN" altLang="en-US" dirty="0">
                <a:latin typeface="+mn-ea"/>
              </a:rPr>
              <a:t>获得前置收益，降低运营风险。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R="0" lvl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30000"/>
              <a:defRPr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R="0" lvl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30000"/>
              <a:defRPr/>
            </a:pPr>
            <a:r>
              <a:rPr lang="zh-CN" altLang="en-US" dirty="0">
                <a:latin typeface="+mn-ea"/>
              </a:rPr>
              <a:t>用户通过购买电影院座位对应的</a:t>
            </a:r>
            <a:r>
              <a:rPr lang="en-US" altLang="zh-CN" dirty="0">
                <a:latin typeface="+mn-ea"/>
              </a:rPr>
              <a:t>NFT</a:t>
            </a:r>
            <a:r>
              <a:rPr lang="zh-CN" altLang="en-US" dirty="0">
                <a:latin typeface="+mn-ea"/>
              </a:rPr>
              <a:t>进行座位租赁。</a:t>
            </a:r>
            <a:endParaRPr lang="en-US" altLang="zh-CN" dirty="0">
              <a:latin typeface="+mn-ea"/>
            </a:endParaRPr>
          </a:p>
          <a:p>
            <a:pPr marR="0" lvl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30000"/>
              <a:defRPr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R="0" lvl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30000"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在每场电影放映后：</a:t>
            </a:r>
            <a:endParaRPr lang="en-US" altLang="zh-CN" dirty="0">
              <a:latin typeface="+mn-ea"/>
            </a:endParaRPr>
          </a:p>
          <a:p>
            <a:pPr marR="0" lvl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30000"/>
              <a:defRPr/>
            </a:pPr>
            <a:r>
              <a:rPr lang="zh-CN" altLang="en-US" dirty="0">
                <a:latin typeface="+mn-ea"/>
              </a:rPr>
              <a:t>对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未售出座位的租赁者平台会提供</a:t>
            </a:r>
            <a:r>
              <a:rPr lang="en-US" altLang="zh-CN" dirty="0">
                <a:latin typeface="+mn-ea"/>
              </a:rPr>
              <a:t>token</a:t>
            </a:r>
            <a:r>
              <a:rPr lang="zh-CN" altLang="en-US" dirty="0">
                <a:latin typeface="+mn-ea"/>
              </a:rPr>
              <a:t>作为积分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奖励。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  <a:p>
            <a:pPr marR="0" lvl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30000"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对售出自己座位的租赁者影院会提供一定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USDT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rPr>
              <a:t>奖励。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B8440D-4137-D75F-D6DD-4A25589F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53994" y="3985387"/>
            <a:ext cx="2972790" cy="24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1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73701" y="2234314"/>
            <a:ext cx="6831898" cy="1079200"/>
          </a:xfrm>
        </p:spPr>
        <p:txBody>
          <a:bodyPr/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项目演示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7F97091-C03D-4A60-B838-D25F779C146C}"/>
              </a:ext>
            </a:extLst>
          </p:cNvPr>
          <p:cNvSpPr/>
          <p:nvPr/>
        </p:nvSpPr>
        <p:spPr>
          <a:xfrm>
            <a:off x="789139" y="1853851"/>
            <a:ext cx="8166971" cy="2931092"/>
          </a:xfrm>
          <a:prstGeom prst="rect">
            <a:avLst/>
          </a:prstGeom>
        </p:spPr>
        <p:txBody>
          <a:bodyPr wrap="square" lIns="91440" tIns="45720" rIns="91440" bIns="45720" anchor="b" anchorCtr="1">
            <a:normAutofit/>
          </a:bodyPr>
          <a:lstStyle/>
          <a:p>
            <a:r>
              <a:rPr lang="en-US" altLang="zh-CN" sz="2400" b="1" dirty="0">
                <a:latin typeface="+mj-ea"/>
                <a:ea typeface="+mj-ea"/>
              </a:rPr>
              <a:t>1. </a:t>
            </a:r>
            <a:r>
              <a:rPr lang="zh-CN" altLang="en-US" sz="2400" b="1" dirty="0">
                <a:latin typeface="+mj-ea"/>
                <a:ea typeface="+mj-ea"/>
              </a:rPr>
              <a:t>完善项目更多场景下的需求</a:t>
            </a:r>
            <a:endParaRPr lang="en-US" altLang="zh-CN" sz="2400" b="1" dirty="0">
              <a:latin typeface="+mj-ea"/>
              <a:ea typeface="+mj-ea"/>
            </a:endParaRPr>
          </a:p>
          <a:p>
            <a:endParaRPr lang="en-US" altLang="zh-CN" sz="2400" b="1" dirty="0">
              <a:latin typeface="+mj-ea"/>
              <a:ea typeface="+mj-ea"/>
            </a:endParaRPr>
          </a:p>
          <a:p>
            <a:r>
              <a:rPr lang="en-US" altLang="zh-CN" sz="2400" b="1" dirty="0">
                <a:latin typeface="+mj-ea"/>
                <a:ea typeface="+mj-ea"/>
              </a:rPr>
              <a:t>2. </a:t>
            </a:r>
            <a:r>
              <a:rPr lang="zh-CN" altLang="en-US" sz="2400" b="1" dirty="0">
                <a:latin typeface="+mj-ea"/>
                <a:ea typeface="+mj-ea"/>
              </a:rPr>
              <a:t>由此扩展到更多租赁场景的设计</a:t>
            </a:r>
            <a:endParaRPr lang="en-US" altLang="zh-CN" sz="2400" b="1" dirty="0">
              <a:latin typeface="+mj-ea"/>
              <a:ea typeface="+mj-ea"/>
            </a:endParaRPr>
          </a:p>
          <a:p>
            <a:endParaRPr lang="en-US" altLang="zh-CN" sz="2400" b="1" dirty="0">
              <a:latin typeface="+mj-ea"/>
              <a:ea typeface="+mj-ea"/>
            </a:endParaRPr>
          </a:p>
          <a:p>
            <a:r>
              <a:rPr lang="en-US" altLang="zh-CN" sz="2400" b="1" dirty="0">
                <a:latin typeface="+mj-ea"/>
                <a:ea typeface="+mj-ea"/>
              </a:rPr>
              <a:t>3. </a:t>
            </a:r>
            <a:r>
              <a:rPr lang="zh-CN" altLang="en-US" sz="2400" b="1" dirty="0">
                <a:latin typeface="+mj-ea"/>
                <a:ea typeface="+mj-ea"/>
              </a:rPr>
              <a:t>致力于为更多</a:t>
            </a:r>
            <a:r>
              <a:rPr lang="en-US" altLang="zh-CN" sz="2400" b="1" dirty="0">
                <a:latin typeface="+mj-ea"/>
                <a:ea typeface="+mj-ea"/>
              </a:rPr>
              <a:t>Web2</a:t>
            </a:r>
            <a:r>
              <a:rPr lang="zh-CN" altLang="en-US" sz="2400" b="1" dirty="0">
                <a:latin typeface="+mj-ea"/>
                <a:ea typeface="+mj-ea"/>
              </a:rPr>
              <a:t>的应用提供</a:t>
            </a:r>
            <a:r>
              <a:rPr lang="en-US" altLang="zh-CN" sz="2400" b="1" dirty="0">
                <a:latin typeface="+mj-ea"/>
                <a:ea typeface="+mj-ea"/>
              </a:rPr>
              <a:t>Web3</a:t>
            </a:r>
            <a:r>
              <a:rPr lang="zh-CN" altLang="en-US" sz="2400" b="1" dirty="0">
                <a:latin typeface="+mj-ea"/>
                <a:ea typeface="+mj-ea"/>
              </a:rPr>
              <a:t>的消费活力</a:t>
            </a:r>
            <a:endParaRPr lang="en-US" altLang="zh-CN" sz="2400" b="1" dirty="0">
              <a:latin typeface="+mj-ea"/>
              <a:ea typeface="+mj-ea"/>
            </a:endParaRPr>
          </a:p>
          <a:p>
            <a:endParaRPr lang="en-US" altLang="zh-CN" sz="2400" b="1" dirty="0">
              <a:latin typeface="+mj-ea"/>
              <a:ea typeface="+mj-ea"/>
            </a:endParaRPr>
          </a:p>
          <a:p>
            <a:r>
              <a:rPr lang="en-US" altLang="zh-CN" sz="2400" b="1" dirty="0">
                <a:latin typeface="+mj-ea"/>
                <a:ea typeface="+mj-ea"/>
              </a:rPr>
              <a:t>4. ……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2F15CC-6E65-1D99-8117-6AB8148E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07AF82B2-637D-D013-A49C-77125232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517AB95-7ECD-7DDD-E2ED-915E6CA3B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68" t="-136" r="-1" b="15386"/>
          <a:stretch/>
        </p:blipFill>
        <p:spPr>
          <a:xfrm>
            <a:off x="10496811" y="2926605"/>
            <a:ext cx="1394987" cy="39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55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343733" y="1130300"/>
            <a:ext cx="6034259" cy="2679700"/>
          </a:xfrm>
        </p:spPr>
        <p:txBody>
          <a:bodyPr/>
          <a:lstStyle/>
          <a:p>
            <a:r>
              <a:rPr lang="zh-CN" altLang="en-US" dirty="0"/>
              <a:t>Thank you</a:t>
            </a:r>
            <a:endParaRPr lang="en-US" dirty="0"/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AB97FF5C-FBE7-AF6A-8AA2-656CE6DA9FC6}"/>
              </a:ext>
            </a:extLst>
          </p:cNvPr>
          <p:cNvSpPr txBox="1">
            <a:spLocks/>
          </p:cNvSpPr>
          <p:nvPr/>
        </p:nvSpPr>
        <p:spPr>
          <a:xfrm>
            <a:off x="8154444" y="4848230"/>
            <a:ext cx="2818356" cy="576822"/>
          </a:xfrm>
          <a:prstGeom prst="rect">
            <a:avLst/>
          </a:prstGeom>
        </p:spPr>
        <p:txBody>
          <a:bodyPr vert="horz" wrap="square" lIns="9000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UJS - </a:t>
            </a:r>
            <a:r>
              <a:rPr lang="en-US" sz="2400" b="1" dirty="0" err="1"/>
              <a:t>A</a:t>
            </a:r>
            <a:r>
              <a:rPr lang="en-US" altLang="zh-CN" sz="2400" b="1" dirty="0" err="1"/>
              <a:t>leaf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OfficePLUS">
  <a:themeElements>
    <a:clrScheme name="iSlid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94DCD2"/>
      </a:accent1>
      <a:accent2>
        <a:srgbClr val="FFB294"/>
      </a:accent2>
      <a:accent3>
        <a:srgbClr val="F18156"/>
      </a:accent3>
      <a:accent4>
        <a:srgbClr val="6CBDB9"/>
      </a:accent4>
      <a:accent5>
        <a:srgbClr val="92CCD4"/>
      </a:accent5>
      <a:accent6>
        <a:srgbClr val="C8E5E8"/>
      </a:accent6>
      <a:hlink>
        <a:srgbClr val="F84D4D"/>
      </a:hlink>
      <a:folHlink>
        <a:srgbClr val="979797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229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Arial</vt:lpstr>
      <vt:lpstr>Designed by OfficePLUS</vt:lpstr>
      <vt:lpstr>UJS - Aleaf</vt:lpstr>
      <vt:lpstr>LeafySeat</vt:lpstr>
      <vt:lpstr>PowerPoint 演示文稿</vt:lpstr>
      <vt:lpstr>产品初衷</vt:lpstr>
      <vt:lpstr>项目介绍</vt:lpstr>
      <vt:lpstr>项目演示</vt:lpstr>
      <vt:lpstr>未来展望</vt:lpstr>
      <vt:lpstr>Thank you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豪杰 陈</cp:lastModifiedBy>
  <cp:revision>6</cp:revision>
  <cp:lastPrinted>2024-01-29T16:00:00Z</cp:lastPrinted>
  <dcterms:created xsi:type="dcterms:W3CDTF">2024-01-29T16:00:00Z</dcterms:created>
  <dcterms:modified xsi:type="dcterms:W3CDTF">2024-08-17T14:53:28Z</dcterms:modified>
</cp:coreProperties>
</file>