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62" r:id="rId6"/>
    <p:sldId id="276" r:id="rId7"/>
    <p:sldId id="265" r:id="rId8"/>
    <p:sldId id="274" r:id="rId9"/>
    <p:sldId id="260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2EF"/>
    <a:srgbClr val="95B9FE"/>
    <a:srgbClr val="EDC2F8"/>
    <a:srgbClr val="835DFA"/>
    <a:srgbClr val="D1D8EB"/>
    <a:srgbClr val="FFFFFF"/>
    <a:srgbClr val="1E1A1B"/>
    <a:srgbClr val="E82956"/>
    <a:srgbClr val="000026"/>
    <a:srgbClr val="EA4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289" autoAdjust="0"/>
  </p:normalViewPr>
  <p:slideViewPr>
    <p:cSldViewPr snapToGrid="0">
      <p:cViewPr varScale="1">
        <p:scale>
          <a:sx n="77" d="100"/>
          <a:sy n="77" d="100"/>
        </p:scale>
        <p:origin x="44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0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732380C-4DBF-4E47-9A87-D8A00AC67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D4746E3-4EB2-49E1-AF26-28EEEB16181B}"/>
              </a:ext>
            </a:extLst>
          </p:cNvPr>
          <p:cNvSpPr/>
          <p:nvPr userDrawn="1"/>
        </p:nvSpPr>
        <p:spPr>
          <a:xfrm rot="6670566">
            <a:off x="1098875" y="1263774"/>
            <a:ext cx="275881" cy="275881"/>
          </a:xfrm>
          <a:prstGeom prst="ellipse">
            <a:avLst/>
          </a:prstGeom>
          <a:gradFill flip="none" rotWithShape="1">
            <a:gsLst>
              <a:gs pos="71000">
                <a:schemeClr val="accent3"/>
              </a:gs>
              <a:gs pos="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114300" dir="3720000" algn="ctr" rotWithShape="0">
              <a:schemeClr val="accent3"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82491A-B726-4386-89C9-5262F2ACD9F5}"/>
              </a:ext>
            </a:extLst>
          </p:cNvPr>
          <p:cNvGrpSpPr/>
          <p:nvPr userDrawn="1"/>
        </p:nvGrpSpPr>
        <p:grpSpPr>
          <a:xfrm>
            <a:off x="-179220" y="3329155"/>
            <a:ext cx="687370" cy="687370"/>
            <a:chOff x="45233" y="3085315"/>
            <a:chExt cx="687370" cy="68737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0DA3D47-0BAF-41A8-A37E-3949144CD39F}"/>
                </a:ext>
              </a:extLst>
            </p:cNvPr>
            <p:cNvSpPr/>
            <p:nvPr userDrawn="1"/>
          </p:nvSpPr>
          <p:spPr>
            <a:xfrm rot="6670566">
              <a:off x="45233" y="3085315"/>
              <a:ext cx="687370" cy="687370"/>
            </a:xfrm>
            <a:prstGeom prst="ellipse">
              <a:avLst/>
            </a:prstGeom>
            <a:gradFill flip="none" rotWithShape="1">
              <a:gsLst>
                <a:gs pos="71000">
                  <a:schemeClr val="accent5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5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00DB9CA-FE2D-4017-A97F-2E17D737D943}"/>
                </a:ext>
              </a:extLst>
            </p:cNvPr>
            <p:cNvSpPr/>
            <p:nvPr userDrawn="1"/>
          </p:nvSpPr>
          <p:spPr>
            <a:xfrm rot="6670566">
              <a:off x="45233" y="3085315"/>
              <a:ext cx="687370" cy="687370"/>
            </a:xfrm>
            <a:prstGeom prst="ellipse">
              <a:avLst/>
            </a:prstGeom>
            <a:gradFill flip="none" rotWithShape="1">
              <a:gsLst>
                <a:gs pos="87000">
                  <a:schemeClr val="bg1">
                    <a:alpha val="79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525A1AF1-E2E2-4CF4-BC2D-61024B6CDD85}"/>
              </a:ext>
            </a:extLst>
          </p:cNvPr>
          <p:cNvSpPr/>
          <p:nvPr userDrawn="1"/>
        </p:nvSpPr>
        <p:spPr bwMode="auto">
          <a:xfrm>
            <a:off x="16778042" y="7119803"/>
            <a:ext cx="373063" cy="409575"/>
          </a:xfrm>
          <a:custGeom>
            <a:avLst/>
            <a:gdLst>
              <a:gd name="T0" fmla="*/ 3 w 179"/>
              <a:gd name="T1" fmla="*/ 25 h 196"/>
              <a:gd name="T2" fmla="*/ 0 w 179"/>
              <a:gd name="T3" fmla="*/ 41 h 196"/>
              <a:gd name="T4" fmla="*/ 0 w 179"/>
              <a:gd name="T5" fmla="*/ 46 h 196"/>
              <a:gd name="T6" fmla="*/ 1 w 179"/>
              <a:gd name="T7" fmla="*/ 196 h 196"/>
              <a:gd name="T8" fmla="*/ 0 w 179"/>
              <a:gd name="T9" fmla="*/ 41 h 196"/>
              <a:gd name="T10" fmla="*/ 3 w 179"/>
              <a:gd name="T11" fmla="*/ 25 h 196"/>
              <a:gd name="T12" fmla="*/ 42 w 179"/>
              <a:gd name="T13" fmla="*/ 0 h 196"/>
              <a:gd name="T14" fmla="*/ 42 w 179"/>
              <a:gd name="T15" fmla="*/ 0 h 196"/>
              <a:gd name="T16" fmla="*/ 42 w 179"/>
              <a:gd name="T17" fmla="*/ 0 h 196"/>
              <a:gd name="T18" fmla="*/ 134 w 179"/>
              <a:gd name="T19" fmla="*/ 0 h 196"/>
              <a:gd name="T20" fmla="*/ 179 w 179"/>
              <a:gd name="T21" fmla="*/ 0 h 196"/>
              <a:gd name="T22" fmla="*/ 42 w 179"/>
              <a:gd name="T23" fmla="*/ 0 h 196"/>
              <a:gd name="T24" fmla="*/ 42 w 179"/>
              <a:gd name="T2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9" h="196">
                <a:moveTo>
                  <a:pt x="3" y="25"/>
                </a:moveTo>
                <a:cubicBezTo>
                  <a:pt x="1" y="30"/>
                  <a:pt x="0" y="36"/>
                  <a:pt x="0" y="41"/>
                </a:cubicBezTo>
                <a:cubicBezTo>
                  <a:pt x="0" y="46"/>
                  <a:pt x="0" y="46"/>
                  <a:pt x="0" y="46"/>
                </a:cubicBezTo>
                <a:cubicBezTo>
                  <a:pt x="1" y="196"/>
                  <a:pt x="1" y="196"/>
                  <a:pt x="1" y="19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5"/>
                  <a:pt x="1" y="30"/>
                  <a:pt x="3" y="25"/>
                </a:cubicBezTo>
                <a:moveTo>
                  <a:pt x="42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0"/>
                  <a:pt x="42" y="0"/>
                </a:cubicBezTo>
              </a:path>
            </a:pathLst>
          </a:custGeom>
          <a:solidFill>
            <a:srgbClr val="A6A3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8" name="椭圆 1027">
            <a:extLst>
              <a:ext uri="{FF2B5EF4-FFF2-40B4-BE49-F238E27FC236}">
                <a16:creationId xmlns:a16="http://schemas.microsoft.com/office/drawing/2014/main" id="{C78BEBC5-19BC-490F-AAED-8C1C3BC15253}"/>
              </a:ext>
            </a:extLst>
          </p:cNvPr>
          <p:cNvSpPr/>
          <p:nvPr userDrawn="1"/>
        </p:nvSpPr>
        <p:spPr>
          <a:xfrm>
            <a:off x="6776626" y="-329232"/>
            <a:ext cx="4853034" cy="485303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椭圆 362">
            <a:extLst>
              <a:ext uri="{FF2B5EF4-FFF2-40B4-BE49-F238E27FC236}">
                <a16:creationId xmlns:a16="http://schemas.microsoft.com/office/drawing/2014/main" id="{AB52561A-AD6C-48FA-8F72-C45F005905C4}"/>
              </a:ext>
            </a:extLst>
          </p:cNvPr>
          <p:cNvSpPr/>
          <p:nvPr userDrawn="1"/>
        </p:nvSpPr>
        <p:spPr>
          <a:xfrm>
            <a:off x="5934122" y="-1171736"/>
            <a:ext cx="6538042" cy="6538042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1" name="椭圆 360">
            <a:extLst>
              <a:ext uri="{FF2B5EF4-FFF2-40B4-BE49-F238E27FC236}">
                <a16:creationId xmlns:a16="http://schemas.microsoft.com/office/drawing/2014/main" id="{64ADC60C-9526-484E-95AB-1E19E9BF3523}"/>
              </a:ext>
            </a:extLst>
          </p:cNvPr>
          <p:cNvSpPr/>
          <p:nvPr userDrawn="1"/>
        </p:nvSpPr>
        <p:spPr>
          <a:xfrm rot="6670566">
            <a:off x="6586907" y="1869498"/>
            <a:ext cx="379439" cy="379439"/>
          </a:xfrm>
          <a:prstGeom prst="ellipse">
            <a:avLst/>
          </a:prstGeom>
          <a:gradFill flip="none" rotWithShape="1">
            <a:gsLst>
              <a:gs pos="71000">
                <a:schemeClr val="accent2"/>
              </a:gs>
              <a:gs pos="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114300" dir="3720000" algn="ctr" rotWithShape="0">
              <a:schemeClr val="accent2">
                <a:lumMod val="75000"/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7AA7F65-5C05-48B2-8EF3-70BF5D99E833}"/>
              </a:ext>
            </a:extLst>
          </p:cNvPr>
          <p:cNvGrpSpPr/>
          <p:nvPr userDrawn="1"/>
        </p:nvGrpSpPr>
        <p:grpSpPr>
          <a:xfrm>
            <a:off x="7359829" y="253971"/>
            <a:ext cx="3703650" cy="3686628"/>
            <a:chOff x="7359829" y="253971"/>
            <a:chExt cx="3703650" cy="368662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D3A5347-A64E-4972-91AA-0B39D68CD3E8}"/>
                </a:ext>
              </a:extLst>
            </p:cNvPr>
            <p:cNvSpPr/>
            <p:nvPr userDrawn="1"/>
          </p:nvSpPr>
          <p:spPr>
            <a:xfrm rot="7074535">
              <a:off x="7359829" y="253971"/>
              <a:ext cx="3686628" cy="3686628"/>
            </a:xfrm>
            <a:prstGeom prst="ellipse">
              <a:avLst/>
            </a:prstGeom>
            <a:gradFill flip="none" rotWithShape="1">
              <a:gsLst>
                <a:gs pos="71000">
                  <a:schemeClr val="accent1"/>
                </a:gs>
                <a:gs pos="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508000" dir="3720000" algn="ctr" rotWithShape="0">
                <a:schemeClr val="accent1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375CFB2-C38C-4C6E-8EBC-D31409A49CC6}"/>
                </a:ext>
              </a:extLst>
            </p:cNvPr>
            <p:cNvSpPr/>
            <p:nvPr userDrawn="1"/>
          </p:nvSpPr>
          <p:spPr>
            <a:xfrm rot="7074535">
              <a:off x="7359829" y="253971"/>
              <a:ext cx="3686628" cy="3686628"/>
            </a:xfrm>
            <a:prstGeom prst="ellipse">
              <a:avLst/>
            </a:prstGeom>
            <a:gradFill flip="none" rotWithShape="1">
              <a:gsLst>
                <a:gs pos="87000">
                  <a:schemeClr val="accent3">
                    <a:lumMod val="20000"/>
                    <a:lumOff val="80000"/>
                  </a:schemeClr>
                </a:gs>
                <a:gs pos="66000">
                  <a:schemeClr val="accent1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任意多边形: 形状 369">
              <a:extLst>
                <a:ext uri="{FF2B5EF4-FFF2-40B4-BE49-F238E27FC236}">
                  <a16:creationId xmlns:a16="http://schemas.microsoft.com/office/drawing/2014/main" id="{7724CA6B-18DA-4433-BCF6-16236A0AEF2D}"/>
                </a:ext>
              </a:extLst>
            </p:cNvPr>
            <p:cNvSpPr/>
            <p:nvPr userDrawn="1"/>
          </p:nvSpPr>
          <p:spPr>
            <a:xfrm rot="2964836">
              <a:off x="9353869" y="2126465"/>
              <a:ext cx="954389" cy="2464831"/>
            </a:xfrm>
            <a:custGeom>
              <a:avLst/>
              <a:gdLst>
                <a:gd name="connsiteX0" fmla="*/ 77217 w 1014389"/>
                <a:gd name="connsiteY0" fmla="*/ 77217 h 2671976"/>
                <a:gd name="connsiteX1" fmla="*/ 263635 w 1014389"/>
                <a:gd name="connsiteY1" fmla="*/ 0 h 2671976"/>
                <a:gd name="connsiteX2" fmla="*/ 700742 w 1014389"/>
                <a:gd name="connsiteY2" fmla="*/ 0 h 2671976"/>
                <a:gd name="connsiteX3" fmla="*/ 714549 w 1014389"/>
                <a:gd name="connsiteY3" fmla="*/ 19058 h 2671976"/>
                <a:gd name="connsiteX4" fmla="*/ 885575 w 1014389"/>
                <a:gd name="connsiteY4" fmla="*/ 350960 h 2671976"/>
                <a:gd name="connsiteX5" fmla="*/ 18169 w 1014389"/>
                <a:gd name="connsiteY5" fmla="*/ 2663735 h 2671976"/>
                <a:gd name="connsiteX6" fmla="*/ 0 w 1014389"/>
                <a:gd name="connsiteY6" fmla="*/ 2671976 h 2671976"/>
                <a:gd name="connsiteX7" fmla="*/ 0 w 1014389"/>
                <a:gd name="connsiteY7" fmla="*/ 263636 h 2671976"/>
                <a:gd name="connsiteX8" fmla="*/ 77217 w 1014389"/>
                <a:gd name="connsiteY8" fmla="*/ 77217 h 267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389" h="2671976">
                  <a:moveTo>
                    <a:pt x="77217" y="77217"/>
                  </a:moveTo>
                  <a:cubicBezTo>
                    <a:pt x="124926" y="29508"/>
                    <a:pt x="190835" y="0"/>
                    <a:pt x="263635" y="0"/>
                  </a:cubicBezTo>
                  <a:lnTo>
                    <a:pt x="700742" y="0"/>
                  </a:lnTo>
                  <a:lnTo>
                    <a:pt x="714549" y="19058"/>
                  </a:lnTo>
                  <a:cubicBezTo>
                    <a:pt x="781383" y="121698"/>
                    <a:pt x="838926" y="232564"/>
                    <a:pt x="885575" y="350960"/>
                  </a:cubicBezTo>
                  <a:cubicBezTo>
                    <a:pt x="1235444" y="1238926"/>
                    <a:pt x="848360" y="2235172"/>
                    <a:pt x="18169" y="2663735"/>
                  </a:cubicBezTo>
                  <a:lnTo>
                    <a:pt x="0" y="2671976"/>
                  </a:lnTo>
                  <a:lnTo>
                    <a:pt x="0" y="263636"/>
                  </a:lnTo>
                  <a:cubicBezTo>
                    <a:pt x="0" y="190834"/>
                    <a:pt x="29509" y="124925"/>
                    <a:pt x="77217" y="77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glow rad="228600">
                <a:schemeClr val="accent1"/>
              </a:glow>
              <a:outerShdw blurRad="457200" dist="254000" dir="3720000" algn="ctr" rotWithShape="0">
                <a:schemeClr val="accent1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/>
            </a:p>
          </p:txBody>
        </p:sp>
      </p:grp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D966C17D-7BE5-452B-BC5F-3BA421052368}"/>
              </a:ext>
            </a:extLst>
          </p:cNvPr>
          <p:cNvSpPr/>
          <p:nvPr userDrawn="1"/>
        </p:nvSpPr>
        <p:spPr>
          <a:xfrm>
            <a:off x="4920862" y="2167308"/>
            <a:ext cx="7271141" cy="4690692"/>
          </a:xfrm>
          <a:custGeom>
            <a:avLst/>
            <a:gdLst>
              <a:gd name="connsiteX0" fmla="*/ 5593187 w 7271141"/>
              <a:gd name="connsiteY0" fmla="*/ 787 h 4690692"/>
              <a:gd name="connsiteX1" fmla="*/ 5773109 w 7271141"/>
              <a:gd name="connsiteY1" fmla="*/ 92122 h 4690692"/>
              <a:gd name="connsiteX2" fmla="*/ 7271141 w 7271141"/>
              <a:gd name="connsiteY2" fmla="*/ 1840767 h 4690692"/>
              <a:gd name="connsiteX3" fmla="*/ 7271141 w 7271141"/>
              <a:gd name="connsiteY3" fmla="*/ 4690692 h 4690692"/>
              <a:gd name="connsiteX4" fmla="*/ 0 w 7271141"/>
              <a:gd name="connsiteY4" fmla="*/ 4690692 h 4690692"/>
              <a:gd name="connsiteX5" fmla="*/ 5401378 w 7271141"/>
              <a:gd name="connsiteY5" fmla="*/ 63428 h 4690692"/>
              <a:gd name="connsiteX6" fmla="*/ 5593187 w 7271141"/>
              <a:gd name="connsiteY6" fmla="*/ 787 h 469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1141" h="4690692">
                <a:moveTo>
                  <a:pt x="5593187" y="787"/>
                </a:moveTo>
                <a:cubicBezTo>
                  <a:pt x="5660456" y="5980"/>
                  <a:pt x="5725746" y="36835"/>
                  <a:pt x="5773109" y="92122"/>
                </a:cubicBezTo>
                <a:lnTo>
                  <a:pt x="7271141" y="1840767"/>
                </a:lnTo>
                <a:lnTo>
                  <a:pt x="7271141" y="4690692"/>
                </a:lnTo>
                <a:lnTo>
                  <a:pt x="0" y="4690692"/>
                </a:lnTo>
                <a:lnTo>
                  <a:pt x="5401378" y="63428"/>
                </a:lnTo>
                <a:cubicBezTo>
                  <a:pt x="5456665" y="16065"/>
                  <a:pt x="5525916" y="-4405"/>
                  <a:pt x="5593187" y="787"/>
                </a:cubicBezTo>
                <a:close/>
              </a:path>
            </a:pathLst>
          </a:custGeom>
          <a:gradFill flip="none" rotWithShape="1">
            <a:gsLst>
              <a:gs pos="14000">
                <a:schemeClr val="bg1">
                  <a:alpha val="0"/>
                </a:schemeClr>
              </a:gs>
              <a:gs pos="63000">
                <a:schemeClr val="accent1">
                  <a:alpha val="23000"/>
                </a:schemeClr>
              </a:gs>
              <a:gs pos="100000">
                <a:schemeClr val="bg1">
                  <a:alpha val="64000"/>
                </a:schemeClr>
              </a:gs>
              <a:gs pos="79000">
                <a:schemeClr val="accent2">
                  <a:alpha val="38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D66DF57A-0BBF-472E-B24E-FC4BD168BA38}"/>
              </a:ext>
            </a:extLst>
          </p:cNvPr>
          <p:cNvSpPr/>
          <p:nvPr userDrawn="1"/>
        </p:nvSpPr>
        <p:spPr>
          <a:xfrm>
            <a:off x="4920862" y="2167310"/>
            <a:ext cx="7271139" cy="4690690"/>
          </a:xfrm>
          <a:custGeom>
            <a:avLst/>
            <a:gdLst>
              <a:gd name="connsiteX0" fmla="*/ 5593185 w 7271139"/>
              <a:gd name="connsiteY0" fmla="*/ 787 h 4690690"/>
              <a:gd name="connsiteX1" fmla="*/ 5773107 w 7271139"/>
              <a:gd name="connsiteY1" fmla="*/ 92122 h 4690690"/>
              <a:gd name="connsiteX2" fmla="*/ 7271139 w 7271139"/>
              <a:gd name="connsiteY2" fmla="*/ 1840767 h 4690690"/>
              <a:gd name="connsiteX3" fmla="*/ 7271139 w 7271139"/>
              <a:gd name="connsiteY3" fmla="*/ 4690690 h 4690690"/>
              <a:gd name="connsiteX4" fmla="*/ 0 w 7271139"/>
              <a:gd name="connsiteY4" fmla="*/ 4690690 h 4690690"/>
              <a:gd name="connsiteX5" fmla="*/ 5401376 w 7271139"/>
              <a:gd name="connsiteY5" fmla="*/ 63428 h 4690690"/>
              <a:gd name="connsiteX6" fmla="*/ 5593185 w 7271139"/>
              <a:gd name="connsiteY6" fmla="*/ 787 h 469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1139" h="4690690">
                <a:moveTo>
                  <a:pt x="5593185" y="787"/>
                </a:moveTo>
                <a:cubicBezTo>
                  <a:pt x="5660454" y="5980"/>
                  <a:pt x="5725744" y="36835"/>
                  <a:pt x="5773107" y="92122"/>
                </a:cubicBezTo>
                <a:lnTo>
                  <a:pt x="7271139" y="1840767"/>
                </a:lnTo>
                <a:lnTo>
                  <a:pt x="7271139" y="4690690"/>
                </a:lnTo>
                <a:lnTo>
                  <a:pt x="0" y="4690690"/>
                </a:lnTo>
                <a:lnTo>
                  <a:pt x="5401376" y="63428"/>
                </a:lnTo>
                <a:cubicBezTo>
                  <a:pt x="5456663" y="16065"/>
                  <a:pt x="5525914" y="-4405"/>
                  <a:pt x="5593185" y="78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31000"/>
                </a:schemeClr>
              </a:gs>
            </a:gsLst>
            <a:lin ang="168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60399" y="4710656"/>
            <a:ext cx="10858501" cy="1200329"/>
          </a:xfr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7200" b="1" spc="0">
                <a:gradFill flip="none" rotWithShape="1">
                  <a:gsLst>
                    <a:gs pos="3200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  <a:tileRect/>
                </a:gradFill>
              </a:defRPr>
            </a:lvl1pPr>
          </a:lstStyle>
          <a:p>
            <a:r>
              <a:rPr lang="en-US" altLang="zh-CN" dirty="0"/>
              <a:t>OfficePLUS POWERPOINT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76653" y="6109859"/>
            <a:ext cx="4642248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1000" b="0" dirty="0">
                <a:ln>
                  <a:noFill/>
                </a:ln>
                <a:solidFill>
                  <a:schemeClr val="tx1">
                    <a:alpha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04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tx1">
                    <a:alpha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D5DC57-F067-408E-9A16-E6B5DFA75A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49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211BCEE-3069-4131-886C-CE32A0C3C9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E73A084-17AD-4493-9105-2BA2CC63A0C2}"/>
              </a:ext>
            </a:extLst>
          </p:cNvPr>
          <p:cNvSpPr/>
          <p:nvPr userDrawn="1"/>
        </p:nvSpPr>
        <p:spPr>
          <a:xfrm>
            <a:off x="1465943" y="1002483"/>
            <a:ext cx="4853034" cy="485303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8DF82BD-AEBA-4105-BFE3-3B32D37EE14F}"/>
              </a:ext>
            </a:extLst>
          </p:cNvPr>
          <p:cNvSpPr/>
          <p:nvPr userDrawn="1"/>
        </p:nvSpPr>
        <p:spPr>
          <a:xfrm>
            <a:off x="623439" y="159979"/>
            <a:ext cx="6538042" cy="6538042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C69F786-A727-401C-8BD9-198586635BAF}"/>
              </a:ext>
            </a:extLst>
          </p:cNvPr>
          <p:cNvGrpSpPr/>
          <p:nvPr userDrawn="1"/>
        </p:nvGrpSpPr>
        <p:grpSpPr>
          <a:xfrm>
            <a:off x="2334848" y="1871388"/>
            <a:ext cx="3115224" cy="3115224"/>
            <a:chOff x="7359829" y="253971"/>
            <a:chExt cx="3686628" cy="3686628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F8A2098-45B4-430C-AEB1-597949F67790}"/>
                </a:ext>
              </a:extLst>
            </p:cNvPr>
            <p:cNvSpPr/>
            <p:nvPr userDrawn="1"/>
          </p:nvSpPr>
          <p:spPr>
            <a:xfrm rot="7074535">
              <a:off x="7359829" y="253971"/>
              <a:ext cx="3686628" cy="3686628"/>
            </a:xfrm>
            <a:prstGeom prst="ellipse">
              <a:avLst/>
            </a:prstGeom>
            <a:gradFill flip="none" rotWithShape="1">
              <a:gsLst>
                <a:gs pos="71000">
                  <a:schemeClr val="accent1"/>
                </a:gs>
                <a:gs pos="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508000" dir="3720000" algn="ctr" rotWithShape="0">
                <a:schemeClr val="accent1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0C768D8-3F9B-43DD-A415-BA8F26394DA9}"/>
                </a:ext>
              </a:extLst>
            </p:cNvPr>
            <p:cNvSpPr/>
            <p:nvPr userDrawn="1"/>
          </p:nvSpPr>
          <p:spPr>
            <a:xfrm rot="7074535">
              <a:off x="7359829" y="253971"/>
              <a:ext cx="3686628" cy="3686628"/>
            </a:xfrm>
            <a:prstGeom prst="ellipse">
              <a:avLst/>
            </a:prstGeom>
            <a:gradFill flip="none" rotWithShape="1">
              <a:gsLst>
                <a:gs pos="87000">
                  <a:schemeClr val="accent3">
                    <a:lumMod val="20000"/>
                    <a:lumOff val="80000"/>
                  </a:schemeClr>
                </a:gs>
                <a:gs pos="66000">
                  <a:schemeClr val="accent1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A993F352-D76E-440A-B801-66BF6F3C2B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9458" y="2767280"/>
            <a:ext cx="1326004" cy="1323439"/>
          </a:xfr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8000" b="1">
                <a:solidFill>
                  <a:schemeClr val="bg1"/>
                </a:solidFill>
              </a:defRPr>
            </a:lvl1pPr>
            <a:lvl2pPr marL="457177" indent="0">
              <a:lnSpc>
                <a:spcPct val="100000"/>
              </a:lnSpc>
              <a:buNone/>
              <a:defRPr/>
            </a:lvl2pPr>
            <a:lvl3pPr marL="914353" indent="0">
              <a:lnSpc>
                <a:spcPct val="100000"/>
              </a:lnSpc>
              <a:buNone/>
              <a:defRPr/>
            </a:lvl3pPr>
            <a:lvl4pPr marL="1371531" indent="0">
              <a:lnSpc>
                <a:spcPct val="100000"/>
              </a:lnSpc>
              <a:buNone/>
              <a:defRPr/>
            </a:lvl4pPr>
            <a:lvl5pPr marL="1828709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GB" altLang="zh-CN" dirty="0"/>
              <a:t>01</a:t>
            </a:r>
            <a:endParaRPr lang="en-GB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1A415A-0E0B-41CF-9BC7-F2C341732E32}"/>
              </a:ext>
            </a:extLst>
          </p:cNvPr>
          <p:cNvGrpSpPr/>
          <p:nvPr userDrawn="1"/>
        </p:nvGrpSpPr>
        <p:grpSpPr>
          <a:xfrm>
            <a:off x="10726057" y="636112"/>
            <a:ext cx="687370" cy="687370"/>
            <a:chOff x="45233" y="3085315"/>
            <a:chExt cx="687370" cy="6873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CC49DE0-9704-4724-9650-FCE4DC0D86F1}"/>
                </a:ext>
              </a:extLst>
            </p:cNvPr>
            <p:cNvSpPr/>
            <p:nvPr userDrawn="1"/>
          </p:nvSpPr>
          <p:spPr>
            <a:xfrm rot="6670566">
              <a:off x="45233" y="3085315"/>
              <a:ext cx="687370" cy="687370"/>
            </a:xfrm>
            <a:prstGeom prst="ellipse">
              <a:avLst/>
            </a:prstGeom>
            <a:gradFill flip="none" rotWithShape="1">
              <a:gsLst>
                <a:gs pos="71000">
                  <a:schemeClr val="accent5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5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2EC80D1-F251-4FD0-ABC9-2C76190D875E}"/>
                </a:ext>
              </a:extLst>
            </p:cNvPr>
            <p:cNvSpPr/>
            <p:nvPr userDrawn="1"/>
          </p:nvSpPr>
          <p:spPr>
            <a:xfrm rot="6670566">
              <a:off x="45233" y="3085315"/>
              <a:ext cx="687370" cy="687370"/>
            </a:xfrm>
            <a:prstGeom prst="ellipse">
              <a:avLst/>
            </a:prstGeom>
            <a:gradFill flip="none" rotWithShape="1">
              <a:gsLst>
                <a:gs pos="87000">
                  <a:schemeClr val="bg1">
                    <a:alpha val="79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994C1EB7-4E97-4DFD-AE21-A87029A94FAA}"/>
              </a:ext>
            </a:extLst>
          </p:cNvPr>
          <p:cNvSpPr/>
          <p:nvPr userDrawn="1"/>
        </p:nvSpPr>
        <p:spPr>
          <a:xfrm rot="6670566">
            <a:off x="1985879" y="1480148"/>
            <a:ext cx="379439" cy="379439"/>
          </a:xfrm>
          <a:prstGeom prst="ellipse">
            <a:avLst/>
          </a:prstGeom>
          <a:gradFill flip="none" rotWithShape="1">
            <a:gsLst>
              <a:gs pos="71000">
                <a:schemeClr val="accent2"/>
              </a:gs>
              <a:gs pos="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114300" dir="3720000" algn="ctr" rotWithShape="0">
              <a:schemeClr val="accent2">
                <a:lumMod val="75000"/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FE8C50D-D085-415C-A870-C544CDD6A15F}"/>
              </a:ext>
            </a:extLst>
          </p:cNvPr>
          <p:cNvSpPr/>
          <p:nvPr userDrawn="1"/>
        </p:nvSpPr>
        <p:spPr>
          <a:xfrm rot="6670566">
            <a:off x="6163081" y="5356393"/>
            <a:ext cx="275881" cy="275881"/>
          </a:xfrm>
          <a:prstGeom prst="ellipse">
            <a:avLst/>
          </a:prstGeom>
          <a:gradFill flip="none" rotWithShape="1">
            <a:gsLst>
              <a:gs pos="71000">
                <a:schemeClr val="accent3"/>
              </a:gs>
              <a:gs pos="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114300" dir="3720000" algn="ctr" rotWithShape="0">
              <a:schemeClr val="accent3"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1B0ABCB-D2A1-4EAE-AC59-DFE73077D1B8}"/>
              </a:ext>
            </a:extLst>
          </p:cNvPr>
          <p:cNvSpPr/>
          <p:nvPr userDrawn="1"/>
        </p:nvSpPr>
        <p:spPr>
          <a:xfrm>
            <a:off x="4941704" y="2712243"/>
            <a:ext cx="414522" cy="1354931"/>
          </a:xfrm>
          <a:custGeom>
            <a:avLst/>
            <a:gdLst>
              <a:gd name="connsiteX0" fmla="*/ 249422 w 497917"/>
              <a:gd name="connsiteY0" fmla="*/ 35366 h 1717242"/>
              <a:gd name="connsiteX1" fmla="*/ 492310 w 497917"/>
              <a:gd name="connsiteY1" fmla="*/ 694972 h 1717242"/>
              <a:gd name="connsiteX2" fmla="*/ 404203 w 497917"/>
              <a:gd name="connsiteY2" fmla="*/ 1447447 h 1717242"/>
              <a:gd name="connsiteX3" fmla="*/ 223228 w 497917"/>
              <a:gd name="connsiteY3" fmla="*/ 1714147 h 1717242"/>
              <a:gd name="connsiteX4" fmla="*/ 82735 w 497917"/>
              <a:gd name="connsiteY4" fmla="*/ 1568891 h 1717242"/>
              <a:gd name="connsiteX5" fmla="*/ 4153 w 497917"/>
              <a:gd name="connsiteY5" fmla="*/ 1216466 h 1717242"/>
              <a:gd name="connsiteX6" fmla="*/ 13678 w 497917"/>
              <a:gd name="connsiteY6" fmla="*/ 937860 h 1717242"/>
              <a:gd name="connsiteX7" fmla="*/ 37491 w 497917"/>
              <a:gd name="connsiteY7" fmla="*/ 544953 h 1717242"/>
              <a:gd name="connsiteX8" fmla="*/ 58922 w 497917"/>
              <a:gd name="connsiteY8" fmla="*/ 349691 h 1717242"/>
              <a:gd name="connsiteX9" fmla="*/ 101785 w 497917"/>
              <a:gd name="connsiteY9" fmla="*/ 116328 h 1717242"/>
              <a:gd name="connsiteX10" fmla="*/ 249422 w 497917"/>
              <a:gd name="connsiteY10" fmla="*/ 35366 h 17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7917" h="1717242">
                <a:moveTo>
                  <a:pt x="249422" y="35366"/>
                </a:moveTo>
                <a:cubicBezTo>
                  <a:pt x="314510" y="131807"/>
                  <a:pt x="466513" y="459625"/>
                  <a:pt x="492310" y="694972"/>
                </a:cubicBezTo>
                <a:cubicBezTo>
                  <a:pt x="518107" y="930319"/>
                  <a:pt x="449050" y="1277585"/>
                  <a:pt x="404203" y="1447447"/>
                </a:cubicBezTo>
                <a:cubicBezTo>
                  <a:pt x="359356" y="1617309"/>
                  <a:pt x="276806" y="1693906"/>
                  <a:pt x="223228" y="1714147"/>
                </a:cubicBezTo>
                <a:cubicBezTo>
                  <a:pt x="169650" y="1734388"/>
                  <a:pt x="119247" y="1651838"/>
                  <a:pt x="82735" y="1568891"/>
                </a:cubicBezTo>
                <a:cubicBezTo>
                  <a:pt x="46223" y="1485944"/>
                  <a:pt x="15662" y="1321638"/>
                  <a:pt x="4153" y="1216466"/>
                </a:cubicBezTo>
                <a:cubicBezTo>
                  <a:pt x="-7357" y="1111294"/>
                  <a:pt x="8122" y="1049779"/>
                  <a:pt x="13678" y="937860"/>
                </a:cubicBezTo>
                <a:cubicBezTo>
                  <a:pt x="19234" y="825941"/>
                  <a:pt x="29950" y="642981"/>
                  <a:pt x="37491" y="544953"/>
                </a:cubicBezTo>
                <a:cubicBezTo>
                  <a:pt x="45032" y="446925"/>
                  <a:pt x="48206" y="421129"/>
                  <a:pt x="58922" y="349691"/>
                </a:cubicBezTo>
                <a:cubicBezTo>
                  <a:pt x="69638" y="278254"/>
                  <a:pt x="71622" y="167922"/>
                  <a:pt x="101785" y="116328"/>
                </a:cubicBezTo>
                <a:cubicBezTo>
                  <a:pt x="131948" y="64734"/>
                  <a:pt x="184334" y="-61075"/>
                  <a:pt x="249422" y="353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glow rad="228600">
              <a:schemeClr val="accent1"/>
            </a:glow>
            <a:outerShdw blurRad="457200" dist="254000" dir="3720000" algn="ctr" rotWithShape="0">
              <a:schemeClr val="accent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173A49-A47D-4E46-8B1D-CF17DCA4A038}"/>
              </a:ext>
            </a:extLst>
          </p:cNvPr>
          <p:cNvSpPr/>
          <p:nvPr userDrawn="1"/>
        </p:nvSpPr>
        <p:spPr>
          <a:xfrm>
            <a:off x="4881969" y="2583790"/>
            <a:ext cx="5759047" cy="1690420"/>
          </a:xfrm>
          <a:prstGeom prst="roundRect">
            <a:avLst>
              <a:gd name="adj" fmla="val 6149"/>
            </a:avLst>
          </a:prstGeom>
          <a:gradFill flip="none" rotWithShape="1">
            <a:gsLst>
              <a:gs pos="54000">
                <a:schemeClr val="bg1">
                  <a:alpha val="0"/>
                </a:schemeClr>
              </a:gs>
              <a:gs pos="75000">
                <a:schemeClr val="accent1">
                  <a:alpha val="23000"/>
                </a:schemeClr>
              </a:gs>
              <a:gs pos="100000">
                <a:schemeClr val="bg1"/>
              </a:gs>
              <a:gs pos="85000">
                <a:schemeClr val="accent2">
                  <a:alpha val="38000"/>
                </a:schemeClr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48B056-E9D3-40F9-8A16-50E184966FC7}"/>
              </a:ext>
            </a:extLst>
          </p:cNvPr>
          <p:cNvSpPr/>
          <p:nvPr userDrawn="1"/>
        </p:nvSpPr>
        <p:spPr>
          <a:xfrm flipH="1">
            <a:off x="4881969" y="2583790"/>
            <a:ext cx="5759047" cy="1690420"/>
          </a:xfrm>
          <a:prstGeom prst="roundRect">
            <a:avLst>
              <a:gd name="adj" fmla="val 8215"/>
            </a:avLst>
          </a:pr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31000"/>
                </a:schemeClr>
              </a:gs>
            </a:gsLst>
            <a:lin ang="186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2733" y="2583790"/>
            <a:ext cx="4573775" cy="978729"/>
          </a:xfrm>
        </p:spPr>
        <p:txBody>
          <a:bodyPr wrap="square" anchor="b">
            <a:spAutoFit/>
          </a:bodyPr>
          <a:lstStyle>
            <a:lvl1pPr algn="r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2733" y="3589504"/>
            <a:ext cx="4573775" cy="293607"/>
          </a:xfrm>
        </p:spPr>
        <p:txBody>
          <a:bodyPr wrap="square">
            <a:spAutoFit/>
          </a:bodyPr>
          <a:lstStyle>
            <a:lvl1pPr marL="0" indent="0" algn="r">
              <a:lnSpc>
                <a:spcPct val="120000"/>
              </a:lnSpc>
              <a:spcBef>
                <a:spcPts val="100"/>
              </a:spcBef>
              <a:buNone/>
              <a:defRPr sz="1200">
                <a:solidFill>
                  <a:schemeClr val="tx1">
                    <a:alpha val="8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C4574DC-2A7D-4FE7-AD7B-3BA7F7246C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36029449-1622-4FE4-AB8F-F93767A9A9DE}"/>
              </a:ext>
            </a:extLst>
          </p:cNvPr>
          <p:cNvSpPr/>
          <p:nvPr userDrawn="1"/>
        </p:nvSpPr>
        <p:spPr>
          <a:xfrm>
            <a:off x="0" y="0"/>
            <a:ext cx="1753148" cy="2016296"/>
          </a:xfrm>
          <a:custGeom>
            <a:avLst/>
            <a:gdLst>
              <a:gd name="connsiteX0" fmla="*/ 0 w 1753148"/>
              <a:gd name="connsiteY0" fmla="*/ 0 h 2016296"/>
              <a:gd name="connsiteX1" fmla="*/ 1682467 w 1753148"/>
              <a:gd name="connsiteY1" fmla="*/ 0 h 2016296"/>
              <a:gd name="connsiteX2" fmla="*/ 1709180 w 1753148"/>
              <a:gd name="connsiteY2" fmla="*/ 90235 h 2016296"/>
              <a:gd name="connsiteX3" fmla="*/ 1732742 w 1753148"/>
              <a:gd name="connsiteY3" fmla="*/ 708312 h 2016296"/>
              <a:gd name="connsiteX4" fmla="*/ 103923 w 1753148"/>
              <a:gd name="connsiteY4" fmla="*/ 2013499 h 2016296"/>
              <a:gd name="connsiteX5" fmla="*/ 0 w 1753148"/>
              <a:gd name="connsiteY5" fmla="*/ 2001952 h 201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3148" h="2016296">
                <a:moveTo>
                  <a:pt x="0" y="0"/>
                </a:moveTo>
                <a:lnTo>
                  <a:pt x="1682467" y="0"/>
                </a:lnTo>
                <a:lnTo>
                  <a:pt x="1709180" y="90235"/>
                </a:lnTo>
                <a:cubicBezTo>
                  <a:pt x="1757085" y="286816"/>
                  <a:pt x="1767241" y="496035"/>
                  <a:pt x="1732742" y="708312"/>
                </a:cubicBezTo>
                <a:cubicBezTo>
                  <a:pt x="1603371" y="1504347"/>
                  <a:pt x="891982" y="2060761"/>
                  <a:pt x="103923" y="2013499"/>
                </a:cubicBezTo>
                <a:lnTo>
                  <a:pt x="0" y="2001952"/>
                </a:lnTo>
                <a:close/>
              </a:path>
            </a:pathLst>
          </a:custGeom>
          <a:gradFill flip="none" rotWithShape="1">
            <a:gsLst>
              <a:gs pos="62000">
                <a:schemeClr val="accent1"/>
              </a:gs>
              <a:gs pos="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508000" dir="3720000" algn="ctr" rotWithShape="0">
              <a:schemeClr val="accent1"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F441360-99D3-4170-9DF9-0E4995C161DB}"/>
              </a:ext>
            </a:extLst>
          </p:cNvPr>
          <p:cNvSpPr/>
          <p:nvPr userDrawn="1"/>
        </p:nvSpPr>
        <p:spPr>
          <a:xfrm>
            <a:off x="481945" y="1266159"/>
            <a:ext cx="11244954" cy="4969545"/>
          </a:xfrm>
          <a:prstGeom prst="roundRect">
            <a:avLst>
              <a:gd name="adj" fmla="val 3200"/>
            </a:avLst>
          </a:prstGeom>
          <a:gradFill flip="none" rotWithShape="1">
            <a:gsLst>
              <a:gs pos="54000">
                <a:schemeClr val="bg1">
                  <a:alpha val="0"/>
                </a:schemeClr>
              </a:gs>
              <a:gs pos="75000">
                <a:schemeClr val="accent1">
                  <a:alpha val="23000"/>
                </a:schemeClr>
              </a:gs>
              <a:gs pos="100000">
                <a:schemeClr val="bg1"/>
              </a:gs>
              <a:gs pos="85000">
                <a:schemeClr val="accent2">
                  <a:alpha val="38000"/>
                </a:schemeClr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2559E4C-8132-4A26-991C-CAF17A87B167}"/>
              </a:ext>
            </a:extLst>
          </p:cNvPr>
          <p:cNvSpPr/>
          <p:nvPr userDrawn="1"/>
        </p:nvSpPr>
        <p:spPr>
          <a:xfrm flipH="1">
            <a:off x="481945" y="1266159"/>
            <a:ext cx="11244954" cy="4969545"/>
          </a:xfrm>
          <a:prstGeom prst="roundRect">
            <a:avLst>
              <a:gd name="adj" fmla="val 3200"/>
            </a:avLst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86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64676E6-396E-4525-A74A-343C220651A3}"/>
              </a:ext>
            </a:extLst>
          </p:cNvPr>
          <p:cNvGrpSpPr/>
          <p:nvPr userDrawn="1"/>
        </p:nvGrpSpPr>
        <p:grpSpPr>
          <a:xfrm>
            <a:off x="11171608" y="6096801"/>
            <a:ext cx="484185" cy="484185"/>
            <a:chOff x="45233" y="3085315"/>
            <a:chExt cx="687370" cy="68737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FA42D01-9303-43FA-9BC6-57695B850636}"/>
                </a:ext>
              </a:extLst>
            </p:cNvPr>
            <p:cNvSpPr/>
            <p:nvPr userDrawn="1"/>
          </p:nvSpPr>
          <p:spPr>
            <a:xfrm rot="6670566">
              <a:off x="45233" y="3085315"/>
              <a:ext cx="687370" cy="687370"/>
            </a:xfrm>
            <a:prstGeom prst="ellipse">
              <a:avLst/>
            </a:prstGeom>
            <a:gradFill flip="none" rotWithShape="1">
              <a:gsLst>
                <a:gs pos="71000">
                  <a:schemeClr val="accent5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5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5C68D6-D629-4110-8C49-E31C577F98A0}"/>
                </a:ext>
              </a:extLst>
            </p:cNvPr>
            <p:cNvSpPr/>
            <p:nvPr userDrawn="1"/>
          </p:nvSpPr>
          <p:spPr>
            <a:xfrm rot="6670566">
              <a:off x="45233" y="3085315"/>
              <a:ext cx="687370" cy="687370"/>
            </a:xfrm>
            <a:prstGeom prst="ellipse">
              <a:avLst/>
            </a:prstGeom>
            <a:gradFill flip="none" rotWithShape="1">
              <a:gsLst>
                <a:gs pos="87000">
                  <a:schemeClr val="bg1">
                    <a:alpha val="79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814562" y="6235704"/>
            <a:ext cx="1704340" cy="215996"/>
          </a:xfrm>
          <a:prstGeom prst="rect">
            <a:avLst/>
          </a:prstGeom>
        </p:spPr>
        <p:txBody>
          <a:bodyPr wrap="none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4983F-D082-4959-9553-CBCEE23BFE7C}"/>
              </a:ext>
            </a:extLst>
          </p:cNvPr>
          <p:cNvSpPr/>
          <p:nvPr userDrawn="1"/>
        </p:nvSpPr>
        <p:spPr>
          <a:xfrm>
            <a:off x="481945" y="205907"/>
            <a:ext cx="11244954" cy="941521"/>
          </a:xfrm>
          <a:prstGeom prst="roundRect">
            <a:avLst>
              <a:gd name="adj" fmla="val 15100"/>
            </a:avLst>
          </a:prstGeom>
          <a:gradFill flip="none" rotWithShape="1">
            <a:gsLst>
              <a:gs pos="54000">
                <a:schemeClr val="bg1">
                  <a:alpha val="0"/>
                </a:schemeClr>
              </a:gs>
              <a:gs pos="75000">
                <a:schemeClr val="accent1">
                  <a:alpha val="23000"/>
                </a:schemeClr>
              </a:gs>
              <a:gs pos="100000">
                <a:schemeClr val="bg1"/>
              </a:gs>
              <a:gs pos="85000">
                <a:schemeClr val="accent2">
                  <a:alpha val="38000"/>
                </a:schemeClr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479BA45-E5AA-4B8C-A668-E3E7DE8C828A}"/>
              </a:ext>
            </a:extLst>
          </p:cNvPr>
          <p:cNvSpPr/>
          <p:nvPr userDrawn="1"/>
        </p:nvSpPr>
        <p:spPr>
          <a:xfrm flipH="1">
            <a:off x="481945" y="205907"/>
            <a:ext cx="11244954" cy="941521"/>
          </a:xfrm>
          <a:prstGeom prst="roundRect">
            <a:avLst>
              <a:gd name="adj" fmla="val 15100"/>
            </a:avLst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86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60402" y="464301"/>
            <a:ext cx="10858500" cy="424732"/>
          </a:xfrm>
        </p:spPr>
        <p:txBody>
          <a:bodyPr anchor="ctr">
            <a:spAutoFit/>
          </a:bodyPr>
          <a:lstStyle>
            <a:lvl1pPr>
              <a:defRPr sz="24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AFB253F-FBF1-4AF4-BB8F-47D09854DC53}"/>
              </a:ext>
            </a:extLst>
          </p:cNvPr>
          <p:cNvSpPr/>
          <p:nvPr userDrawn="1"/>
        </p:nvSpPr>
        <p:spPr>
          <a:xfrm>
            <a:off x="0" y="0"/>
            <a:ext cx="1753148" cy="2016296"/>
          </a:xfrm>
          <a:custGeom>
            <a:avLst/>
            <a:gdLst>
              <a:gd name="connsiteX0" fmla="*/ 0 w 1753148"/>
              <a:gd name="connsiteY0" fmla="*/ 0 h 2016296"/>
              <a:gd name="connsiteX1" fmla="*/ 1682468 w 1753148"/>
              <a:gd name="connsiteY1" fmla="*/ 0 h 2016296"/>
              <a:gd name="connsiteX2" fmla="*/ 1709180 w 1753148"/>
              <a:gd name="connsiteY2" fmla="*/ 90235 h 2016296"/>
              <a:gd name="connsiteX3" fmla="*/ 1732742 w 1753148"/>
              <a:gd name="connsiteY3" fmla="*/ 708312 h 2016296"/>
              <a:gd name="connsiteX4" fmla="*/ 103923 w 1753148"/>
              <a:gd name="connsiteY4" fmla="*/ 2013499 h 2016296"/>
              <a:gd name="connsiteX5" fmla="*/ 0 w 1753148"/>
              <a:gd name="connsiteY5" fmla="*/ 2001952 h 201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3148" h="2016296">
                <a:moveTo>
                  <a:pt x="0" y="0"/>
                </a:moveTo>
                <a:lnTo>
                  <a:pt x="1682468" y="0"/>
                </a:lnTo>
                <a:lnTo>
                  <a:pt x="1709180" y="90235"/>
                </a:lnTo>
                <a:cubicBezTo>
                  <a:pt x="1757085" y="286816"/>
                  <a:pt x="1767241" y="496035"/>
                  <a:pt x="1732742" y="708312"/>
                </a:cubicBezTo>
                <a:cubicBezTo>
                  <a:pt x="1603371" y="1504347"/>
                  <a:pt x="891982" y="2060762"/>
                  <a:pt x="103923" y="2013499"/>
                </a:cubicBezTo>
                <a:lnTo>
                  <a:pt x="0" y="2001952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20000"/>
                  <a:lumOff val="80000"/>
                  <a:alpha val="73000"/>
                </a:schemeClr>
              </a:gs>
              <a:gs pos="66000">
                <a:schemeClr val="accent1">
                  <a:alpha val="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D5DC57-F067-408E-9A16-E6B5DFA75A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A4E5430-8F7B-463B-A54B-E311E3FF10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14C84A20-CF9D-4080-959D-55F32AB29A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52127"/>
            <a:ext cx="5422899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2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CB00981-E529-4E2B-9265-503CA3FBD707}"/>
              </a:ext>
            </a:extLst>
          </p:cNvPr>
          <p:cNvSpPr/>
          <p:nvPr userDrawn="1"/>
        </p:nvSpPr>
        <p:spPr>
          <a:xfrm>
            <a:off x="188083" y="1159177"/>
            <a:ext cx="4853034" cy="485303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092DB43-3F32-444E-9099-958A116961EC}"/>
              </a:ext>
            </a:extLst>
          </p:cNvPr>
          <p:cNvSpPr/>
          <p:nvPr userDrawn="1"/>
        </p:nvSpPr>
        <p:spPr>
          <a:xfrm>
            <a:off x="-654421" y="316673"/>
            <a:ext cx="6538042" cy="6538042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31554BE-4413-42FE-909B-A757C37CE768}"/>
              </a:ext>
            </a:extLst>
          </p:cNvPr>
          <p:cNvSpPr/>
          <p:nvPr userDrawn="1"/>
        </p:nvSpPr>
        <p:spPr>
          <a:xfrm rot="7074535">
            <a:off x="771286" y="1742380"/>
            <a:ext cx="3686628" cy="3686628"/>
          </a:xfrm>
          <a:prstGeom prst="ellipse">
            <a:avLst/>
          </a:prstGeom>
          <a:gradFill flip="none" rotWithShape="1">
            <a:gsLst>
              <a:gs pos="71000">
                <a:schemeClr val="accent1"/>
              </a:gs>
              <a:gs pos="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508000" dir="3720000" algn="ctr" rotWithShape="0">
              <a:schemeClr val="accent1"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612E78A-EE66-479C-80F2-BF5AFC5ACDF5}"/>
              </a:ext>
            </a:extLst>
          </p:cNvPr>
          <p:cNvSpPr/>
          <p:nvPr userDrawn="1"/>
        </p:nvSpPr>
        <p:spPr>
          <a:xfrm rot="7074535">
            <a:off x="771286" y="1742380"/>
            <a:ext cx="3686628" cy="3686628"/>
          </a:xfrm>
          <a:prstGeom prst="ellipse">
            <a:avLst/>
          </a:prstGeom>
          <a:gradFill flip="none" rotWithShape="1">
            <a:gsLst>
              <a:gs pos="87000">
                <a:schemeClr val="accent3">
                  <a:lumMod val="20000"/>
                  <a:lumOff val="80000"/>
                </a:schemeClr>
              </a:gs>
              <a:gs pos="66000">
                <a:schemeClr val="accent1">
                  <a:alpha val="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EAB0BBC-7B0B-4943-A6AD-3178A6A49668}"/>
              </a:ext>
            </a:extLst>
          </p:cNvPr>
          <p:cNvSpPr/>
          <p:nvPr userDrawn="1"/>
        </p:nvSpPr>
        <p:spPr>
          <a:xfrm rot="6670566">
            <a:off x="470679" y="745919"/>
            <a:ext cx="379439" cy="379439"/>
          </a:xfrm>
          <a:prstGeom prst="ellipse">
            <a:avLst/>
          </a:prstGeom>
          <a:gradFill flip="none" rotWithShape="1">
            <a:gsLst>
              <a:gs pos="71000">
                <a:schemeClr val="accent2"/>
              </a:gs>
              <a:gs pos="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114300" dir="3720000" algn="ctr" rotWithShape="0">
              <a:schemeClr val="accent2">
                <a:lumMod val="75000"/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3A84564-0543-4903-9369-2A8E20231E80}"/>
              </a:ext>
            </a:extLst>
          </p:cNvPr>
          <p:cNvSpPr/>
          <p:nvPr userDrawn="1"/>
        </p:nvSpPr>
        <p:spPr>
          <a:xfrm rot="205034">
            <a:off x="3798763" y="2637473"/>
            <a:ext cx="601616" cy="1300162"/>
          </a:xfrm>
          <a:custGeom>
            <a:avLst/>
            <a:gdLst>
              <a:gd name="connsiteX0" fmla="*/ 270317 w 601616"/>
              <a:gd name="connsiteY0" fmla="*/ 3204 h 1524676"/>
              <a:gd name="connsiteX1" fmla="*/ 579880 w 601616"/>
              <a:gd name="connsiteY1" fmla="*/ 774729 h 1524676"/>
              <a:gd name="connsiteX2" fmla="*/ 513205 w 601616"/>
              <a:gd name="connsiteY2" fmla="*/ 1522441 h 1524676"/>
              <a:gd name="connsiteX3" fmla="*/ 13142 w 601616"/>
              <a:gd name="connsiteY3" fmla="*/ 989041 h 1524676"/>
              <a:gd name="connsiteX4" fmla="*/ 156017 w 601616"/>
              <a:gd name="connsiteY4" fmla="*/ 517554 h 1524676"/>
              <a:gd name="connsiteX5" fmla="*/ 270317 w 601616"/>
              <a:gd name="connsiteY5" fmla="*/ 3204 h 152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616" h="1524676">
                <a:moveTo>
                  <a:pt x="270317" y="3204"/>
                </a:moveTo>
                <a:cubicBezTo>
                  <a:pt x="340961" y="46066"/>
                  <a:pt x="539399" y="521523"/>
                  <a:pt x="579880" y="774729"/>
                </a:cubicBezTo>
                <a:cubicBezTo>
                  <a:pt x="620361" y="1027935"/>
                  <a:pt x="607661" y="1486722"/>
                  <a:pt x="513205" y="1522441"/>
                </a:cubicBezTo>
                <a:cubicBezTo>
                  <a:pt x="418749" y="1558160"/>
                  <a:pt x="72673" y="1156522"/>
                  <a:pt x="13142" y="989041"/>
                </a:cubicBezTo>
                <a:cubicBezTo>
                  <a:pt x="-46389" y="821560"/>
                  <a:pt x="113155" y="676304"/>
                  <a:pt x="156017" y="517554"/>
                </a:cubicBezTo>
                <a:cubicBezTo>
                  <a:pt x="198879" y="358804"/>
                  <a:pt x="199673" y="-39658"/>
                  <a:pt x="270317" y="32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glow rad="228600">
              <a:schemeClr val="accent1"/>
            </a:glow>
            <a:outerShdw blurRad="457200" dist="254000" dir="3720000" algn="ctr" rotWithShape="0">
              <a:schemeClr val="accent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A948640-662E-4E7A-935F-0829344D7D2B}"/>
              </a:ext>
            </a:extLst>
          </p:cNvPr>
          <p:cNvSpPr/>
          <p:nvPr userDrawn="1"/>
        </p:nvSpPr>
        <p:spPr>
          <a:xfrm>
            <a:off x="3520548" y="0"/>
            <a:ext cx="8671453" cy="6858000"/>
          </a:xfrm>
          <a:custGeom>
            <a:avLst/>
            <a:gdLst>
              <a:gd name="connsiteX0" fmla="*/ 2345207 w 8671453"/>
              <a:gd name="connsiteY0" fmla="*/ 0 h 6858000"/>
              <a:gd name="connsiteX1" fmla="*/ 4487278 w 8671453"/>
              <a:gd name="connsiteY1" fmla="*/ 0 h 6858000"/>
              <a:gd name="connsiteX2" fmla="*/ 8671453 w 8671453"/>
              <a:gd name="connsiteY2" fmla="*/ 2967083 h 6858000"/>
              <a:gd name="connsiteX3" fmla="*/ 8671453 w 8671453"/>
              <a:gd name="connsiteY3" fmla="*/ 6858000 h 6858000"/>
              <a:gd name="connsiteX4" fmla="*/ 4696816 w 8671453"/>
              <a:gd name="connsiteY4" fmla="*/ 6858000 h 6858000"/>
              <a:gd name="connsiteX5" fmla="*/ 111158 w 8671453"/>
              <a:gd name="connsiteY5" fmla="*/ 3606218 h 6858000"/>
              <a:gd name="connsiteX6" fmla="*/ 48604 w 8671453"/>
              <a:gd name="connsiteY6" fmla="*/ 32386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1453" h="6858000">
                <a:moveTo>
                  <a:pt x="2345207" y="0"/>
                </a:moveTo>
                <a:lnTo>
                  <a:pt x="4487278" y="0"/>
                </a:lnTo>
                <a:lnTo>
                  <a:pt x="8671453" y="2967083"/>
                </a:lnTo>
                <a:lnTo>
                  <a:pt x="8671453" y="6858000"/>
                </a:lnTo>
                <a:lnTo>
                  <a:pt x="4696816" y="6858000"/>
                </a:lnTo>
                <a:lnTo>
                  <a:pt x="111158" y="3606218"/>
                </a:lnTo>
                <a:cubicBezTo>
                  <a:pt x="-7612" y="3521995"/>
                  <a:pt x="-35619" y="3357438"/>
                  <a:pt x="48604" y="3238667"/>
                </a:cubicBezTo>
                <a:close/>
              </a:path>
            </a:pathLst>
          </a:custGeom>
          <a:gradFill flip="none" rotWithShape="1">
            <a:gsLst>
              <a:gs pos="54000">
                <a:schemeClr val="bg1">
                  <a:alpha val="0"/>
                </a:schemeClr>
              </a:gs>
              <a:gs pos="75000">
                <a:schemeClr val="accent1">
                  <a:alpha val="23000"/>
                </a:schemeClr>
              </a:gs>
              <a:gs pos="100000">
                <a:schemeClr val="bg1"/>
              </a:gs>
              <a:gs pos="85000">
                <a:schemeClr val="accent2">
                  <a:alpha val="38000"/>
                </a:schemeClr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37AD43FD-C4EA-415A-91F7-E9CA9F9C5F6E}"/>
              </a:ext>
            </a:extLst>
          </p:cNvPr>
          <p:cNvSpPr/>
          <p:nvPr userDrawn="1"/>
        </p:nvSpPr>
        <p:spPr>
          <a:xfrm>
            <a:off x="3520548" y="0"/>
            <a:ext cx="8671452" cy="6858000"/>
          </a:xfrm>
          <a:custGeom>
            <a:avLst/>
            <a:gdLst>
              <a:gd name="connsiteX0" fmla="*/ 2345208 w 8671452"/>
              <a:gd name="connsiteY0" fmla="*/ 0 h 6858000"/>
              <a:gd name="connsiteX1" fmla="*/ 4487279 w 8671452"/>
              <a:gd name="connsiteY1" fmla="*/ 0 h 6858000"/>
              <a:gd name="connsiteX2" fmla="*/ 8671452 w 8671452"/>
              <a:gd name="connsiteY2" fmla="*/ 2967081 h 6858000"/>
              <a:gd name="connsiteX3" fmla="*/ 8671452 w 8671452"/>
              <a:gd name="connsiteY3" fmla="*/ 6858000 h 6858000"/>
              <a:gd name="connsiteX4" fmla="*/ 4696817 w 8671452"/>
              <a:gd name="connsiteY4" fmla="*/ 6858000 h 6858000"/>
              <a:gd name="connsiteX5" fmla="*/ 111159 w 8671452"/>
              <a:gd name="connsiteY5" fmla="*/ 3606218 h 6858000"/>
              <a:gd name="connsiteX6" fmla="*/ 48605 w 8671452"/>
              <a:gd name="connsiteY6" fmla="*/ 32386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1452" h="6858000">
                <a:moveTo>
                  <a:pt x="2345208" y="0"/>
                </a:moveTo>
                <a:lnTo>
                  <a:pt x="4487279" y="0"/>
                </a:lnTo>
                <a:lnTo>
                  <a:pt x="8671452" y="2967081"/>
                </a:lnTo>
                <a:lnTo>
                  <a:pt x="8671452" y="6858000"/>
                </a:lnTo>
                <a:lnTo>
                  <a:pt x="4696817" y="6858000"/>
                </a:lnTo>
                <a:lnTo>
                  <a:pt x="111159" y="3606218"/>
                </a:lnTo>
                <a:cubicBezTo>
                  <a:pt x="-7612" y="3521995"/>
                  <a:pt x="-35618" y="3357438"/>
                  <a:pt x="48605" y="323866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31000"/>
                </a:schemeClr>
              </a:gs>
            </a:gsLst>
            <a:lin ang="168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FEA7D86A-A334-4E0C-B01B-43F345A176D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5999" y="6052127"/>
            <a:ext cx="5422899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2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Date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5005CE-D9A8-4D75-9C46-EFD239DFD9CB}"/>
              </a:ext>
            </a:extLst>
          </p:cNvPr>
          <p:cNvSpPr/>
          <p:nvPr userDrawn="1"/>
        </p:nvSpPr>
        <p:spPr>
          <a:xfrm rot="6670566">
            <a:off x="10936328" y="1601834"/>
            <a:ext cx="275881" cy="275881"/>
          </a:xfrm>
          <a:prstGeom prst="ellipse">
            <a:avLst/>
          </a:prstGeom>
          <a:gradFill flip="none" rotWithShape="1">
            <a:gsLst>
              <a:gs pos="71000">
                <a:schemeClr val="accent3"/>
              </a:gs>
              <a:gs pos="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114300" dir="3720000" algn="ctr" rotWithShape="0">
              <a:schemeClr val="accent3"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1B09D503-7623-4857-ABE5-682C50857E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3006852"/>
            <a:ext cx="5422901" cy="2554545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8000" b="1" spc="0">
                <a:gradFill flip="none" rotWithShape="1">
                  <a:gsLst>
                    <a:gs pos="80000">
                      <a:schemeClr val="accent1"/>
                    </a:gs>
                    <a:gs pos="0">
                      <a:schemeClr val="accent2"/>
                    </a:gs>
                  </a:gsLst>
                  <a:lin ang="2700000" scaled="0"/>
                  <a:tileRect/>
                </a:gradFill>
              </a:defRPr>
            </a:lvl1pPr>
          </a:lstStyle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4" r:id="rId4"/>
    <p:sldLayoutId id="2147483655" r:id="rId5"/>
    <p:sldLayoutId id="2147483660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A1339-D73A-490C-A6D7-6F87ABF0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103" y="1967637"/>
            <a:ext cx="10858501" cy="1200329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Auction Club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F79D2A6-B2AF-4922-9901-F5126F9432EB}"/>
              </a:ext>
            </a:extLst>
          </p:cNvPr>
          <p:cNvGrpSpPr/>
          <p:nvPr/>
        </p:nvGrpSpPr>
        <p:grpSpPr>
          <a:xfrm>
            <a:off x="11268924" y="633005"/>
            <a:ext cx="144463" cy="144463"/>
            <a:chOff x="11226007" y="633005"/>
            <a:chExt cx="144463" cy="144463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70B9169-EE23-4C42-A17C-9095F79F1033}"/>
                </a:ext>
              </a:extLst>
            </p:cNvPr>
            <p:cNvCxnSpPr>
              <a:cxnSpLocks/>
            </p:cNvCxnSpPr>
            <p:nvPr/>
          </p:nvCxnSpPr>
          <p:spPr>
            <a:xfrm>
              <a:off x="11226007" y="633005"/>
              <a:ext cx="144463" cy="1444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4275266-2D34-469E-A211-AFC21C7629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6007" y="633005"/>
              <a:ext cx="144463" cy="1444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FDB9A69-7755-4806-A23A-08CBE93A9D5A}"/>
              </a:ext>
            </a:extLst>
          </p:cNvPr>
          <p:cNvGrpSpPr/>
          <p:nvPr/>
        </p:nvGrpSpPr>
        <p:grpSpPr>
          <a:xfrm>
            <a:off x="789837" y="1369477"/>
            <a:ext cx="10612327" cy="4119046"/>
            <a:chOff x="787400" y="696843"/>
            <a:chExt cx="10612327" cy="411904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5F0A830-EF66-413E-B771-0CAADA52F001}"/>
                </a:ext>
              </a:extLst>
            </p:cNvPr>
            <p:cNvSpPr txBox="1"/>
            <p:nvPr/>
          </p:nvSpPr>
          <p:spPr>
            <a:xfrm>
              <a:off x="1443572" y="696843"/>
              <a:ext cx="9304855" cy="1862048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GB" sz="11500" b="1" dirty="0">
                  <a:gradFill>
                    <a:gsLst>
                      <a:gs pos="0">
                        <a:schemeClr val="accent1">
                          <a:alpha val="10000"/>
                        </a:schemeClr>
                      </a:gs>
                      <a:gs pos="60000">
                        <a:schemeClr val="accent2">
                          <a:alpha val="10000"/>
                        </a:schemeClr>
                      </a:gs>
                    </a:gsLst>
                    <a:lin ang="2700000" scaled="0"/>
                  </a:gradFill>
                  <a:cs typeface="+mn-ea"/>
                  <a:sym typeface="+mn-lt"/>
                </a:rPr>
                <a:t>CATALOGUE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1947877-6FE9-4F8A-B78D-760489643C15}"/>
                </a:ext>
              </a:extLst>
            </p:cNvPr>
            <p:cNvSpPr>
              <a:spLocks/>
            </p:cNvSpPr>
            <p:nvPr/>
          </p:nvSpPr>
          <p:spPr>
            <a:xfrm>
              <a:off x="787400" y="1908593"/>
              <a:ext cx="10612327" cy="834964"/>
            </a:xfrm>
            <a:prstGeom prst="roundRect">
              <a:avLst>
                <a:gd name="adj" fmla="val 21723"/>
              </a:avLst>
            </a:prstGeom>
            <a:gradFill>
              <a:gsLst>
                <a:gs pos="0">
                  <a:schemeClr val="bg1">
                    <a:alpha val="38000"/>
                  </a:schemeClr>
                </a:gs>
                <a:gs pos="100000">
                  <a:schemeClr val="bg1">
                    <a:alpha val="31000"/>
                  </a:schemeClr>
                </a:gs>
              </a:gsLst>
              <a:lin ang="168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16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F1092A7-8C3F-472F-BC42-B606BB30509C}"/>
                </a:ext>
              </a:extLst>
            </p:cNvPr>
            <p:cNvSpPr txBox="1"/>
            <p:nvPr/>
          </p:nvSpPr>
          <p:spPr>
            <a:xfrm>
              <a:off x="1015763" y="214140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cs typeface="+mn-ea"/>
                  <a:sym typeface="+mn-lt"/>
                </a:rPr>
                <a:t>产品初衷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7CE6F2C-BC23-42D9-8619-0F81C759BE66}"/>
                </a:ext>
              </a:extLst>
            </p:cNvPr>
            <p:cNvSpPr/>
            <p:nvPr/>
          </p:nvSpPr>
          <p:spPr>
            <a:xfrm>
              <a:off x="10664581" y="2038075"/>
              <a:ext cx="576000" cy="576000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GB" altLang="zh-CN" sz="2000" b="1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zh-CN" altLang="en-US" sz="20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325824D-0E4D-4124-9AF7-C9EBD7496E6E}"/>
                </a:ext>
              </a:extLst>
            </p:cNvPr>
            <p:cNvSpPr>
              <a:spLocks/>
            </p:cNvSpPr>
            <p:nvPr/>
          </p:nvSpPr>
          <p:spPr>
            <a:xfrm>
              <a:off x="787400" y="2944759"/>
              <a:ext cx="10612327" cy="834964"/>
            </a:xfrm>
            <a:prstGeom prst="roundRect">
              <a:avLst>
                <a:gd name="adj" fmla="val 21723"/>
              </a:avLst>
            </a:prstGeom>
            <a:gradFill>
              <a:gsLst>
                <a:gs pos="0">
                  <a:schemeClr val="bg1">
                    <a:alpha val="38000"/>
                  </a:schemeClr>
                </a:gs>
                <a:gs pos="100000">
                  <a:schemeClr val="bg1">
                    <a:alpha val="31000"/>
                  </a:schemeClr>
                </a:gs>
              </a:gsLst>
              <a:lin ang="168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16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6618152-6AF5-4B3B-984A-16B4EAA85AD9}"/>
                </a:ext>
              </a:extLst>
            </p:cNvPr>
            <p:cNvSpPr txBox="1"/>
            <p:nvPr/>
          </p:nvSpPr>
          <p:spPr>
            <a:xfrm>
              <a:off x="1015763" y="317757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cs typeface="+mn-ea"/>
                  <a:sym typeface="+mn-lt"/>
                </a:rPr>
                <a:t>项目介绍</a:t>
              </a:r>
              <a:endParaRPr lang="en-GB" altLang="zh-CN" sz="2000" b="1" dirty="0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3B6EC16-780D-4702-91B5-A46BCD12656C}"/>
                </a:ext>
              </a:extLst>
            </p:cNvPr>
            <p:cNvSpPr/>
            <p:nvPr/>
          </p:nvSpPr>
          <p:spPr>
            <a:xfrm>
              <a:off x="10664581" y="3074241"/>
              <a:ext cx="576000" cy="576000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GB" altLang="zh-CN" sz="2000" b="1" dirty="0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zh-CN" altLang="en-US" sz="20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AA96517-A1A8-40E1-92B5-B27FC25F067C}"/>
                </a:ext>
              </a:extLst>
            </p:cNvPr>
            <p:cNvSpPr>
              <a:spLocks/>
            </p:cNvSpPr>
            <p:nvPr/>
          </p:nvSpPr>
          <p:spPr>
            <a:xfrm>
              <a:off x="787400" y="3980925"/>
              <a:ext cx="10612327" cy="834964"/>
            </a:xfrm>
            <a:prstGeom prst="roundRect">
              <a:avLst>
                <a:gd name="adj" fmla="val 21723"/>
              </a:avLst>
            </a:prstGeom>
            <a:gradFill>
              <a:gsLst>
                <a:gs pos="0">
                  <a:schemeClr val="bg1">
                    <a:alpha val="38000"/>
                  </a:schemeClr>
                </a:gs>
                <a:gs pos="100000">
                  <a:schemeClr val="bg1">
                    <a:alpha val="31000"/>
                  </a:schemeClr>
                </a:gs>
              </a:gsLst>
              <a:lin ang="168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16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5A3E3C-1BB8-4EE8-85D6-AE8617432BC6}"/>
                </a:ext>
              </a:extLst>
            </p:cNvPr>
            <p:cNvSpPr txBox="1"/>
            <p:nvPr/>
          </p:nvSpPr>
          <p:spPr>
            <a:xfrm>
              <a:off x="1015763" y="421374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cs typeface="+mn-ea"/>
                  <a:sym typeface="+mn-lt"/>
                </a:rPr>
                <a:t>项目演示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1BF7E2D-7FFE-445F-88DF-95ECF43ACD83}"/>
                </a:ext>
              </a:extLst>
            </p:cNvPr>
            <p:cNvSpPr/>
            <p:nvPr/>
          </p:nvSpPr>
          <p:spPr>
            <a:xfrm>
              <a:off x="10664581" y="4110407"/>
              <a:ext cx="576000" cy="576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60000">
                  <a:schemeClr val="accent5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GB" altLang="zh-CN" sz="2000" b="1" dirty="0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zh-CN" altLang="en-US" sz="20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2241ABE-8BB2-4AA1-8847-244EEAB0B0D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226351" y="2341464"/>
              <a:ext cx="8093306" cy="0"/>
            </a:xfrm>
            <a:prstGeom prst="line">
              <a:avLst/>
            </a:prstGeom>
            <a:ln w="25400" cap="rnd">
              <a:solidFill>
                <a:schemeClr val="tx1">
                  <a:lumMod val="50000"/>
                  <a:lumOff val="50000"/>
                  <a:alpha val="20000"/>
                </a:schemeClr>
              </a:solidFill>
              <a:prstDash val="sysDot"/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AF8F953-CDDD-42E7-9719-92E74F43C5E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226351" y="3377630"/>
              <a:ext cx="8093306" cy="0"/>
            </a:xfrm>
            <a:prstGeom prst="line">
              <a:avLst/>
            </a:prstGeom>
            <a:ln w="25400" cap="rnd">
              <a:solidFill>
                <a:schemeClr val="tx1">
                  <a:lumMod val="50000"/>
                  <a:lumOff val="50000"/>
                  <a:alpha val="20000"/>
                </a:schemeClr>
              </a:solidFill>
              <a:prstDash val="sysDot"/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1B9E263-4C9E-4657-B57E-F6ABEE177C7C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2226351" y="4413796"/>
              <a:ext cx="8093306" cy="0"/>
            </a:xfrm>
            <a:prstGeom prst="line">
              <a:avLst/>
            </a:prstGeom>
            <a:ln w="25400" cap="rnd">
              <a:solidFill>
                <a:schemeClr val="tx1">
                  <a:lumMod val="50000"/>
                  <a:lumOff val="50000"/>
                  <a:alpha val="20000"/>
                </a:schemeClr>
              </a:solidFill>
              <a:prstDash val="sysDot"/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28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6E8CC4C-2A7A-45B6-A1DD-9AC9A37C0734}"/>
              </a:ext>
            </a:extLst>
          </p:cNvPr>
          <p:cNvSpPr/>
          <p:nvPr/>
        </p:nvSpPr>
        <p:spPr>
          <a:xfrm>
            <a:off x="2207988" y="1296908"/>
            <a:ext cx="7763328" cy="3744686"/>
          </a:xfrm>
          <a:prstGeom prst="roundRect">
            <a:avLst>
              <a:gd name="adj" fmla="val 3334"/>
            </a:avLst>
          </a:pr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31000"/>
                </a:schemeClr>
              </a:gs>
            </a:gsLst>
            <a:lin ang="168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pic>
        <p:nvPicPr>
          <p:cNvPr id="2050" name="图片 2049" descr="许多电脑萤幕画面&#10;&#10;中度可信度描述已自动生成">
            <a:extLst>
              <a:ext uri="{FF2B5EF4-FFF2-40B4-BE49-F238E27FC236}">
                <a16:creationId xmlns:a16="http://schemas.microsoft.com/office/drawing/2014/main" id="{AF48ADB2-FF62-46CC-AC33-6FE7380D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16" y="5299191"/>
            <a:ext cx="9100457" cy="3117618"/>
          </a:xfrm>
          <a:prstGeom prst="rect">
            <a:avLst/>
          </a:prstGeom>
          <a:noFill/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93C23CFE-BA0E-8C03-380C-4B815598F472}"/>
              </a:ext>
            </a:extLst>
          </p:cNvPr>
          <p:cNvSpPr txBox="1">
            <a:spLocks/>
          </p:cNvSpPr>
          <p:nvPr/>
        </p:nvSpPr>
        <p:spPr>
          <a:xfrm>
            <a:off x="660402" y="464301"/>
            <a:ext cx="10858500" cy="424732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产品初衷</a:t>
            </a:r>
            <a:endParaRPr lang="en-GB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28CA7E-A847-B315-D467-32F744119442}"/>
              </a:ext>
            </a:extLst>
          </p:cNvPr>
          <p:cNvSpPr txBox="1"/>
          <p:nvPr/>
        </p:nvSpPr>
        <p:spPr>
          <a:xfrm>
            <a:off x="2680570" y="2015089"/>
            <a:ext cx="5473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cs typeface="+mn-ea"/>
                <a:sym typeface="+mn-lt"/>
              </a:rPr>
              <a:t>打造一个基于智能合约的拍卖平台，</a:t>
            </a:r>
            <a:endParaRPr lang="en-US" altLang="zh-CN" sz="1800" b="1" dirty="0">
              <a:cs typeface="+mn-ea"/>
              <a:sym typeface="+mn-lt"/>
            </a:endParaRPr>
          </a:p>
          <a:p>
            <a:endParaRPr lang="en-US" altLang="zh-CN" sz="1800" b="1" dirty="0">
              <a:cs typeface="+mn-ea"/>
              <a:sym typeface="+mn-lt"/>
            </a:endParaRPr>
          </a:p>
          <a:p>
            <a:r>
              <a:rPr lang="zh-CN" altLang="en-US" sz="1800" b="1" dirty="0">
                <a:cs typeface="+mn-ea"/>
                <a:sym typeface="+mn-lt"/>
              </a:rPr>
              <a:t>突破传统</a:t>
            </a:r>
            <a:r>
              <a:rPr lang="en-US" altLang="zh-CN" sz="1800" b="1" dirty="0">
                <a:cs typeface="+mn-ea"/>
                <a:sym typeface="+mn-lt"/>
              </a:rPr>
              <a:t>NFT</a:t>
            </a:r>
            <a:r>
              <a:rPr lang="zh-CN" altLang="en-US" sz="1800" b="1" dirty="0">
                <a:cs typeface="+mn-ea"/>
                <a:sym typeface="+mn-lt"/>
              </a:rPr>
              <a:t>交易模式的限制，</a:t>
            </a:r>
            <a:endParaRPr lang="en-US" altLang="zh-CN" sz="1800" b="1" dirty="0">
              <a:cs typeface="+mn-ea"/>
              <a:sym typeface="+mn-lt"/>
            </a:endParaRPr>
          </a:p>
          <a:p>
            <a:endParaRPr lang="en-US" altLang="zh-CN" sz="1800" b="1" dirty="0">
              <a:latin typeface="+mj-ea"/>
              <a:ea typeface="+mj-ea"/>
              <a:cs typeface="+mn-ea"/>
              <a:sym typeface="+mn-lt"/>
            </a:endParaRPr>
          </a:p>
          <a:p>
            <a:r>
              <a:rPr lang="zh-CN" altLang="en-US" sz="1800" b="1" dirty="0">
                <a:cs typeface="+mn-ea"/>
                <a:sym typeface="+mn-lt"/>
              </a:rPr>
              <a:t>能够帮助卖家更快的卖出好价钱，</a:t>
            </a:r>
            <a:endParaRPr lang="en-US" altLang="zh-CN" sz="1800" b="1" dirty="0">
              <a:cs typeface="+mn-ea"/>
              <a:sym typeface="+mn-lt"/>
            </a:endParaRPr>
          </a:p>
          <a:p>
            <a:endParaRPr lang="en-US" altLang="zh-CN" sz="1800" b="1" dirty="0">
              <a:cs typeface="+mn-ea"/>
              <a:sym typeface="+mn-lt"/>
            </a:endParaRPr>
          </a:p>
          <a:p>
            <a:r>
              <a:rPr lang="zh-CN" altLang="en-US" sz="1800" b="1" dirty="0">
                <a:cs typeface="+mn-ea"/>
                <a:sym typeface="+mn-lt"/>
              </a:rPr>
              <a:t>同时照顾到更多竞拍者的利益。</a:t>
            </a:r>
            <a:endParaRPr lang="en-GB" altLang="zh-CN" sz="1800" b="1" dirty="0"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59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A0BA80-1118-483C-8C55-05EFA484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07E6773-B5A4-4537-962E-B0E6D8D7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408902"/>
            <a:ext cx="10858500" cy="535531"/>
          </a:xfrm>
        </p:spPr>
        <p:txBody>
          <a:bodyPr/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项目介绍</a:t>
            </a:r>
            <a:endParaRPr lang="en-GB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F56C77-2FE5-45D6-9B9E-9D0694D77A2A}"/>
              </a:ext>
            </a:extLst>
          </p:cNvPr>
          <p:cNvSpPr txBox="1"/>
          <p:nvPr/>
        </p:nvSpPr>
        <p:spPr>
          <a:xfrm>
            <a:off x="973777" y="1757548"/>
            <a:ext cx="81939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  <a:cs typeface="+mn-ea"/>
                <a:sym typeface="+mn-lt"/>
              </a:rPr>
              <a:t>Auction Club</a:t>
            </a:r>
            <a:r>
              <a:rPr lang="zh-CN" altLang="en-US" sz="2000" b="1" dirty="0">
                <a:latin typeface="+mn-ea"/>
                <a:cs typeface="+mn-ea"/>
                <a:sym typeface="+mn-lt"/>
              </a:rPr>
              <a:t>是一个基于智能合约的拍卖平台，为交易者提供公平可靠的拍卖环境。</a:t>
            </a:r>
            <a:endParaRPr lang="en-US" altLang="zh-CN" sz="2000" b="1" dirty="0">
              <a:latin typeface="+mn-ea"/>
              <a:cs typeface="+mn-ea"/>
              <a:sym typeface="+mn-lt"/>
            </a:endParaRPr>
          </a:p>
          <a:p>
            <a:endParaRPr lang="en-US" altLang="zh-CN" sz="2000" b="1" dirty="0">
              <a:latin typeface="+mn-ea"/>
              <a:cs typeface="+mn-ea"/>
              <a:sym typeface="+mn-lt"/>
            </a:endParaRPr>
          </a:p>
          <a:p>
            <a:r>
              <a:rPr lang="zh-CN" altLang="en-US" sz="2000" b="1" dirty="0">
                <a:latin typeface="+mn-ea"/>
                <a:cs typeface="+mn-ea"/>
                <a:sym typeface="+mn-lt"/>
              </a:rPr>
              <a:t>平台目前支持英式拍卖和美式拍卖两种模式，同时提供了多种可供卖家自由组合的交易规则。</a:t>
            </a:r>
            <a:endParaRPr lang="en-US" altLang="zh-CN" sz="2000" b="1" dirty="0">
              <a:latin typeface="+mn-ea"/>
              <a:cs typeface="+mn-ea"/>
              <a:sym typeface="+mn-lt"/>
            </a:endParaRPr>
          </a:p>
          <a:p>
            <a:endParaRPr lang="en-US" altLang="zh-CN" sz="2000" b="1" dirty="0">
              <a:latin typeface="+mn-ea"/>
              <a:cs typeface="+mn-ea"/>
              <a:sym typeface="+mn-lt"/>
            </a:endParaRPr>
          </a:p>
          <a:p>
            <a:r>
              <a:rPr lang="zh-CN" altLang="en-US" sz="2000" b="1" dirty="0">
                <a:latin typeface="+mn-ea"/>
                <a:cs typeface="+mn-ea"/>
                <a:sym typeface="+mn-lt"/>
              </a:rPr>
              <a:t>此外，平台执行一套激励机制来实现对拍卖者的正向反馈，积极参与竞拍，即可获得竞拍份额、提取巨额收益。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A2E3534-AC7F-CDA5-2D18-E85DA2495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8"/>
          <a:stretch/>
        </p:blipFill>
        <p:spPr>
          <a:xfrm>
            <a:off x="9575802" y="4312093"/>
            <a:ext cx="1943100" cy="16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681" y="2945330"/>
            <a:ext cx="4573775" cy="590931"/>
          </a:xfrm>
        </p:spPr>
        <p:txBody>
          <a:bodyPr>
            <a:sp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项目演示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4681" y="3589504"/>
            <a:ext cx="4573775" cy="293607"/>
          </a:xfrm>
        </p:spPr>
        <p:txBody>
          <a:bodyPr>
            <a:spAutoFit/>
          </a:bodyPr>
          <a:lstStyle/>
          <a:p>
            <a:pPr lvl="0"/>
            <a:r>
              <a:rPr lang="en-US" altLang="zh-CN" dirty="0">
                <a:cs typeface="+mn-ea"/>
                <a:sym typeface="+mn-lt"/>
              </a:rPr>
              <a:t>Project Demo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111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>
            <a:extLst>
              <a:ext uri="{FF2B5EF4-FFF2-40B4-BE49-F238E27FC236}">
                <a16:creationId xmlns:a16="http://schemas.microsoft.com/office/drawing/2014/main" id="{9B1E5830-E536-4073-8179-A9AD8606C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2137525"/>
            <a:ext cx="5422901" cy="2554545"/>
          </a:xfrm>
        </p:spPr>
        <p:txBody>
          <a:bodyPr/>
          <a:lstStyle/>
          <a:p>
            <a:r>
              <a:rPr lang="en-GB" dirty="0">
                <a:latin typeface="+mn-lt"/>
                <a:ea typeface="+mn-ea"/>
                <a:cs typeface="+mn-ea"/>
                <a:sym typeface="+mn-lt"/>
              </a:rPr>
              <a:t>THANK YOU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E72225B-B71B-4B11-BC0A-CB75A1DE2FCA}"/>
              </a:ext>
            </a:extLst>
          </p:cNvPr>
          <p:cNvGrpSpPr/>
          <p:nvPr/>
        </p:nvGrpSpPr>
        <p:grpSpPr>
          <a:xfrm>
            <a:off x="11268924" y="633005"/>
            <a:ext cx="144463" cy="144463"/>
            <a:chOff x="11226007" y="633005"/>
            <a:chExt cx="144463" cy="144463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1DA12CB-464C-481C-92F7-374CC39194D1}"/>
                </a:ext>
              </a:extLst>
            </p:cNvPr>
            <p:cNvCxnSpPr>
              <a:cxnSpLocks/>
            </p:cNvCxnSpPr>
            <p:nvPr/>
          </p:nvCxnSpPr>
          <p:spPr>
            <a:xfrm>
              <a:off x="11226007" y="633005"/>
              <a:ext cx="144463" cy="1444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429E7E3-2794-4E0E-8589-9DD3D96A5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6007" y="633005"/>
              <a:ext cx="144463" cy="1444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e2ec52b8-47c0-45da-885b-16dee22774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37668;#350004;"/>
  <p:tag name="ISLIDE.PICTURE" val="#VCG41170535316;#VCG41139725497;#VCG41N883622612;#VCG211245528148;#VCG41157434064;#208645;#VCG41N1098116540;#VCG41157163812;#VCG41N1010593364;#VCG41N489775975;"/>
</p:tagLst>
</file>

<file path=ppt/theme/theme1.xml><?xml version="1.0" encoding="utf-8"?>
<a:theme xmlns:a="http://schemas.openxmlformats.org/drawingml/2006/main" name="OfficePLUS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726D8"/>
      </a:accent1>
      <a:accent2>
        <a:srgbClr val="F15CC3"/>
      </a:accent2>
      <a:accent3>
        <a:srgbClr val="3E94FF"/>
      </a:accent3>
      <a:accent4>
        <a:srgbClr val="10EEE0"/>
      </a:accent4>
      <a:accent5>
        <a:srgbClr val="AA7CEF"/>
      </a:accent5>
      <a:accent6>
        <a:srgbClr val="2857D4"/>
      </a:accent6>
      <a:hlink>
        <a:srgbClr val="DF5753"/>
      </a:hlink>
      <a:folHlink>
        <a:srgbClr val="BFBFBF"/>
      </a:folHlink>
    </a:clrScheme>
    <a:fontScheme name="fvms43vd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726D8"/>
    </a:accent1>
    <a:accent2>
      <a:srgbClr val="F15CC3"/>
    </a:accent2>
    <a:accent3>
      <a:srgbClr val="3E94FF"/>
    </a:accent3>
    <a:accent4>
      <a:srgbClr val="10EEE0"/>
    </a:accent4>
    <a:accent5>
      <a:srgbClr val="AA7CEF"/>
    </a:accent5>
    <a:accent6>
      <a:srgbClr val="2857D4"/>
    </a:accent6>
    <a:hlink>
      <a:srgbClr val="DF575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726D8"/>
    </a:accent1>
    <a:accent2>
      <a:srgbClr val="F15CC3"/>
    </a:accent2>
    <a:accent3>
      <a:srgbClr val="3E94FF"/>
    </a:accent3>
    <a:accent4>
      <a:srgbClr val="10EEE0"/>
    </a:accent4>
    <a:accent5>
      <a:srgbClr val="AA7CEF"/>
    </a:accent5>
    <a:accent6>
      <a:srgbClr val="2857D4"/>
    </a:accent6>
    <a:hlink>
      <a:srgbClr val="DF5753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726D8"/>
    </a:accent1>
    <a:accent2>
      <a:srgbClr val="F15CC3"/>
    </a:accent2>
    <a:accent3>
      <a:srgbClr val="3E94FF"/>
    </a:accent3>
    <a:accent4>
      <a:srgbClr val="10EEE0"/>
    </a:accent4>
    <a:accent5>
      <a:srgbClr val="AA7CEF"/>
    </a:accent5>
    <a:accent6>
      <a:srgbClr val="2857D4"/>
    </a:accent6>
    <a:hlink>
      <a:srgbClr val="DF5753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1622AD-7386-4A0E-A0CD-EFD2E44028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3A5E79-9E03-421F-997B-13C4C6722279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7FF4061-83E0-471A-87D3-FABD86CAA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174</TotalTime>
  <Words>143</Words>
  <Application>Microsoft Office PowerPoint</Application>
  <PresentationFormat>宽屏</PresentationFormat>
  <Paragraphs>27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等线</vt:lpstr>
      <vt:lpstr>Arial</vt:lpstr>
      <vt:lpstr>OfficePLUS主题</vt:lpstr>
      <vt:lpstr>Auction Club</vt:lpstr>
      <vt:lpstr>PowerPoint 演示文稿</vt:lpstr>
      <vt:lpstr>PowerPoint 演示文稿</vt:lpstr>
      <vt:lpstr>项目介绍</vt:lpstr>
      <vt:lpstr>项目演示</vt:lpstr>
      <vt:lpstr>THANK YOU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Mu</dc:creator>
  <cp:lastModifiedBy>豪杰 陈</cp:lastModifiedBy>
  <cp:revision>9</cp:revision>
  <cp:lastPrinted>2021-07-29T16:00:00Z</cp:lastPrinted>
  <dcterms:created xsi:type="dcterms:W3CDTF">2021-07-29T16:00:00Z</dcterms:created>
  <dcterms:modified xsi:type="dcterms:W3CDTF">2024-08-18T01:40:07Z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e2ec52b8-47c0-45da-885b-16dee2277401</vt:lpwstr>
  </property>
  <property fmtid="{D5CDD505-2E9C-101B-9397-08002B2CF9AE}" pid="3" name="ContentTypeId">
    <vt:lpwstr>0x010100D1443A8EF62DE444B1FF07917E22EF72</vt:lpwstr>
  </property>
</Properties>
</file>