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955" y="635"/>
            <a:ext cx="7946390" cy="6837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94040" y="195580"/>
            <a:ext cx="3511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纸浆期货解决方案</a:t>
            </a:r>
            <a:endParaRPr lang="zh-CN" altLang="en-US" sz="2400" b="1"/>
          </a:p>
          <a:p>
            <a:r>
              <a:rPr lang="zh-CN" altLang="en-US" sz="2400" b="1"/>
              <a:t>界面大体设计</a:t>
            </a:r>
            <a:endParaRPr lang="zh-CN" altLang="en-US" sz="2400" b="1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-37465"/>
            <a:ext cx="8034655" cy="69132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64285" y="1688465"/>
            <a:ext cx="1610995" cy="31496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64180" y="1688465"/>
            <a:ext cx="1610995" cy="31496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18025" y="2329815"/>
            <a:ext cx="1657985" cy="20027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43635" y="5857240"/>
            <a:ext cx="1106170" cy="89662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29180" y="5857240"/>
            <a:ext cx="1182370" cy="89662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53790" y="5857240"/>
            <a:ext cx="1106170" cy="89662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56020" y="2329815"/>
            <a:ext cx="1878330" cy="454533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5" idx="0"/>
          </p:cNvCxnSpPr>
          <p:nvPr/>
        </p:nvCxnSpPr>
        <p:spPr>
          <a:xfrm flipV="1">
            <a:off x="2070100" y="309245"/>
            <a:ext cx="6668135" cy="13792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928735" y="118110"/>
            <a:ext cx="208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纸浆期货交易平台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7" idx="0"/>
          </p:cNvCxnSpPr>
          <p:nvPr/>
        </p:nvCxnSpPr>
        <p:spPr>
          <a:xfrm flipV="1">
            <a:off x="3769995" y="775970"/>
            <a:ext cx="4977765" cy="91249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747125" y="683260"/>
            <a:ext cx="353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各大新闻网站与纸浆有关的模块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421630" y="1557655"/>
            <a:ext cx="3260090" cy="7626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47760" y="1407795"/>
            <a:ext cx="32448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https://primary.forestproductslocator.org/mill-map</a:t>
            </a:r>
            <a:endParaRPr lang="zh-CN" altLang="en-US"/>
          </a:p>
          <a:p>
            <a:r>
              <a:rPr lang="zh-CN" altLang="en-US"/>
              <a:t>上面的数据，结合霍鹏绘制的每个工厂停车场的</a:t>
            </a:r>
            <a:r>
              <a:rPr lang="en-US" altLang="zh-CN"/>
              <a:t>ROI（factory geojson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</p:cNvCxnSpPr>
          <p:nvPr/>
        </p:nvCxnSpPr>
        <p:spPr>
          <a:xfrm>
            <a:off x="8134350" y="4602480"/>
            <a:ext cx="603885" cy="21221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47760" y="6506845"/>
            <a:ext cx="3244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推特数据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38210" y="3687445"/>
            <a:ext cx="3745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纸浆场分布的</a:t>
            </a:r>
            <a:r>
              <a:rPr lang="en-US" altLang="zh-CN"/>
              <a:t>GIS</a:t>
            </a:r>
            <a:r>
              <a:rPr lang="zh-CN" altLang="en-US"/>
              <a:t>数据图层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9" idx="0"/>
            <a:endCxn id="21" idx="1"/>
          </p:cNvCxnSpPr>
          <p:nvPr/>
        </p:nvCxnSpPr>
        <p:spPr>
          <a:xfrm flipV="1">
            <a:off x="1696720" y="3871595"/>
            <a:ext cx="6841490" cy="19856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</p:cNvCxnSpPr>
          <p:nvPr/>
        </p:nvCxnSpPr>
        <p:spPr>
          <a:xfrm flipV="1">
            <a:off x="2920365" y="4436745"/>
            <a:ext cx="5569585" cy="142049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89950" y="4234180"/>
            <a:ext cx="3745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停车场分布、对应纸浆场详细信息，</a:t>
            </a:r>
            <a:endParaRPr lang="zh-CN" altLang="en-US"/>
          </a:p>
          <a:p>
            <a:r>
              <a:rPr lang="zh-CN" altLang="en-US"/>
              <a:t>信息卡提供相应的遥感数据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11" idx="0"/>
          </p:cNvCxnSpPr>
          <p:nvPr/>
        </p:nvCxnSpPr>
        <p:spPr>
          <a:xfrm flipV="1">
            <a:off x="4206875" y="5093970"/>
            <a:ext cx="4310380" cy="7632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538845" y="4990465"/>
            <a:ext cx="3745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日级停车场复工情况数据图层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255905"/>
            <a:ext cx="11066145" cy="5899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255905"/>
            <a:ext cx="11066145" cy="58997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0340" y="211455"/>
            <a:ext cx="8102600" cy="312610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285115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某公司某工厂的开工率情况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665" y="3483610"/>
            <a:ext cx="8102600" cy="23647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7225" y="537083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开工率与纸浆相关价格数据的图，时间点放亚慧姐找的拐点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325755"/>
            <a:ext cx="11032490" cy="5414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23110" y="52660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相关的新闻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演示</Application>
  <PresentationFormat>宽屏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63238</cp:lastModifiedBy>
  <cp:revision>26</cp:revision>
  <dcterms:created xsi:type="dcterms:W3CDTF">2019-06-19T02:08:00Z</dcterms:created>
  <dcterms:modified xsi:type="dcterms:W3CDTF">2021-01-14T14:10:53Z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