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066E4-BCA7-47D3-9B13-9FA18055B3A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BCAC-9C16-4CD1-B1FF-C63B30DC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WebPage</a:t>
            </a:r>
            <a:r>
              <a:rPr lang="en-US" dirty="0"/>
              <a:t>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BCAC-9C16-4CD1-B1FF-C63B30DC0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7BCAC-9C16-4CD1-B1FF-C63B30DC0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6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A4F6-C3BF-49A1-AF72-273D26A72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64D64-D32D-4898-BCDE-D2627FE0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16CA2-74CC-4696-9A5E-0E563CB3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5000-063D-49B2-85C0-75562123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F45D-9E43-4D60-B1DF-FA6A5DB9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A67-DABB-4DEB-B796-F83C25D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A552D-9D64-4294-B4A5-968B261A0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14A7-4A3C-41FC-9B9B-59E1950B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5F6B-52A3-42B0-A52D-FF0D0734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5D44-86F5-464E-BBEA-27449A48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4285A-FC9C-4D24-BA75-A58BEE862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38255-44C4-4502-8B86-359A012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17D8-C347-477E-9622-EC3FFB46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D26C-BAF9-4B58-AADD-A010E28D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03F7-4809-456B-AED7-C9D9BB83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6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CC03-489F-43E4-8AE9-2F9848E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27A0-1D90-458A-959B-11512B35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1419-515B-4C01-BBD4-2F2E6A77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54CC-9F15-4021-9DFE-494391E4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431D-FF11-4608-967F-8A7B9278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B6E9-F056-4721-8755-615400C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FCDE-7E0C-4564-A824-E5E90FCE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8BE6-5809-4000-81E2-388601B9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1A20B-6DC2-4E1A-9993-DDF83E6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35D7-2C66-4BC1-BFC8-E3DD8A93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9F90-5166-4B11-9273-F68AAC1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6DC4-50E8-49C1-9E71-F437D594D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20502-F419-4BAC-BCE9-9013329A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72B26-307D-47C3-A0A4-03919611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5CA4-DD09-45AA-9C57-72B49F72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1A56D-831A-49B9-BDEA-F929C4A2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9843-7164-4490-BD80-1BBFD7BF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B448-1B2F-4A49-B4EF-7C4F60BB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91A9-3FE1-43AF-907D-0EDE54A6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EB1C1-5251-4E90-A99A-5081D816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FEA86-6663-4902-AC2D-4CA27CAB4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DA84-7E4E-4BD2-B0CA-0AE9B134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F0F8F-A081-4914-8BAA-267170A9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30FE3-6BC0-43D9-A3D1-D1B93678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9666-A8CF-4F83-A727-5CC80C35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8F673-77A5-4BBD-AA19-7CC24BBB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B584-217C-4C46-8E9C-CFFA993E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B95BA-F93F-4659-BC14-E35E5F85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6F535-53DC-480C-B588-D2B3EE3B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17E8D-4241-42D4-9998-80FCC826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F988-0084-4754-9436-9DA52596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89F7-F41C-4809-8CC2-A5A41E08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3249-503D-421C-A17B-ECC3485C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B1E52-3196-4B7F-8E7F-D59BDDCA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069FB-DD8B-4F90-B6F4-0B19DD95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F3FB2-AEB0-4B8B-A296-95FF8545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28D7B-1DC8-4C7F-9EEB-EA61539F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0533-5029-4E89-B173-A32307C9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F09EA-4A42-4EF4-9BF3-66584D079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1C0A4-1447-4CDE-9934-C2AED6DB4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DDAB4-8974-48A1-9C70-37E04330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9C26-0E96-46AF-99C8-09F7A3F1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F944-6388-4C27-B431-74EAE76A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C778A-415C-4D0A-9A6C-DC245DA9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A978-9DC5-4AEC-8608-14343DEC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B21B-AC20-4880-9540-563F0DBBB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7443-4A32-4415-AF05-029CFE24971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73B4-BFB5-4F2A-B52E-1DC66D5B4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CA455-74DD-4619-886A-A9CA561DB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1C44-1ED0-444C-9F70-9EEECE95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9B562F-54B8-47DE-A9C8-3DC00579BE9B}"/>
              </a:ext>
            </a:extLst>
          </p:cNvPr>
          <p:cNvSpPr/>
          <p:nvPr/>
        </p:nvSpPr>
        <p:spPr>
          <a:xfrm>
            <a:off x="177549" y="248574"/>
            <a:ext cx="1855437" cy="6356412"/>
          </a:xfrm>
          <a:prstGeom prst="rect">
            <a:avLst/>
          </a:prstGeom>
          <a:noFill/>
          <a:ln>
            <a:gradFill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10CB2-420E-4E6F-A9BD-51F88349FE3B}"/>
              </a:ext>
            </a:extLst>
          </p:cNvPr>
          <p:cNvSpPr/>
          <p:nvPr/>
        </p:nvSpPr>
        <p:spPr>
          <a:xfrm>
            <a:off x="2228297" y="248574"/>
            <a:ext cx="6416940" cy="702771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E6873-9C64-44C3-8E4C-0BFFD337A261}"/>
              </a:ext>
            </a:extLst>
          </p:cNvPr>
          <p:cNvSpPr/>
          <p:nvPr/>
        </p:nvSpPr>
        <p:spPr>
          <a:xfrm>
            <a:off x="8960082" y="248574"/>
            <a:ext cx="2871699" cy="6356412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C4D3B-0B79-4DB8-874C-EC65168F0BBB}"/>
              </a:ext>
            </a:extLst>
          </p:cNvPr>
          <p:cNvSpPr txBox="1"/>
          <p:nvPr/>
        </p:nvSpPr>
        <p:spPr>
          <a:xfrm>
            <a:off x="3288550" y="415293"/>
            <a:ext cx="367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bar drop down for countries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399E1-4540-4E31-B3ED-9F9B90DBD934}"/>
              </a:ext>
            </a:extLst>
          </p:cNvPr>
          <p:cNvSpPr txBox="1"/>
          <p:nvPr/>
        </p:nvSpPr>
        <p:spPr>
          <a:xfrm>
            <a:off x="177549" y="415293"/>
            <a:ext cx="23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340300-19AE-4AB9-8A0B-01DDF121B72C}"/>
              </a:ext>
            </a:extLst>
          </p:cNvPr>
          <p:cNvSpPr/>
          <p:nvPr/>
        </p:nvSpPr>
        <p:spPr>
          <a:xfrm>
            <a:off x="2228296" y="1118064"/>
            <a:ext cx="6416940" cy="5486922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D67FC-F52A-42EF-90A6-D362FBA18414}"/>
              </a:ext>
            </a:extLst>
          </p:cNvPr>
          <p:cNvSpPr txBox="1"/>
          <p:nvPr/>
        </p:nvSpPr>
        <p:spPr>
          <a:xfrm>
            <a:off x="2433824" y="1170527"/>
            <a:ext cx="367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 (default is SG)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C7F5D-4EC1-40CC-B17A-E18AD3AA72B3}"/>
              </a:ext>
            </a:extLst>
          </p:cNvPr>
          <p:cNvSpPr/>
          <p:nvPr/>
        </p:nvSpPr>
        <p:spPr>
          <a:xfrm>
            <a:off x="9269678" y="4544291"/>
            <a:ext cx="2257304" cy="18890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950A93-D1CD-4DEB-BB85-FF942C02A2EC}"/>
              </a:ext>
            </a:extLst>
          </p:cNvPr>
          <p:cNvSpPr/>
          <p:nvPr/>
        </p:nvSpPr>
        <p:spPr>
          <a:xfrm>
            <a:off x="9267279" y="410675"/>
            <a:ext cx="2257304" cy="18890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37CB73-851C-47F6-89AB-8BB1B2810EFD}"/>
              </a:ext>
            </a:extLst>
          </p:cNvPr>
          <p:cNvSpPr/>
          <p:nvPr/>
        </p:nvSpPr>
        <p:spPr>
          <a:xfrm>
            <a:off x="9267279" y="2483596"/>
            <a:ext cx="2257304" cy="18890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A7B77-EBC1-4E1D-AB9E-1517BF1E922A}"/>
              </a:ext>
            </a:extLst>
          </p:cNvPr>
          <p:cNvSpPr txBox="1"/>
          <p:nvPr/>
        </p:nvSpPr>
        <p:spPr>
          <a:xfrm>
            <a:off x="9352221" y="599959"/>
            <a:ext cx="21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World top 3 countries, if dashboard is one of the top 3: total, daily, recovered, death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99DCB-9F6A-45DF-A257-72547529FCFE}"/>
              </a:ext>
            </a:extLst>
          </p:cNvPr>
          <p:cNvSpPr txBox="1"/>
          <p:nvPr/>
        </p:nvSpPr>
        <p:spPr>
          <a:xfrm>
            <a:off x="2461702" y="1729462"/>
            <a:ext cx="152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Total, daily, recovered, death (history and currently) with alerts (exp </a:t>
            </a:r>
            <a:r>
              <a:rPr lang="en-US" dirty="0" err="1">
                <a:solidFill>
                  <a:schemeClr val="bg1"/>
                </a:solidFill>
              </a:rPr>
              <a:t>apx</a:t>
            </a:r>
            <a:r>
              <a:rPr lang="en-US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FEA29-15B9-4BA2-B3E2-6D87CF22734D}"/>
              </a:ext>
            </a:extLst>
          </p:cNvPr>
          <p:cNvSpPr txBox="1"/>
          <p:nvPr/>
        </p:nvSpPr>
        <p:spPr>
          <a:xfrm>
            <a:off x="2549236" y="3811081"/>
            <a:ext cx="367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Graphs on daily cases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02936-5D15-4098-89A4-2EBCD807CB49}"/>
              </a:ext>
            </a:extLst>
          </p:cNvPr>
          <p:cNvSpPr txBox="1"/>
          <p:nvPr/>
        </p:nvSpPr>
        <p:spPr>
          <a:xfrm>
            <a:off x="169125" y="1065899"/>
            <a:ext cx="186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Full map </a:t>
            </a:r>
            <a:r>
              <a:rPr lang="en-US">
                <a:solidFill>
                  <a:schemeClr val="bg1"/>
                </a:solidFill>
              </a:rPr>
              <a:t>of Alerts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Drawer for seeing SG policies,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Set daily alert for summarized report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Export report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info on this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99C98-1596-4372-BF20-86A8BC9BE3D8}"/>
              </a:ext>
            </a:extLst>
          </p:cNvPr>
          <p:cNvSpPr txBox="1"/>
          <p:nvPr/>
        </p:nvSpPr>
        <p:spPr>
          <a:xfrm>
            <a:off x="3941941" y="1729462"/>
            <a:ext cx="152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Total, daily, recovered, death (history and currently) with alerts (exp </a:t>
            </a:r>
            <a:r>
              <a:rPr lang="en-US" dirty="0" err="1">
                <a:solidFill>
                  <a:schemeClr val="bg1"/>
                </a:solidFill>
              </a:rPr>
              <a:t>apx</a:t>
            </a:r>
            <a:r>
              <a:rPr lang="en-US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5798C-6A42-4E8D-BB15-C6C194E202B1}"/>
              </a:ext>
            </a:extLst>
          </p:cNvPr>
          <p:cNvSpPr txBox="1"/>
          <p:nvPr/>
        </p:nvSpPr>
        <p:spPr>
          <a:xfrm>
            <a:off x="5428998" y="1729462"/>
            <a:ext cx="152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Total, daily, recovered, death (history and currently) with alerts (exp </a:t>
            </a:r>
            <a:r>
              <a:rPr lang="en-US" dirty="0" err="1">
                <a:solidFill>
                  <a:schemeClr val="bg1"/>
                </a:solidFill>
              </a:rPr>
              <a:t>apx</a:t>
            </a:r>
            <a:r>
              <a:rPr lang="en-US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3FF5A-57E3-4269-9997-47AD6B5367BC}"/>
              </a:ext>
            </a:extLst>
          </p:cNvPr>
          <p:cNvSpPr txBox="1"/>
          <p:nvPr/>
        </p:nvSpPr>
        <p:spPr>
          <a:xfrm>
            <a:off x="6894965" y="1729462"/>
            <a:ext cx="152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Total, daily, recovered, death (history and currently) with alerts (exp </a:t>
            </a:r>
            <a:r>
              <a:rPr lang="en-US" dirty="0" err="1">
                <a:solidFill>
                  <a:schemeClr val="bg1"/>
                </a:solidFill>
              </a:rPr>
              <a:t>apx</a:t>
            </a:r>
            <a:r>
              <a:rPr lang="en-US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AB8D9-8CCE-4AE1-8A10-8FD2C65E9D7E}"/>
              </a:ext>
            </a:extLst>
          </p:cNvPr>
          <p:cNvSpPr txBox="1"/>
          <p:nvPr/>
        </p:nvSpPr>
        <p:spPr>
          <a:xfrm>
            <a:off x="2632824" y="4842852"/>
            <a:ext cx="1754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Graphs on vaccination % - circular, </a:t>
            </a:r>
            <a:r>
              <a:rPr lang="en-US" dirty="0" err="1">
                <a:solidFill>
                  <a:schemeClr val="bg1"/>
                </a:solidFill>
              </a:rPr>
              <a:t>ontap</a:t>
            </a:r>
            <a:r>
              <a:rPr lang="en-US" dirty="0">
                <a:solidFill>
                  <a:schemeClr val="bg1"/>
                </a:solidFill>
              </a:rPr>
              <a:t> is refreshed with animation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CBE425-43F7-4788-A64D-19C4F77B8CC0}"/>
              </a:ext>
            </a:extLst>
          </p:cNvPr>
          <p:cNvSpPr txBox="1"/>
          <p:nvPr/>
        </p:nvSpPr>
        <p:spPr>
          <a:xfrm>
            <a:off x="5759244" y="4904196"/>
            <a:ext cx="175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SG phase</a:t>
            </a:r>
          </a:p>
        </p:txBody>
      </p:sp>
    </p:spTree>
    <p:extLst>
      <p:ext uri="{BB962C8B-B14F-4D97-AF65-F5344CB8AC3E}">
        <p14:creationId xmlns:p14="http://schemas.microsoft.com/office/powerpoint/2010/main" val="12164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4E6873-9C64-44C3-8E4C-0BFFD337A261}"/>
              </a:ext>
            </a:extLst>
          </p:cNvPr>
          <p:cNvSpPr/>
          <p:nvPr/>
        </p:nvSpPr>
        <p:spPr>
          <a:xfrm>
            <a:off x="4351137" y="250794"/>
            <a:ext cx="3010245" cy="6356412"/>
          </a:xfrm>
          <a:prstGeom prst="rect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154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JunJie</dc:creator>
  <cp:lastModifiedBy>Lim JunJie</cp:lastModifiedBy>
  <cp:revision>5</cp:revision>
  <dcterms:created xsi:type="dcterms:W3CDTF">2021-06-11T13:21:00Z</dcterms:created>
  <dcterms:modified xsi:type="dcterms:W3CDTF">2021-06-12T07:14:54Z</dcterms:modified>
</cp:coreProperties>
</file>