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3" r:id="rId5"/>
    <p:sldId id="270" r:id="rId6"/>
    <p:sldId id="265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9" autoAdjust="0"/>
  </p:normalViewPr>
  <p:slideViewPr>
    <p:cSldViewPr snapToGrid="0">
      <p:cViewPr varScale="1">
        <p:scale>
          <a:sx n="73" d="100"/>
          <a:sy n="73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4619-6652-41BB-A733-2F4B9F360D43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D40E7-DADA-4CB1-AAAD-999186CA1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4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demography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40E7-DADA-4CB1-AAAD-999186CA14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1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40E7-DADA-4CB1-AAAD-999186CA14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85BC0-FD20-4D62-A2D7-C832E17B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2513B0-6017-4ACD-84F1-E279C7F77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C10B2-1E3F-47D3-A59E-75FC1E6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6E554-C4BF-4EB2-A4DD-869A68FC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2C46C-C22C-4858-8BD3-E0324DB6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1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FE2EB-49F5-434B-B0DE-8C07C63A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D1E8D2-8F80-4CD2-9382-09DBFDFC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E108A-E9A3-4400-A618-175C059A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20A18-AA12-4DA7-B725-E376886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B1CCD-B4A9-442F-80E6-D2EB81B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56297C-A015-4090-8074-A33E7E61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CA49E-A1FB-4907-953F-399CF2B2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9AB45E-3562-4A70-BB9C-321BFA5E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FD9AD-481B-4E75-A065-A296931F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EE741-D3A1-43AA-87F0-BD86C991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6777-1E32-454D-AAF4-824AA5D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9E83F-3C3D-4F7A-A0BF-743E4EC3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177DE-599A-478E-92DC-25173C6C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03E46-24E0-40F7-9534-06C58867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4264A-BF41-4FEA-BB46-540DF2DF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D9457-3EA8-433E-8B1C-8B5F4F55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FDCC7-667E-4207-8950-E066B060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7C72E-EAF8-4180-96F4-1DF5B3C5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A824F-A468-4394-9049-D8F27A4F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640FF-9B2B-4CA3-B507-F914FD5B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ADC0-C88A-465F-BCFF-6D12E580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34A13-FAA5-4B15-A964-E89C376E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7222A0-D952-4E4C-B48A-C3892C020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23F6E-2094-4DED-8F96-C5412BE1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3DD10B-248B-444D-8C19-2FEAE5AE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B8B61-3967-415A-8CB3-088AAF7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00C73-08E9-4417-BFE2-AB64D45F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E8BA4-0421-45C6-9AC1-C4E134FA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2CB40-03C3-4690-BBCF-68AC0334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544D27-D11C-43A5-9370-63A646AB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7298E9-FDF5-4B4A-B292-FF4964B21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1B484-445C-472A-9149-24555B72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ADFF7B-94C0-4504-8901-B7C0B6EC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9D4E78-4A40-47C2-B26B-235D27DD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3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F86F-DB95-4EE4-8B5C-763669C6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64BE3D-B800-4BAB-8914-A7433847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75010-AD2F-4F45-91AF-88B684DC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321AB-8ADB-4562-B4A3-55F9E00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5A3A93-F9AE-4ED0-8B59-8E38E205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6A35FC-3716-401E-A68B-BC676EE4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12CE8-FC17-4295-B546-EAE1BC7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8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00681-0694-46AD-8396-059C16AF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AE142-3B5D-4920-AD8A-BFC2AB46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44CB8C-6486-41F1-A896-1CB0B9EB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196F6-BACE-438E-9E3C-0D538A20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CDFBF3-F48A-46A9-924F-CCBF547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8C3BD3-6A93-4B60-A2DA-E705B8E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4A57-89E4-412A-B2DF-B4F878BA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E462AF-A97B-4AC8-8666-85A9096B8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9EC3D-6585-434F-88C6-34A5F6A1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9D599-D389-4901-A2C9-E2AEF26F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EDCB5-F2C6-440F-AB84-9F342B21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646FB5-BDC9-4A67-9A56-C3050A1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0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02B9678-365F-4C9B-94B3-DD47EE24E6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7D84B8-FB3F-40EC-9E3F-3916E0CF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45A8C-EC8F-4825-A7CD-547D2194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DEB00-19E0-484F-B177-02F58EA62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5EE4-EBA1-41EC-A507-81A8A28EEE10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0A846-4E57-4757-B3A8-83030EB91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2D5CB3-9523-461C-811C-1BC5E0BC1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7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berlin.asure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reFoundation/ETHBerl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E1A87-569F-4C16-B3EB-8A20DAB5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95208-3443-402D-A4A7-C9A3A53CC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98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@</a:t>
            </a:r>
            <a:r>
              <a:rPr lang="de-DE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ETHBerlin</a:t>
            </a: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de-DE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hackathon</a:t>
            </a: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b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DEZENTRALIZED PENSION SYSTEM</a:t>
            </a: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E851-D098-459F-8EAE-B23BC3E4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35" y="556834"/>
            <a:ext cx="1759329" cy="17593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148A60-3009-40D7-B3A2-575C508B7259}"/>
              </a:ext>
            </a:extLst>
          </p:cNvPr>
          <p:cNvSpPr txBox="1"/>
          <p:nvPr/>
        </p:nvSpPr>
        <p:spPr>
          <a:xfrm>
            <a:off x="5146283" y="6070333"/>
            <a:ext cx="189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www.asure.io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274D5E-D640-4419-817A-7553D7E63A6E}"/>
              </a:ext>
            </a:extLst>
          </p:cNvPr>
          <p:cNvSpPr txBox="1"/>
          <p:nvPr/>
        </p:nvSpPr>
        <p:spPr>
          <a:xfrm>
            <a:off x="4271973" y="3103097"/>
            <a:ext cx="364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AUTONOMOUS INSURANCE</a:t>
            </a:r>
          </a:p>
        </p:txBody>
      </p:sp>
    </p:spTree>
    <p:extLst>
      <p:ext uri="{BB962C8B-B14F-4D97-AF65-F5344CB8AC3E}">
        <p14:creationId xmlns:p14="http://schemas.microsoft.com/office/powerpoint/2010/main" val="76998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9B8F-2D03-452C-9787-7162A17E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WHY? AND WHY DECENTRALIZED PENSION SYSTEM?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C54CD-5B09-4B32-BE57-B9805747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5633"/>
            <a:ext cx="10515600" cy="35513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lives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Many </a:t>
            </a:r>
            <a:r>
              <a:rPr lang="de-DE" dirty="0" err="1"/>
              <a:t>industrial</a:t>
            </a:r>
            <a:r>
              <a:rPr lang="de-DE" dirty="0"/>
              <a:t> countries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trouble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Globalization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decentralization</a:t>
            </a:r>
            <a:r>
              <a:rPr lang="de-DE" dirty="0"/>
              <a:t> and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awesome</a:t>
            </a:r>
            <a:r>
              <a:rPr lang="de-DE" dirty="0"/>
              <a:t>!!!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0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A2DA-A096-461D-9EFF-C8C80B5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PAYG / Redistribution </a:t>
            </a:r>
            <a:r>
              <a:rPr lang="de-DE" dirty="0" err="1"/>
              <a:t>Scheme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B887D3-E289-4BD8-9BC7-E9544C31A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5440"/>
            <a:ext cx="10515600" cy="3109034"/>
          </a:xfr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1A5E87-340F-416E-BA4B-8E9002B6D3D0}"/>
              </a:ext>
            </a:extLst>
          </p:cNvPr>
          <p:cNvGrpSpPr/>
          <p:nvPr/>
        </p:nvGrpSpPr>
        <p:grpSpPr>
          <a:xfrm>
            <a:off x="7903030" y="1659298"/>
            <a:ext cx="3209103" cy="1356953"/>
            <a:chOff x="7903030" y="1659298"/>
            <a:chExt cx="3209103" cy="1356953"/>
          </a:xfrm>
        </p:grpSpPr>
        <p:sp>
          <p:nvSpPr>
            <p:cNvPr id="6" name="Diagonaler Streifen 5">
              <a:extLst>
                <a:ext uri="{FF2B5EF4-FFF2-40B4-BE49-F238E27FC236}">
                  <a16:creationId xmlns:a16="http://schemas.microsoft.com/office/drawing/2014/main" id="{2802EA4F-EE24-405E-A2F1-F710663FFAEB}"/>
                </a:ext>
              </a:extLst>
            </p:cNvPr>
            <p:cNvSpPr/>
            <p:nvPr/>
          </p:nvSpPr>
          <p:spPr>
            <a:xfrm>
              <a:off x="7903030" y="1690688"/>
              <a:ext cx="3187336" cy="1325563"/>
            </a:xfrm>
            <a:prstGeom prst="diagStripe">
              <a:avLst>
                <a:gd name="adj" fmla="val 7660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Diagonaler Streifen 6">
              <a:extLst>
                <a:ext uri="{FF2B5EF4-FFF2-40B4-BE49-F238E27FC236}">
                  <a16:creationId xmlns:a16="http://schemas.microsoft.com/office/drawing/2014/main" id="{BF9BE489-2E84-4EC8-BEDB-FA51B2C363F0}"/>
                </a:ext>
              </a:extLst>
            </p:cNvPr>
            <p:cNvSpPr/>
            <p:nvPr/>
          </p:nvSpPr>
          <p:spPr>
            <a:xfrm flipH="1">
              <a:off x="7924798" y="1659298"/>
              <a:ext cx="3187335" cy="1325563"/>
            </a:xfrm>
            <a:prstGeom prst="diagStripe">
              <a:avLst>
                <a:gd name="adj" fmla="val 7660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D2061DC-5247-4EB2-A18B-D737191ED673}"/>
              </a:ext>
            </a:extLst>
          </p:cNvPr>
          <p:cNvSpPr txBox="1"/>
          <p:nvPr/>
        </p:nvSpPr>
        <p:spPr>
          <a:xfrm>
            <a:off x="1399381" y="4938604"/>
            <a:ext cx="477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Inflation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to current salaries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protects you against risks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243BBA-536A-436A-AE9D-DB3E55DFFE19}"/>
              </a:ext>
            </a:extLst>
          </p:cNvPr>
          <p:cNvSpPr txBox="1"/>
          <p:nvPr/>
        </p:nvSpPr>
        <p:spPr>
          <a:xfrm>
            <a:off x="6096000" y="4957626"/>
            <a:ext cx="477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mandatory</a:t>
            </a:r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8A8A33-B5F3-434C-8766-4517C3DFD87E}"/>
              </a:ext>
            </a:extLst>
          </p:cNvPr>
          <p:cNvSpPr txBox="1"/>
          <p:nvPr/>
        </p:nvSpPr>
        <p:spPr>
          <a:xfrm>
            <a:off x="1399380" y="6146095"/>
            <a:ext cx="85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Idea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Tokenization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pension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=&gt; DECENTRALIZED PENSION TOKEN  (DPT)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289D9-7673-4429-824B-D116B709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INCENTIVATION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16727D-6742-48F6-B3B7-22E7D185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dirty="0" err="1"/>
                  <a:t>Join</a:t>
                </a:r>
                <a:r>
                  <a:rPr lang="de-DE" dirty="0"/>
                  <a:t> </a:t>
                </a:r>
                <a:r>
                  <a:rPr lang="de-DE" dirty="0" err="1"/>
                  <a:t>early</a:t>
                </a:r>
                <a:r>
                  <a:rPr lang="de-DE" dirty="0"/>
                  <a:t> and </a:t>
                </a:r>
                <a:r>
                  <a:rPr lang="de-DE" dirty="0" err="1"/>
                  <a:t>profit</a:t>
                </a:r>
                <a:endParaRPr lang="de-DE" dirty="0"/>
              </a:p>
              <a:p>
                <a:pPr marL="457200" lvl="1" indent="0" algn="ctr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1.5 −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⁡(0.12∗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Pay </a:t>
                </a:r>
                <a:r>
                  <a:rPr lang="de-DE" dirty="0" err="1"/>
                  <a:t>longer</a:t>
                </a:r>
                <a:r>
                  <a:rPr lang="de-DE" dirty="0"/>
                  <a:t> – </a:t>
                </a:r>
                <a:r>
                  <a:rPr lang="de-DE" dirty="0" err="1"/>
                  <a:t>receive</a:t>
                </a:r>
                <a:r>
                  <a:rPr lang="de-DE" dirty="0"/>
                  <a:t> </a:t>
                </a:r>
                <a:r>
                  <a:rPr lang="de-DE" dirty="0" err="1"/>
                  <a:t>longer</a:t>
                </a:r>
                <a:r>
                  <a:rPr lang="de-DE" dirty="0"/>
                  <a:t> (40 </a:t>
                </a:r>
                <a:r>
                  <a:rPr lang="de-DE" dirty="0" err="1"/>
                  <a:t>years</a:t>
                </a:r>
                <a:r>
                  <a:rPr lang="de-DE" dirty="0"/>
                  <a:t>)</a:t>
                </a: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𝑅𝑒𝑐𝑖𝑣𝑒𝑇𝑖𝑚𝑒𝐼𝑛𝑀𝑜𝑛𝑡h𝑠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𝑃𝑎𝑦𝑚𝑒𝑛𝑡𝑀𝑜𝑛𝑡h</m:t>
                            </m:r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)²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∗40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</m:den>
                    </m:f>
                  </m:oMath>
                </a14:m>
                <a:r>
                  <a:rPr lang="de-DE" dirty="0"/>
                  <a:t>	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Pay </a:t>
                </a:r>
                <a:r>
                  <a:rPr lang="de-DE" dirty="0" err="1"/>
                  <a:t>more</a:t>
                </a:r>
                <a:r>
                  <a:rPr lang="de-DE" dirty="0"/>
                  <a:t> ETH– </a:t>
                </a:r>
                <a:r>
                  <a:rPr lang="de-DE" dirty="0" err="1"/>
                  <a:t>receive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DPT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𝐷𝑃𝑇𝑠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𝑇𝑎𝑟𝑔𝑒𝑡𝑃𝑟𝑖𝑐𝑒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𝐷𝑃𝑇𝐹𝑎𝑐𝑡𝑜𝑟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16727D-6742-48F6-B3B7-22E7D185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3"/>
                <a:stretch>
                  <a:fillRect l="-1043" t="-3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86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0D3E-5978-4AC1-94BB-2FFF804F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Pension </a:t>
            </a:r>
            <a:r>
              <a:rPr lang="de-DE" dirty="0" err="1"/>
              <a:t>smartcontract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D7424-C38A-4256-B14D-FC4352B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deposit(uint256 amount) public payable returns (bool)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claim(uint16 year, uint8 month) public returns (bool)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retire(uint256 amount) public returns (bool)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withdraw(uint16 year, uint8 month) public returns (bool)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2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3F17-3090-45E1-A4DF-3DE1601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01DC2-74DD-4D7A-A087-AAFF59D1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must only participate once</a:t>
            </a:r>
          </a:p>
          <a:p>
            <a:r>
              <a:rPr lang="en-US" dirty="0"/>
              <a:t>People who leave the system last are at a disadvantage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1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1ED45-301B-4C45-A173-D9A3A74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1F3F0-1F1A-460C-9ADE-7DE8A7260C0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06D0AF-EF3F-49DB-8CD6-913C03AB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8" y="1929367"/>
            <a:ext cx="9697360" cy="2999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D030C4-7986-4CED-A8E8-1EECA06CCC81}"/>
              </a:ext>
            </a:extLst>
          </p:cNvPr>
          <p:cNvSpPr txBox="1"/>
          <p:nvPr/>
        </p:nvSpPr>
        <p:spPr>
          <a:xfrm>
            <a:off x="1131748" y="4862136"/>
            <a:ext cx="100017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Demo:	</a:t>
            </a:r>
            <a:r>
              <a:rPr lang="de-DE" sz="3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https://ethberlin.asure.io</a:t>
            </a:r>
            <a:endParaRPr lang="de-DE" sz="3200" u="sng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GitHub:	</a:t>
            </a:r>
            <a:r>
              <a:rPr lang="de-DE" sz="3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https://github.com/AsureFoundation/ETHBerlin</a:t>
            </a:r>
            <a:endParaRPr lang="de-DE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56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Adobe Gothic Std B</vt:lpstr>
      <vt:lpstr>Arial</vt:lpstr>
      <vt:lpstr>Calibri</vt:lpstr>
      <vt:lpstr>Cambria Math</vt:lpstr>
      <vt:lpstr>Office</vt:lpstr>
      <vt:lpstr>ASURE</vt:lpstr>
      <vt:lpstr>WHY? AND WHY DECENTRALIZED PENSION SYSTEM?</vt:lpstr>
      <vt:lpstr>PAYG / Redistribution Scheme</vt:lpstr>
      <vt:lpstr>INCENTIVATION MODEL</vt:lpstr>
      <vt:lpstr>Pension smartcontract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ASURE</dc:title>
  <dc:creator>Dark Leo</dc:creator>
  <cp:lastModifiedBy>Dark Leo</cp:lastModifiedBy>
  <cp:revision>25</cp:revision>
  <dcterms:created xsi:type="dcterms:W3CDTF">2018-09-08T19:31:14Z</dcterms:created>
  <dcterms:modified xsi:type="dcterms:W3CDTF">2018-09-09T01:23:28Z</dcterms:modified>
</cp:coreProperties>
</file>