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3" r:id="rId5"/>
    <p:sldId id="270" r:id="rId6"/>
    <p:sldId id="272" r:id="rId7"/>
    <p:sldId id="265" r:id="rId8"/>
    <p:sldId id="27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79" autoAdjust="0"/>
  </p:normalViewPr>
  <p:slideViewPr>
    <p:cSldViewPr snapToGrid="0">
      <p:cViewPr varScale="1">
        <p:scale>
          <a:sx n="73" d="100"/>
          <a:sy n="73" d="100"/>
        </p:scale>
        <p:origin x="11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C4619-6652-41BB-A733-2F4B9F360D43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D40E7-DADA-4CB1-AAAD-999186CA1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415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life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demography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D40E7-DADA-4CB1-AAAD-999186CA144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16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D40E7-DADA-4CB1-AAAD-999186CA144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50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85BC0-FD20-4D62-A2D7-C832E17B1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2513B0-6017-4ACD-84F1-E279C7F77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6C10B2-1E3F-47D3-A59E-75FC1E6F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5EE4-EBA1-41EC-A507-81A8A28EEE10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86E554-C4BF-4EB2-A4DD-869A68FC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82C46C-C22C-4858-8BD3-E0324DB6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2DF-3A42-46A5-8823-03BC6E951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10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FE2EB-49F5-434B-B0DE-8C07C63A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D1E8D2-8F80-4CD2-9382-09DBFDFC0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AE108A-E9A3-4400-A618-175C059AB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5EE4-EBA1-41EC-A507-81A8A28EEE10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920A18-AA12-4DA7-B725-E376886F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4B1CCD-B4A9-442F-80E6-D2EB81B4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2DF-3A42-46A5-8823-03BC6E951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57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56297C-A015-4090-8074-A33E7E611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3CA49E-A1FB-4907-953F-399CF2B2C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9AB45E-3562-4A70-BB9C-321BFA5E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5EE4-EBA1-41EC-A507-81A8A28EEE10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CFD9AD-481B-4E75-A065-A296931F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EE741-D3A1-43AA-87F0-BD86C991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2DF-3A42-46A5-8823-03BC6E951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06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F6777-1E32-454D-AAF4-824AA5D1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19E83F-3C3D-4F7A-A0BF-743E4EC34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0177DE-599A-478E-92DC-25173C6C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5EE4-EBA1-41EC-A507-81A8A28EEE10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703E46-24E0-40F7-9534-06C58867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84264A-BF41-4FEA-BB46-540DF2DF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2DF-3A42-46A5-8823-03BC6E951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27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D9457-3EA8-433E-8B1C-8B5F4F550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2FDCC7-667E-4207-8950-E066B0607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7C72E-EAF8-4180-96F4-1DF5B3C5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5EE4-EBA1-41EC-A507-81A8A28EEE10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DA824F-A468-4394-9049-D8F27A4F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0640FF-9B2B-4CA3-B507-F914FD5B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2DF-3A42-46A5-8823-03BC6E951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90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0ADC0-C88A-465F-BCFF-6D12E580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B34A13-FAA5-4B15-A964-E89C376EC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7222A0-D952-4E4C-B48A-C3892C020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023F6E-2094-4DED-8F96-C5412BE1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5EE4-EBA1-41EC-A507-81A8A28EEE10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3DD10B-248B-444D-8C19-2FEAE5AE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5B8B61-3967-415A-8CB3-088AAF76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2DF-3A42-46A5-8823-03BC6E951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8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200C73-08E9-4417-BFE2-AB64D45F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0E8BA4-0421-45C6-9AC1-C4E134FA6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A2CB40-03C3-4690-BBCF-68AC0334C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544D27-D11C-43A5-9370-63A646ABA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7298E9-FDF5-4B4A-B292-FF4964B21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A1B484-445C-472A-9149-24555B72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5EE4-EBA1-41EC-A507-81A8A28EEE10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ADFF7B-94C0-4504-8901-B7C0B6EC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9D4E78-4A40-47C2-B26B-235D27DD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2DF-3A42-46A5-8823-03BC6E951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30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61F86F-DB95-4EE4-8B5C-763669C6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64BE3D-B800-4BAB-8914-A7433847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5EE4-EBA1-41EC-A507-81A8A28EEE10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D75010-AD2F-4F45-91AF-88B684DC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4321AB-8ADB-4562-B4A3-55F9E007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2DF-3A42-46A5-8823-03BC6E951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29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5A3A93-F9AE-4ED0-8B59-8E38E205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5EE4-EBA1-41EC-A507-81A8A28EEE10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6A35FC-3716-401E-A68B-BC676EE4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E12CE8-FC17-4295-B546-EAE1BC75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2DF-3A42-46A5-8823-03BC6E951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18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00681-0694-46AD-8396-059C16AF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0AE142-3B5D-4920-AD8A-BFC2AB465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44CB8C-6486-41F1-A896-1CB0B9EB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4196F6-BACE-438E-9E3C-0D538A20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5EE4-EBA1-41EC-A507-81A8A28EEE10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CDFBF3-F48A-46A9-924F-CCBF5475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8C3BD3-6A93-4B60-A2DA-E705B8E3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2DF-3A42-46A5-8823-03BC6E951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5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54A57-89E4-412A-B2DF-B4F878BA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FE462AF-A97B-4AC8-8666-85A9096B8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39EC3D-6585-434F-88C6-34A5F6A14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19D599-D389-4901-A2C9-E2AEF26FD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5EE4-EBA1-41EC-A507-81A8A28EEE10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CEDCB5-F2C6-440F-AB84-9F342B21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646FB5-BDC9-4A67-9A56-C3050A17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72DF-3A42-46A5-8823-03BC6E951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00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02B9678-365F-4C9B-94B3-DD47EE24E6E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F7D84B8-FB3F-40EC-9E3F-3916E0CF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545A8C-EC8F-4825-A7CD-547D21943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EDEB00-19E0-484F-B177-02F58EA62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65EE4-EBA1-41EC-A507-81A8A28EEE10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70A846-4E57-4757-B3A8-83030EB91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2D5CB3-9523-461C-811C-1BC5E0BC1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072DF-3A42-46A5-8823-03BC6E951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76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Adobe Gothic Std B" panose="020B0800000000000000" pitchFamily="34" charset="-128"/>
          <a:ea typeface="Adobe Gothic Std B" panose="020B08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dobe Gothic Std B" panose="020B0800000000000000" pitchFamily="34" charset="-128"/>
          <a:ea typeface="Adobe Gothic Std B" panose="020B08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dobe Gothic Std B" panose="020B0800000000000000" pitchFamily="34" charset="-128"/>
          <a:ea typeface="Adobe Gothic Std B" panose="020B08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dobe Gothic Std B" panose="020B0800000000000000" pitchFamily="34" charset="-128"/>
          <a:ea typeface="Adobe Gothic Std B" panose="020B08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dobe Gothic Std B" panose="020B0800000000000000" pitchFamily="34" charset="-128"/>
          <a:ea typeface="Adobe Gothic Std B" panose="020B08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dobe Gothic Std B" panose="020B0800000000000000" pitchFamily="34" charset="-128"/>
          <a:ea typeface="Adobe Gothic Std B" panose="020B08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thberlin.asure.io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ureFoundation/ETHBerl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E1A87-569F-4C16-B3EB-8A20DAB51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ASURE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395208-3443-402D-A4A7-C9A3A53CC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7983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@</a:t>
            </a:r>
            <a:r>
              <a:rPr lang="de-DE" sz="32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ETHBerlin</a:t>
            </a:r>
            <a:r>
              <a:rPr lang="de-DE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de-DE" sz="32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hackathon</a:t>
            </a:r>
            <a:r>
              <a:rPr lang="de-DE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br>
              <a:rPr lang="de-DE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de-DE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DEZENTRALIZED PENSION SYSTEM</a:t>
            </a:r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94E851-D098-459F-8EAE-B23BC3E48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335" y="556834"/>
            <a:ext cx="1759329" cy="175932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B148A60-3009-40D7-B3A2-575C508B7259}"/>
              </a:ext>
            </a:extLst>
          </p:cNvPr>
          <p:cNvSpPr txBox="1"/>
          <p:nvPr/>
        </p:nvSpPr>
        <p:spPr>
          <a:xfrm>
            <a:off x="5146283" y="6070333"/>
            <a:ext cx="1899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www.asure.io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A274D5E-D640-4419-817A-7553D7E63A6E}"/>
              </a:ext>
            </a:extLst>
          </p:cNvPr>
          <p:cNvSpPr txBox="1"/>
          <p:nvPr/>
        </p:nvSpPr>
        <p:spPr>
          <a:xfrm>
            <a:off x="4271973" y="3103097"/>
            <a:ext cx="3648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AUTONOMOUS INSURANCE</a:t>
            </a:r>
          </a:p>
        </p:txBody>
      </p:sp>
    </p:spTree>
    <p:extLst>
      <p:ext uri="{BB962C8B-B14F-4D97-AF65-F5344CB8AC3E}">
        <p14:creationId xmlns:p14="http://schemas.microsoft.com/office/powerpoint/2010/main" val="76998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19B8F-2D03-452C-9787-7162A17E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WHY? AND WHY DECENTRALIZED PENSION SYSTEM?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DC54CD-5B09-4B32-BE57-B98057475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5633"/>
            <a:ext cx="10515600" cy="355132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lives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Positive impact on the society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Lot`s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opportunities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social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Globalization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4400" dirty="0" err="1"/>
              <a:t>decentralization</a:t>
            </a:r>
            <a:r>
              <a:rPr lang="de-DE" sz="4400" dirty="0"/>
              <a:t> and </a:t>
            </a:r>
            <a:r>
              <a:rPr lang="de-DE" sz="4400" dirty="0" err="1"/>
              <a:t>crypto</a:t>
            </a:r>
            <a:r>
              <a:rPr lang="de-DE" sz="4400" dirty="0"/>
              <a:t> </a:t>
            </a:r>
            <a:r>
              <a:rPr lang="de-DE" sz="4400" dirty="0" err="1"/>
              <a:t>is</a:t>
            </a:r>
            <a:r>
              <a:rPr lang="de-DE" sz="4400" dirty="0"/>
              <a:t> </a:t>
            </a:r>
            <a:r>
              <a:rPr lang="de-DE" sz="4400" dirty="0" err="1"/>
              <a:t>awesome</a:t>
            </a:r>
            <a:r>
              <a:rPr lang="de-DE" sz="4400" dirty="0"/>
              <a:t>!!!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209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DA2DA-A096-461D-9EFF-C8C80B5B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PAYG / Redistribution </a:t>
            </a:r>
            <a:r>
              <a:rPr lang="de-DE" dirty="0" err="1"/>
              <a:t>Scheme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D2061DC-5247-4EB2-A18B-D737191ED673}"/>
              </a:ext>
            </a:extLst>
          </p:cNvPr>
          <p:cNvSpPr txBox="1"/>
          <p:nvPr/>
        </p:nvSpPr>
        <p:spPr>
          <a:xfrm>
            <a:off x="1399381" y="4938604"/>
            <a:ext cx="4778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Inflation save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Connected to current salaries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Government protects you against risks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5243BBA-536A-436A-AE9D-DB3E55DFFE19}"/>
              </a:ext>
            </a:extLst>
          </p:cNvPr>
          <p:cNvSpPr txBox="1"/>
          <p:nvPr/>
        </p:nvSpPr>
        <p:spPr>
          <a:xfrm>
            <a:off x="6096000" y="4957626"/>
            <a:ext cx="4778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Cons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be mandatory</a:t>
            </a:r>
            <a:endParaRPr lang="de-DE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48A8A33-B5F3-434C-8766-4517C3DFD87E}"/>
              </a:ext>
            </a:extLst>
          </p:cNvPr>
          <p:cNvSpPr txBox="1"/>
          <p:nvPr/>
        </p:nvSpPr>
        <p:spPr>
          <a:xfrm>
            <a:off x="1399380" y="6146095"/>
            <a:ext cx="8593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Idea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Tokenization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pension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=&gt; DECENTRALIZED PENSION TOKEN  (DPT)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0E41442-8C93-4480-AD5E-735F28493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05" y="1546995"/>
            <a:ext cx="11540158" cy="324791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76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289D9-7673-4429-824B-D116B7098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INCENTIVATION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416727D-6742-48F6-B3B7-22E7D18531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de-DE" dirty="0" err="1"/>
                  <a:t>Join</a:t>
                </a:r>
                <a:r>
                  <a:rPr lang="de-DE" dirty="0"/>
                  <a:t> </a:t>
                </a:r>
                <a:r>
                  <a:rPr lang="de-DE" dirty="0" err="1"/>
                  <a:t>early</a:t>
                </a:r>
                <a:r>
                  <a:rPr lang="de-DE" dirty="0"/>
                  <a:t> and </a:t>
                </a:r>
                <a:r>
                  <a:rPr lang="de-DE" dirty="0" err="1"/>
                  <a:t>profit</a:t>
                </a:r>
                <a:endParaRPr lang="de-DE" dirty="0"/>
              </a:p>
              <a:p>
                <a:pPr marL="457200" lvl="1" indent="0" algn="ctr">
                  <a:buNone/>
                </a:pPr>
                <a:endParaRPr lang="pt-BR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1.5 −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⁡(0.12∗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Pay </a:t>
                </a:r>
                <a:r>
                  <a:rPr lang="de-DE" dirty="0" err="1"/>
                  <a:t>longer</a:t>
                </a:r>
                <a:r>
                  <a:rPr lang="de-DE" dirty="0"/>
                  <a:t> – </a:t>
                </a:r>
                <a:r>
                  <a:rPr lang="de-DE" dirty="0" err="1"/>
                  <a:t>receive</a:t>
                </a:r>
                <a:r>
                  <a:rPr lang="de-DE" dirty="0"/>
                  <a:t> </a:t>
                </a:r>
                <a:r>
                  <a:rPr lang="de-DE" dirty="0" err="1"/>
                  <a:t>longer</a:t>
                </a:r>
                <a:r>
                  <a:rPr lang="de-DE" dirty="0"/>
                  <a:t> (40 </a:t>
                </a:r>
                <a:r>
                  <a:rPr lang="de-DE" dirty="0" err="1"/>
                  <a:t>years</a:t>
                </a:r>
                <a:r>
                  <a:rPr lang="de-DE" dirty="0"/>
                  <a:t>)</a:t>
                </a:r>
              </a:p>
              <a:p>
                <a:pPr marL="0" indent="0" algn="ctr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𝑅𝑒𝑐𝑖𝑣𝑒𝑇𝑖𝑚𝑒𝐼𝑛𝑀𝑜𝑛𝑡h𝑠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𝑃𝑎𝑦𝑚𝑒𝑛𝑡𝑀𝑜𝑛𝑡h</m:t>
                            </m:r>
                          </m:e>
                        </m:nary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)²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∗40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𝑦𝑒𝑎𝑟𝑠</m:t>
                        </m:r>
                      </m:den>
                    </m:f>
                  </m:oMath>
                </a14:m>
                <a:r>
                  <a:rPr lang="de-DE" dirty="0"/>
                  <a:t>	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Pay </a:t>
                </a:r>
                <a:r>
                  <a:rPr lang="de-DE" dirty="0" err="1"/>
                  <a:t>more</a:t>
                </a:r>
                <a:r>
                  <a:rPr lang="de-DE" dirty="0"/>
                  <a:t> ETH– </a:t>
                </a:r>
                <a:r>
                  <a:rPr lang="de-DE" dirty="0" err="1"/>
                  <a:t>receive</a:t>
                </a:r>
                <a:r>
                  <a:rPr lang="de-DE" dirty="0"/>
                  <a:t> </a:t>
                </a:r>
                <a:r>
                  <a:rPr lang="de-DE" dirty="0" err="1"/>
                  <a:t>more</a:t>
                </a:r>
                <a:r>
                  <a:rPr lang="de-DE" dirty="0"/>
                  <a:t> DPT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𝐷𝑃𝑇𝑠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𝑎𝑚𝑜𝑢𝑛𝑡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𝑎𝑚𝑜𝑢𝑛𝑡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𝑇𝑎𝑟𝑔𝑒𝑡𝑃𝑟𝑖𝑐𝑒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𝑎𝑚𝑜𝑢𝑛𝑡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𝐷𝑃𝑇𝐹𝑎𝑐𝑡𝑜𝑟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416727D-6742-48F6-B3B7-22E7D18531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  <a:blipFill>
                <a:blip r:embed="rId3"/>
                <a:stretch>
                  <a:fillRect l="-1043" t="-31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86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F0D3E-5978-4AC1-94BB-2FFF804F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Pension </a:t>
            </a:r>
            <a:r>
              <a:rPr lang="de-DE" dirty="0" err="1"/>
              <a:t>smartcontract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5D7424-C38A-4256-B14D-FC4352B6A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contract Pension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deposit</a:t>
            </a:r>
            <a:r>
              <a:rPr lang="en-US" dirty="0"/>
              <a:t>(uint256 amount) public payable returns (bool)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claim</a:t>
            </a:r>
            <a:r>
              <a:rPr lang="en-US" dirty="0"/>
              <a:t>(uint16 year, uint8 month) public returns (bool)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retire</a:t>
            </a:r>
            <a:r>
              <a:rPr lang="en-US" dirty="0"/>
              <a:t>(uint256 amount) public returns (bool)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withdraw</a:t>
            </a:r>
            <a:r>
              <a:rPr lang="en-US" dirty="0"/>
              <a:t>(uint16 year, uint8 month) public returns (bool)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20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E45EA-5E5D-45BE-84C7-B6CE0F4A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DONE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2A9DB27-6B59-40BC-AEB8-A55E4151E043}"/>
              </a:ext>
            </a:extLst>
          </p:cNvPr>
          <p:cNvSpPr/>
          <p:nvPr/>
        </p:nvSpPr>
        <p:spPr>
          <a:xfrm>
            <a:off x="7302136" y="1863681"/>
            <a:ext cx="4153989" cy="19585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ECB684-22F8-45D4-B81B-3A35C499D6EB}"/>
              </a:ext>
            </a:extLst>
          </p:cNvPr>
          <p:cNvSpPr/>
          <p:nvPr/>
        </p:nvSpPr>
        <p:spPr>
          <a:xfrm>
            <a:off x="7302136" y="2318726"/>
            <a:ext cx="4153989" cy="19585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CA696EB-EA41-4A5A-ACDD-1C5CF975AA13}"/>
              </a:ext>
            </a:extLst>
          </p:cNvPr>
          <p:cNvSpPr/>
          <p:nvPr/>
        </p:nvSpPr>
        <p:spPr>
          <a:xfrm>
            <a:off x="7302136" y="2773772"/>
            <a:ext cx="4153989" cy="19585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DB440A1-3189-4F1D-BE2D-A1C6999363D4}"/>
              </a:ext>
            </a:extLst>
          </p:cNvPr>
          <p:cNvSpPr/>
          <p:nvPr/>
        </p:nvSpPr>
        <p:spPr>
          <a:xfrm>
            <a:off x="7302136" y="3206932"/>
            <a:ext cx="4153989" cy="19585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D2A44F2-1A8E-4554-9E16-903DF60DFBE1}"/>
              </a:ext>
            </a:extLst>
          </p:cNvPr>
          <p:cNvSpPr/>
          <p:nvPr/>
        </p:nvSpPr>
        <p:spPr>
          <a:xfrm>
            <a:off x="7302136" y="5826126"/>
            <a:ext cx="4153989" cy="19585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1DFC491-284A-4A86-8828-BC3690BB570E}"/>
              </a:ext>
            </a:extLst>
          </p:cNvPr>
          <p:cNvSpPr/>
          <p:nvPr/>
        </p:nvSpPr>
        <p:spPr>
          <a:xfrm>
            <a:off x="7302137" y="1863681"/>
            <a:ext cx="3396344" cy="2009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0CE69C5-D455-4026-9575-DC65E86D10C1}"/>
              </a:ext>
            </a:extLst>
          </p:cNvPr>
          <p:cNvSpPr/>
          <p:nvPr/>
        </p:nvSpPr>
        <p:spPr>
          <a:xfrm>
            <a:off x="7302135" y="5826126"/>
            <a:ext cx="3840481" cy="2033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72AF0CF-3DD5-486F-B614-6CE1A7567AD3}"/>
              </a:ext>
            </a:extLst>
          </p:cNvPr>
          <p:cNvSpPr/>
          <p:nvPr/>
        </p:nvSpPr>
        <p:spPr>
          <a:xfrm>
            <a:off x="7302136" y="3209383"/>
            <a:ext cx="3213464" cy="1958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2E54384-8845-4ADB-A5E2-30655C2DFE0D}"/>
              </a:ext>
            </a:extLst>
          </p:cNvPr>
          <p:cNvSpPr/>
          <p:nvPr/>
        </p:nvSpPr>
        <p:spPr>
          <a:xfrm>
            <a:off x="7302136" y="2768713"/>
            <a:ext cx="1672047" cy="2033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38B27C-EF34-44D9-8C67-A2AEE63B9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468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Smartcontract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				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dApp</a:t>
            </a:r>
            <a:r>
              <a:rPr lang="de-DE" dirty="0"/>
              <a:t>				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Simulation 						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Pensions</a:t>
            </a:r>
            <a:r>
              <a:rPr lang="de-DE" dirty="0"/>
              <a:t> Components						</a:t>
            </a:r>
          </a:p>
          <a:p>
            <a:pPr lvl="1"/>
            <a:r>
              <a:rPr lang="de-DE" dirty="0"/>
              <a:t>Payment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de-DE" dirty="0"/>
              <a:t>Early Access </a:t>
            </a:r>
            <a:r>
              <a:rPr lang="de-DE" dirty="0" err="1"/>
              <a:t>incentivation</a:t>
            </a:r>
            <a:endParaRPr lang="de-DE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de-DE" dirty="0" err="1"/>
              <a:t>Longterm</a:t>
            </a:r>
            <a:r>
              <a:rPr lang="de-DE" dirty="0"/>
              <a:t> </a:t>
            </a:r>
            <a:r>
              <a:rPr lang="de-DE" dirty="0" err="1"/>
              <a:t>incentivation</a:t>
            </a:r>
            <a:endParaRPr lang="de-DE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de-DE" dirty="0"/>
              <a:t>Pay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incentivation</a:t>
            </a:r>
            <a:endParaRPr lang="de-DE" dirty="0"/>
          </a:p>
          <a:p>
            <a:pPr lvl="1"/>
            <a:r>
              <a:rPr lang="de-DE" dirty="0"/>
              <a:t>Payouts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de-DE" dirty="0"/>
              <a:t>Zero game </a:t>
            </a:r>
            <a:r>
              <a:rPr lang="de-DE" dirty="0" err="1"/>
              <a:t>payouts</a:t>
            </a:r>
            <a:endParaRPr lang="de-DE" dirty="0"/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 err="1"/>
              <a:t>Leave</a:t>
            </a:r>
            <a:r>
              <a:rPr lang="de-DE" dirty="0"/>
              <a:t> last </a:t>
            </a:r>
            <a:r>
              <a:rPr lang="de-DE" dirty="0" err="1"/>
              <a:t>incentivation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Deployment</a:t>
            </a:r>
            <a:r>
              <a:rPr lang="de-DE" dirty="0"/>
              <a:t>							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323E632-73B1-4E7A-9C56-D5F29FA58DD2}"/>
              </a:ext>
            </a:extLst>
          </p:cNvPr>
          <p:cNvSpPr/>
          <p:nvPr/>
        </p:nvSpPr>
        <p:spPr>
          <a:xfrm>
            <a:off x="7302136" y="2322491"/>
            <a:ext cx="809898" cy="2033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14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43F17-3090-45E1-A4DF-3DE16014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01DC2-74DD-4D7A-A087-AAFF59D1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People must only participate once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People who leave the system last are at a disadvantage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Hackathon is the best place to start with ideas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10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1ED45-301B-4C45-A173-D9A3A746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THANK YOU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41F3F0-1F1A-460C-9ADE-7DE8A7260C0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306D0AF-EF3F-49DB-8CD6-913C03ABD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48" y="1929367"/>
            <a:ext cx="9697360" cy="299926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0D030C4-7986-4CED-A8E8-1EECA06CCC81}"/>
              </a:ext>
            </a:extLst>
          </p:cNvPr>
          <p:cNvSpPr txBox="1"/>
          <p:nvPr/>
        </p:nvSpPr>
        <p:spPr>
          <a:xfrm>
            <a:off x="1131748" y="4862136"/>
            <a:ext cx="100017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Demo:	</a:t>
            </a:r>
            <a:r>
              <a:rPr lang="de-DE" sz="32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https://ethberlin.asure.io</a:t>
            </a:r>
            <a:endParaRPr lang="de-DE" sz="3200" u="sng" dirty="0">
              <a:solidFill>
                <a:schemeClr val="bg1"/>
              </a:solidFill>
            </a:endParaRPr>
          </a:p>
          <a:p>
            <a:r>
              <a:rPr lang="de-DE" sz="3200" dirty="0">
                <a:solidFill>
                  <a:schemeClr val="bg1"/>
                </a:solidFill>
              </a:rPr>
              <a:t>GitHub:	</a:t>
            </a:r>
            <a:r>
              <a:rPr lang="de-DE" sz="32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https://github.com/AsureFoundation/ETHBerlin</a:t>
            </a:r>
            <a:endParaRPr lang="de-DE" sz="3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6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Breitbild</PresentationFormat>
  <Paragraphs>74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Adobe Gothic Std B</vt:lpstr>
      <vt:lpstr>Arial</vt:lpstr>
      <vt:lpstr>Calibri</vt:lpstr>
      <vt:lpstr>Cambria Math</vt:lpstr>
      <vt:lpstr>Symbol</vt:lpstr>
      <vt:lpstr>Wingdings</vt:lpstr>
      <vt:lpstr>Office</vt:lpstr>
      <vt:lpstr>ASURE</vt:lpstr>
      <vt:lpstr>WHY? AND WHY DECENTRALIZED PENSION SYSTEM?</vt:lpstr>
      <vt:lpstr>PAYG / Redistribution Scheme</vt:lpstr>
      <vt:lpstr>INCENTIVATION MODEL</vt:lpstr>
      <vt:lpstr>Pension smartcontract</vt:lpstr>
      <vt:lpstr>WHAT IS DONE</vt:lpstr>
      <vt:lpstr>Lessons learned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ASURE</dc:title>
  <dc:creator>Dark Leo</dc:creator>
  <cp:lastModifiedBy>Dark Leo</cp:lastModifiedBy>
  <cp:revision>33</cp:revision>
  <dcterms:created xsi:type="dcterms:W3CDTF">2018-09-08T19:31:14Z</dcterms:created>
  <dcterms:modified xsi:type="dcterms:W3CDTF">2018-09-09T08:47:17Z</dcterms:modified>
</cp:coreProperties>
</file>