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9F33-6EC1-6958-6449-1E3468B0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F09C0-0120-E25C-F636-DAE577E0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4E178-4807-BF36-6758-B279386F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44471-387E-C530-7C68-4D129408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9BDB0-6469-FD79-A132-4B9EC52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44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8BD58-2CE8-9F53-9CFF-CC05B58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82477A-E951-6512-EE59-1941D5EE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A1618-D6B5-7943-0C9B-E0C94F4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B3F29-39F0-2AC8-0F97-F0D78E4E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F3D26-956F-1D95-C566-615B5B1A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6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F44546-3C07-CB36-9243-30178FBA9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4A4A8-7D61-1DDC-EE36-B34B1E9B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891DF-AA12-2DE8-B774-F74F2D17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E4BAF-FAC3-97B2-7EDE-AAF5CD86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F8567-4A6C-811B-D33C-6A5EF499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53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DD634-989A-1B53-0202-94A2201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C3493-B4FB-AA3C-7DB1-E916E170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7A9B3-DD2A-079F-42F6-CF4FE02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9708C-8F61-51F1-A4B5-9366E437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9DDF8-6987-F03B-5E8E-4F368AB6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92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D2056-A51B-39F9-9DA2-D6993213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7E892-9225-8F22-BFCE-7D3A9C56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B23C8-98C8-7F2B-59C8-E434710A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9A761-A423-AF16-56DB-A5E80B21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7BFBF-AEDB-2C97-317E-BEB59746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61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C3D6-F284-7FC5-E3F8-B06DDDF1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69154-C597-9642-546D-258510E63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9899B5-1833-F217-1FBD-AD352E5F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B4F76-A14B-037E-E19A-7CE31ED4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22E51-057F-DDDD-DB33-3B18383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AAF93-0C75-25B2-88E9-54FD1BB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68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206C-7020-00F5-6DC1-662ECF9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0DD5F-CE06-894E-CF60-5E3A9252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21DA8E-6F0F-542E-4C99-3EF70C83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29330A-4734-5D7C-2093-8F680A760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D07A9-764C-1508-255F-01F7D63DC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A188D-0E61-CCDB-5C10-7A68AC0F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661248-3E22-8790-051B-540DBDF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663E61-47AB-31F8-B0F5-9DCA0DDA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ECCA9-7766-CA13-96CB-49A7AC7A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AA3F64-DD1F-C841-CA16-DFD53C79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755772-01B3-D38F-258D-B3516F77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D2D695-FA00-8DEA-971C-329CB55A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BBC2EE-6DD2-7C3F-C2BA-336D267D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A657F-DF88-C228-E279-9031973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C3BA9B-E83B-FD14-2EAF-1EB9CFBF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47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F1F8-BB5C-FEA2-0C9D-8EDB066C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DF348-891F-F832-3BC9-BC178A93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4E9B7F-FD7A-D761-6380-AA923302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8C818A-A241-BF51-92FA-58F093FF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F568EB-07A9-FECC-03A4-CFF37CAA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00C03-8D61-C44F-C2E3-4F5132F7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5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0FED-6E57-07A5-2091-C9C45C0B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C34329-60AC-61F3-DD7E-AE7228378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E857D-0563-1C5A-A8A4-0B912E92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9CAA0-F6CF-BEB3-6AA2-F0E878F1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FA2404-CB7D-CD1D-52FB-61F30F74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5F7C0-EA5A-EB47-39CA-3F05B61E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0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2EA1DB-933E-447E-84BA-6E31CABE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483BAC-835C-C974-9BBB-A377B21F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30E44-3A8B-A3D0-E086-3B43A4D7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6729-C8A9-41D3-AF1A-E15366F16404}" type="datetimeFigureOut">
              <a:rPr lang="es-ES" smtClean="0"/>
              <a:t>14/02/2024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3B542-3FA9-D239-F7C9-429B4CA49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87739-4672-D715-188A-73FF2FA8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75EE-42B4-4E53-BDC9-DA7A013E5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7F059B-8B94-AE5A-1B6D-136077D5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962025"/>
            <a:ext cx="51911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648E2852-551C-134D-E6DA-B92808FB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5" t="2199" r="1372" b="82566"/>
          <a:stretch/>
        </p:blipFill>
        <p:spPr>
          <a:xfrm>
            <a:off x="7614176" y="652463"/>
            <a:ext cx="1671638" cy="762000"/>
          </a:xfrm>
          <a:prstGeom prst="rect">
            <a:avLst/>
          </a:prstGeom>
          <a:ln>
            <a:noFill/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DB899C4-FA9C-B224-B195-968C6424F8A2}"/>
              </a:ext>
            </a:extLst>
          </p:cNvPr>
          <p:cNvSpPr/>
          <p:nvPr/>
        </p:nvSpPr>
        <p:spPr>
          <a:xfrm>
            <a:off x="5286375" y="962025"/>
            <a:ext cx="295275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480FC4-6878-E112-8314-A65539AA105C}"/>
              </a:ext>
            </a:extLst>
          </p:cNvPr>
          <p:cNvSpPr/>
          <p:nvPr/>
        </p:nvSpPr>
        <p:spPr>
          <a:xfrm>
            <a:off x="6991350" y="1718832"/>
            <a:ext cx="295275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EE7B32E-4CD8-99D7-FEC5-39EB522CD0F7}"/>
              </a:ext>
            </a:extLst>
          </p:cNvPr>
          <p:cNvSpPr/>
          <p:nvPr/>
        </p:nvSpPr>
        <p:spPr>
          <a:xfrm>
            <a:off x="7662863" y="3400317"/>
            <a:ext cx="295275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66287C-77E8-C97A-AF65-B1BC4EAE37C8}"/>
              </a:ext>
            </a:extLst>
          </p:cNvPr>
          <p:cNvSpPr/>
          <p:nvPr/>
        </p:nvSpPr>
        <p:spPr>
          <a:xfrm>
            <a:off x="6948488" y="5110054"/>
            <a:ext cx="295275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F18931-0979-FAC9-DD0E-F71645739082}"/>
              </a:ext>
            </a:extLst>
          </p:cNvPr>
          <p:cNvSpPr/>
          <p:nvPr/>
        </p:nvSpPr>
        <p:spPr>
          <a:xfrm>
            <a:off x="5238750" y="5781566"/>
            <a:ext cx="342899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FD0AB46-F47B-BAF7-E27F-4DE6956ECFD6}"/>
              </a:ext>
            </a:extLst>
          </p:cNvPr>
          <p:cNvSpPr/>
          <p:nvPr/>
        </p:nvSpPr>
        <p:spPr>
          <a:xfrm>
            <a:off x="3543300" y="5119579"/>
            <a:ext cx="342899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16A076-9C07-CD9A-9F4B-FBA0DBF06208}"/>
              </a:ext>
            </a:extLst>
          </p:cNvPr>
          <p:cNvSpPr/>
          <p:nvPr/>
        </p:nvSpPr>
        <p:spPr>
          <a:xfrm>
            <a:off x="2834640" y="3400317"/>
            <a:ext cx="342899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B389C7-69DE-A836-5D35-D8144D723DAF}"/>
              </a:ext>
            </a:extLst>
          </p:cNvPr>
          <p:cNvSpPr/>
          <p:nvPr/>
        </p:nvSpPr>
        <p:spPr>
          <a:xfrm>
            <a:off x="3540124" y="1680732"/>
            <a:ext cx="342899" cy="209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9B6360-F5B9-2C85-3AF7-117566629081}"/>
              </a:ext>
            </a:extLst>
          </p:cNvPr>
          <p:cNvSpPr txBox="1"/>
          <p:nvPr/>
        </p:nvSpPr>
        <p:spPr>
          <a:xfrm>
            <a:off x="3190238" y="160094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FF62E7-CC66-6781-3164-63D678B2C5CA}"/>
              </a:ext>
            </a:extLst>
          </p:cNvPr>
          <p:cNvSpPr txBox="1"/>
          <p:nvPr/>
        </p:nvSpPr>
        <p:spPr>
          <a:xfrm>
            <a:off x="4787029" y="88224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cost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75AE0F-20B1-78E7-2716-3B7EDFA96FD8}"/>
              </a:ext>
            </a:extLst>
          </p:cNvPr>
          <p:cNvSpPr txBox="1"/>
          <p:nvPr/>
        </p:nvSpPr>
        <p:spPr>
          <a:xfrm>
            <a:off x="6709725" y="1639049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Material comp.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A57FAD-3A5D-7EBD-9B9A-B72786B4F2C5}"/>
              </a:ext>
            </a:extLst>
          </p:cNvPr>
          <p:cNvSpPr txBox="1"/>
          <p:nvPr/>
        </p:nvSpPr>
        <p:spPr>
          <a:xfrm>
            <a:off x="7614176" y="3334075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Continuous ext.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BE652-92D5-0199-B4C3-B61A72B48156}"/>
              </a:ext>
            </a:extLst>
          </p:cNvPr>
          <p:cNvSpPr txBox="1"/>
          <p:nvPr/>
        </p:nvSpPr>
        <p:spPr>
          <a:xfrm>
            <a:off x="6886576" y="496515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Imp. concentration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A4F6FF-D5AB-9A61-C33B-BCDFE1DE0361}"/>
              </a:ext>
            </a:extLst>
          </p:cNvPr>
          <p:cNvSpPr txBox="1"/>
          <p:nvPr/>
        </p:nvSpPr>
        <p:spPr>
          <a:xfrm>
            <a:off x="4714874" y="5743711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Particle size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1281A-2753-0113-0596-5D77DDAE9C54}"/>
              </a:ext>
            </a:extLst>
          </p:cNvPr>
          <p:cNvSpPr txBox="1"/>
          <p:nvPr/>
        </p:nvSpPr>
        <p:spPr>
          <a:xfrm>
            <a:off x="2343788" y="4960013"/>
            <a:ext cx="17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Centrifugal force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62EFD1-D378-C7CF-03F7-98160239ADAF}"/>
              </a:ext>
            </a:extLst>
          </p:cNvPr>
          <p:cNvSpPr txBox="1"/>
          <p:nvPr/>
        </p:nvSpPr>
        <p:spPr>
          <a:xfrm>
            <a:off x="2291327" y="3280481"/>
            <a:ext cx="17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Max. flow rate</a:t>
            </a:r>
          </a:p>
        </p:txBody>
      </p:sp>
    </p:spTree>
    <p:extLst>
      <p:ext uri="{BB962C8B-B14F-4D97-AF65-F5344CB8AC3E}">
        <p14:creationId xmlns:p14="http://schemas.microsoft.com/office/powerpoint/2010/main" val="7051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0ED03D-A1C8-5C64-CF34-8565B8E5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652463"/>
            <a:ext cx="75533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70B22C6-BBF1-F878-B0B5-FA2A0881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823913"/>
            <a:ext cx="75533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3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5D83905-1C32-F81B-46FA-6E1FA8510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27"/>
          <a:stretch/>
        </p:blipFill>
        <p:spPr bwMode="auto">
          <a:xfrm>
            <a:off x="6010275" y="671512"/>
            <a:ext cx="5919787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1FF06A6-7D24-3481-D662-D429E023C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27"/>
          <a:stretch/>
        </p:blipFill>
        <p:spPr bwMode="auto">
          <a:xfrm>
            <a:off x="90488" y="671512"/>
            <a:ext cx="5919787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1442F6-A547-4390-73CB-D68828A06995}"/>
              </a:ext>
            </a:extLst>
          </p:cNvPr>
          <p:cNvSpPr/>
          <p:nvPr/>
        </p:nvSpPr>
        <p:spPr>
          <a:xfrm>
            <a:off x="5667375" y="671512"/>
            <a:ext cx="342900" cy="96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C59767-DC80-601C-431F-C03B6B614C6D}"/>
              </a:ext>
            </a:extLst>
          </p:cNvPr>
          <p:cNvSpPr/>
          <p:nvPr/>
        </p:nvSpPr>
        <p:spPr>
          <a:xfrm>
            <a:off x="11644312" y="671512"/>
            <a:ext cx="342900" cy="96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8168E31-04A4-16DE-4213-B7C026905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1" t="9598" r="8259" b="86472"/>
          <a:stretch/>
        </p:blipFill>
        <p:spPr bwMode="auto">
          <a:xfrm>
            <a:off x="8346280" y="6084094"/>
            <a:ext cx="1247775" cy="20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A1446F3-4295-2C7E-B714-A75ED518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1" t="13254" r="6620" b="82724"/>
          <a:stretch/>
        </p:blipFill>
        <p:spPr bwMode="auto">
          <a:xfrm>
            <a:off x="2474121" y="6084094"/>
            <a:ext cx="13716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75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Diego Iberico Leonardo</dc:creator>
  <cp:lastModifiedBy>Juan Diego Iberico Leonardo</cp:lastModifiedBy>
  <cp:revision>1</cp:revision>
  <dcterms:created xsi:type="dcterms:W3CDTF">2024-02-14T10:12:38Z</dcterms:created>
  <dcterms:modified xsi:type="dcterms:W3CDTF">2024-02-14T11:13:28Z</dcterms:modified>
</cp:coreProperties>
</file>