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5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4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3C1E-D6C7-47CA-BAB4-E7931CD3CC8B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4A02-A87A-4F96-B4E8-9248970A8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65" y="670223"/>
            <a:ext cx="8399838" cy="1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…</a:t>
            </a:r>
            <a:r>
              <a:rPr lang="ru-RU" sz="4000" dirty="0" smtClean="0"/>
              <a:t>одна из лучших игр 80-х и 90-х годов прошлого столетия</a:t>
            </a:r>
            <a:r>
              <a:rPr lang="en-US" sz="4000" dirty="0" smtClean="0"/>
              <a:t>…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8407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err="1" smtClean="0"/>
              <a:t>Pac-Man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ru-RU" dirty="0"/>
              <a:t> аркадная видеоигра, разработанная японской компанией </a:t>
            </a:r>
            <a:r>
              <a:rPr lang="ru-RU" dirty="0" err="1"/>
              <a:t>Namco</a:t>
            </a:r>
            <a:r>
              <a:rPr lang="ru-RU" dirty="0"/>
              <a:t> и вышедшая в 1980 году. Задача игрока — управляя </a:t>
            </a:r>
            <a:r>
              <a:rPr lang="ru-RU" dirty="0" err="1"/>
              <a:t>Пакманом</a:t>
            </a:r>
            <a:r>
              <a:rPr lang="ru-RU" dirty="0"/>
              <a:t>, съесть все точки в лабиринте, избегая встречи с привидениями, которые гоняются за героем. С повышением уровня игры изменяется только её сложность, архитектура лабиринта остаётся идентичной. Всего в игре 256 уровней, последний из которых невозможно завершить из-за ошибки </a:t>
            </a:r>
            <a:r>
              <a:rPr lang="ru-RU" dirty="0" smtClean="0"/>
              <a:t>переполнения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499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067" y="517312"/>
            <a:ext cx="4384928" cy="56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9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69" y="767848"/>
            <a:ext cx="3528532" cy="45740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97835" y="767848"/>
            <a:ext cx="6820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Концепция игры была разработана сотрудником японской компании </a:t>
            </a:r>
            <a:r>
              <a:rPr lang="ru-RU" b="0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Namco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Тору </a:t>
            </a:r>
            <a:r>
              <a:rPr lang="ru-RU" b="0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Иватани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dirty="0" smtClean="0"/>
              <a:t> </a:t>
            </a:r>
            <a:r>
              <a:rPr lang="ru-RU" dirty="0" err="1" smtClean="0"/>
              <a:t>Taito</a:t>
            </a:r>
            <a:r>
              <a:rPr lang="ru-RU" dirty="0"/>
              <a:t> выпустила игру </a:t>
            </a:r>
            <a:r>
              <a:rPr lang="ru-RU" i="1" dirty="0" err="1"/>
              <a:t>Space</a:t>
            </a:r>
            <a:r>
              <a:rPr lang="ru-RU" i="1" dirty="0"/>
              <a:t> </a:t>
            </a:r>
            <a:r>
              <a:rPr lang="ru-RU" i="1" dirty="0" err="1"/>
              <a:t>Invaders</a:t>
            </a:r>
            <a:r>
              <a:rPr lang="ru-RU" dirty="0"/>
              <a:t>, которая пользовалась успехом и изменила рынок видеоигр в сторону аркадных </a:t>
            </a:r>
            <a:r>
              <a:rPr lang="ru-RU" dirty="0" err="1"/>
              <a:t>шутемапов</a:t>
            </a:r>
            <a:r>
              <a:rPr lang="ru-RU" dirty="0"/>
              <a:t>. Наблюдая за популярностью игры, </a:t>
            </a:r>
            <a:r>
              <a:rPr lang="ru-RU" dirty="0" err="1"/>
              <a:t>Namco</a:t>
            </a:r>
            <a:r>
              <a:rPr lang="ru-RU" dirty="0"/>
              <a:t> поручила своим разработчикам создать её клон. </a:t>
            </a:r>
            <a:r>
              <a:rPr lang="ru-RU" dirty="0" err="1"/>
              <a:t>Иватани</a:t>
            </a:r>
            <a:r>
              <a:rPr lang="ru-RU" dirty="0"/>
              <a:t> же в начале 1979 года приступил к разработке концепции другой игры. Тогда Тору, наблюдая за рынком видеоигр, пришёл к выводу, что тот ориентирован в первую очередь на мужчин. В большинстве своём игры представляли собой </a:t>
            </a:r>
            <a:r>
              <a:rPr lang="ru-RU" dirty="0" err="1"/>
              <a:t>шутеры</a:t>
            </a:r>
            <a:r>
              <a:rPr lang="ru-RU" dirty="0"/>
              <a:t> на военную или космическую тематику, что делало их непопулярными среди женщин. Когда Тору заметил, что девушки играют в аркады только за компанию с друзьями или со своим молодым человеком, он решил разработать, с его слов, «милую» игру, способную понравиться всем. В итоге </a:t>
            </a:r>
            <a:r>
              <a:rPr lang="ru-RU" dirty="0" err="1"/>
              <a:t>Иватани</a:t>
            </a:r>
            <a:r>
              <a:rPr lang="ru-RU" dirty="0"/>
              <a:t>, считая, что тема еды привлекательна среди женщин, обратился к ней как к основе для создания </a:t>
            </a:r>
            <a:r>
              <a:rPr lang="ru-RU" dirty="0" smtClean="0"/>
              <a:t>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512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                      ПРИЗРАКИ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72" y="2094234"/>
            <a:ext cx="1215082" cy="1215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03" y="2094234"/>
            <a:ext cx="1219200" cy="1219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352" y="2094234"/>
            <a:ext cx="1219200" cy="1219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1" y="2094234"/>
            <a:ext cx="1215082" cy="12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8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ПАКМЕН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24" y="1830624"/>
            <a:ext cx="3921211" cy="39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46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ПРИЗРАКИ</vt:lpstr>
      <vt:lpstr>                          ПАКМЕН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Pacman……………………</dc:title>
  <dc:creator>user</dc:creator>
  <cp:lastModifiedBy>user</cp:lastModifiedBy>
  <cp:revision>6</cp:revision>
  <dcterms:created xsi:type="dcterms:W3CDTF">2019-03-15T10:15:24Z</dcterms:created>
  <dcterms:modified xsi:type="dcterms:W3CDTF">2019-03-15T11:31:43Z</dcterms:modified>
</cp:coreProperties>
</file>