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7281-4113-88A1-01E0-54C20D076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761" y="4664467"/>
            <a:ext cx="8825658" cy="811557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b="1" dirty="0">
                <a:solidFill>
                  <a:schemeClr val="bg1"/>
                </a:solidFill>
              </a:rPr>
              <a:t>HINDUSTAN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AERONAUTICS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LIMITED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sz="2400" b="1" dirty="0">
                <a:solidFill>
                  <a:schemeClr val="bg1"/>
                </a:solidFill>
              </a:rPr>
              <a:t>PROJECT:COMPLAIN MANAGENT SYSTEM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830DE-DCF6-2E2D-BF5C-DCC1B454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357" y="1854851"/>
            <a:ext cx="3724123" cy="33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3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2B39-3645-1BB2-9CA7-AC7370D3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7" y="452718"/>
            <a:ext cx="5852159" cy="798566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PHOTOS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AD250-969A-3BC2-3D46-42DF9EEAB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15" y="1684751"/>
            <a:ext cx="8392054" cy="4720531"/>
          </a:xfrm>
        </p:spPr>
      </p:pic>
    </p:spTree>
    <p:extLst>
      <p:ext uri="{BB962C8B-B14F-4D97-AF65-F5344CB8AC3E}">
        <p14:creationId xmlns:p14="http://schemas.microsoft.com/office/powerpoint/2010/main" val="297891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CB0638-CD83-46D6-CF66-37079B70D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68" y="1379244"/>
            <a:ext cx="9663301" cy="5117807"/>
          </a:xfrm>
        </p:spPr>
      </p:pic>
    </p:spTree>
    <p:extLst>
      <p:ext uri="{BB962C8B-B14F-4D97-AF65-F5344CB8AC3E}">
        <p14:creationId xmlns:p14="http://schemas.microsoft.com/office/powerpoint/2010/main" val="55813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1F647-E050-BC6B-5D70-246B236E4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234" y="962526"/>
            <a:ext cx="9225992" cy="5189621"/>
          </a:xfrm>
        </p:spPr>
      </p:pic>
    </p:spTree>
    <p:extLst>
      <p:ext uri="{BB962C8B-B14F-4D97-AF65-F5344CB8AC3E}">
        <p14:creationId xmlns:p14="http://schemas.microsoft.com/office/powerpoint/2010/main" val="14215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82C7-EC08-0A07-66C3-D97EC1E3E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310" y="1215239"/>
            <a:ext cx="8519087" cy="4791987"/>
          </a:xfrm>
        </p:spPr>
      </p:pic>
    </p:spTree>
    <p:extLst>
      <p:ext uri="{BB962C8B-B14F-4D97-AF65-F5344CB8AC3E}">
        <p14:creationId xmlns:p14="http://schemas.microsoft.com/office/powerpoint/2010/main" val="284700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E929-608E-F377-B21D-F7311030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CONCLUSION:</a:t>
            </a:r>
            <a:br>
              <a:rPr lang="en-IN" b="1" u="sng" dirty="0">
                <a:solidFill>
                  <a:schemeClr val="bg1"/>
                </a:solidFill>
              </a:rPr>
            </a:b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4740-1C29-F884-A788-9FAF5147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47538"/>
            <a:ext cx="9404722" cy="49008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The implementation of a Complaint Management System (CMS) is a strategic initiative that significantly enhances an organization's ability to manage customer complaints effectively. </a:t>
            </a:r>
          </a:p>
          <a:p>
            <a:pPr marL="0" indent="0">
              <a:buNone/>
            </a:pPr>
            <a:r>
              <a:rPr lang="en-US" sz="3200" dirty="0"/>
              <a:t>By integrating modern web technologies the CMS provides a robust and scalable framework that addresses the complexities </a:t>
            </a:r>
          </a:p>
          <a:p>
            <a:pPr marL="0" indent="0">
              <a:buNone/>
            </a:pPr>
            <a:r>
              <a:rPr lang="en-US" sz="3200" dirty="0"/>
              <a:t>of complaint handling in a streamlined manner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986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FAA1-A4A7-27B1-3CC5-BD9350DB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73" y="2541400"/>
            <a:ext cx="9404723" cy="1400530"/>
          </a:xfrm>
        </p:spPr>
        <p:txBody>
          <a:bodyPr/>
          <a:lstStyle/>
          <a:p>
            <a:pPr algn="ctr"/>
            <a:r>
              <a:rPr lang="en-IN" sz="7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64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6C0A-AADE-F876-8C68-7ADAB76D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4562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A6C4-0237-6F07-6B12-5F99B1B4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395664"/>
            <a:ext cx="11415561" cy="48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A </a:t>
            </a:r>
            <a:r>
              <a:rPr lang="en-IN" sz="3200" b="1" u="sng" dirty="0"/>
              <a:t>COMPALINT MANAGEMENT SYSTEM</a:t>
            </a:r>
            <a:r>
              <a:rPr lang="en-IN" sz="3200" b="1" dirty="0"/>
              <a:t> is a structured process used by organisation to receive , record, investigate and resolve customer complaint effectively. It built with the MERNSTACK(</a:t>
            </a:r>
            <a:r>
              <a:rPr lang="en-IN" sz="3200" b="1" dirty="0" err="1"/>
              <a:t>mongodb</a:t>
            </a:r>
            <a:r>
              <a:rPr lang="en-IN" sz="3200" b="1" dirty="0"/>
              <a:t> , express.js, react.js, node.js) is a comprehensive frame work design to handle and customer complaints through a streamlined and interactive process. The system not only help in resolving issues but also in gaining </a:t>
            </a:r>
            <a:r>
              <a:rPr lang="en-IN" sz="3200" b="1" dirty="0" err="1"/>
              <a:t>valueable</a:t>
            </a:r>
            <a:r>
              <a:rPr lang="en-IN" sz="3200" b="1" dirty="0"/>
              <a:t> insights to improve overall service quality.</a:t>
            </a:r>
          </a:p>
        </p:txBody>
      </p:sp>
    </p:spTree>
    <p:extLst>
      <p:ext uri="{BB962C8B-B14F-4D97-AF65-F5344CB8AC3E}">
        <p14:creationId xmlns:p14="http://schemas.microsoft.com/office/powerpoint/2010/main" val="48736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D3B0-0A29-89AC-0B24-F5BC77AA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83" y="173586"/>
            <a:ext cx="9404723" cy="1400530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OBJECTIVE OF PROJECT</a:t>
            </a:r>
            <a:br>
              <a:rPr lang="en-IN" b="1" u="sng" dirty="0">
                <a:solidFill>
                  <a:schemeClr val="bg1"/>
                </a:solidFill>
              </a:rPr>
            </a:br>
            <a:br>
              <a:rPr lang="en-IN" b="1" u="sng" dirty="0">
                <a:solidFill>
                  <a:schemeClr val="bg1"/>
                </a:solidFill>
              </a:rPr>
            </a:br>
            <a:br>
              <a:rPr lang="en-IN" b="1" u="sng" dirty="0">
                <a:solidFill>
                  <a:schemeClr val="bg1"/>
                </a:solidFill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9338-2B8C-58F0-4CCA-A4DDADA9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12352"/>
            <a:ext cx="11180423" cy="5645648"/>
          </a:xfrm>
        </p:spPr>
        <p:txBody>
          <a:bodyPr>
            <a:normAutofit/>
          </a:bodyPr>
          <a:lstStyle/>
          <a:p>
            <a:r>
              <a:rPr lang="en-IN" sz="3200" b="1" dirty="0"/>
              <a:t>CUSTOMER SATISFACTION : Enhance compliance with regulations and internal policies and internal policies related to complaint handling.</a:t>
            </a:r>
          </a:p>
          <a:p>
            <a:r>
              <a:rPr lang="en-IN" sz="3200" b="1" dirty="0"/>
              <a:t>RECORD AND TRACK : Document all complaints promptly and fairly, aiming for satisfactory resolution for the complaint.</a:t>
            </a:r>
          </a:p>
          <a:p>
            <a:r>
              <a:rPr lang="en-IN" sz="3200" b="1" dirty="0"/>
              <a:t>Overall our goal is to turn complaints into opportunities to improve and strengthen relationships with user .</a:t>
            </a:r>
          </a:p>
          <a:p>
            <a:endParaRPr lang="en-IN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32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8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AA8C-CF2B-9822-62C7-9B3F4A08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15" y="452718"/>
            <a:ext cx="9550320" cy="721564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KEY FEATURES:</a:t>
            </a:r>
            <a:br>
              <a:rPr lang="en-IN" b="1" u="sng" dirty="0">
                <a:solidFill>
                  <a:schemeClr val="bg1"/>
                </a:solidFill>
              </a:rPr>
            </a:b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4B9833-D64D-50B4-480E-B71176DC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34" y="1174282"/>
            <a:ext cx="9732219" cy="5074117"/>
          </a:xfrm>
        </p:spPr>
        <p:txBody>
          <a:bodyPr>
            <a:normAutofit fontScale="92500" lnSpcReduction="10000"/>
          </a:bodyPr>
          <a:lstStyle/>
          <a:p>
            <a:r>
              <a:rPr lang="en-IN" sz="3200" b="1" dirty="0"/>
              <a:t>Workflow management: Routes complaint to the appropriate personnel or department based on predefine rules or criteria.</a:t>
            </a:r>
          </a:p>
          <a:p>
            <a:r>
              <a:rPr lang="en-IN" sz="3200" b="1" dirty="0"/>
              <a:t>Ticketing system: automatically generates a unique complaint ticket for each submission which helps in tracking and managing complaints individually.</a:t>
            </a:r>
          </a:p>
          <a:p>
            <a:r>
              <a:rPr lang="en-IN" sz="3200" b="1" dirty="0"/>
              <a:t>Feedback and closure: collects feedback from complaints on the resolution process and automatically closes complaints once resolved satisfactory.</a:t>
            </a:r>
          </a:p>
        </p:txBody>
      </p:sp>
    </p:spTree>
    <p:extLst>
      <p:ext uri="{BB962C8B-B14F-4D97-AF65-F5344CB8AC3E}">
        <p14:creationId xmlns:p14="http://schemas.microsoft.com/office/powerpoint/2010/main" val="324048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874F-BE6C-4240-4B21-40AF73C4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1189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TECHNOLOGY USED:</a:t>
            </a:r>
            <a:br>
              <a:rPr lang="en-IN" b="1" u="sng" dirty="0">
                <a:solidFill>
                  <a:schemeClr val="bg1"/>
                </a:solidFill>
              </a:rPr>
            </a:b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B76E-4810-494D-45F5-A064F65C5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1183908"/>
            <a:ext cx="9578215" cy="50644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b="1" dirty="0"/>
              <a:t>MongoDB: it serve as a NOSQL database for storing structure and un structure data related to customer complaint, </a:t>
            </a:r>
            <a:r>
              <a:rPr lang="en-IN" sz="3200" b="1" dirty="0" err="1"/>
              <a:t>interaction,and</a:t>
            </a:r>
            <a:r>
              <a:rPr lang="en-IN" sz="3200" b="1" dirty="0"/>
              <a:t> resolution.it facilitates flexible data storage and retrieval.</a:t>
            </a:r>
          </a:p>
          <a:p>
            <a:pPr marL="514350" indent="-514350">
              <a:buFont typeface="+mj-lt"/>
              <a:buAutoNum type="arabicPeriod"/>
            </a:pPr>
            <a:endParaRPr lang="en-IN" sz="3200" b="1" dirty="0"/>
          </a:p>
          <a:p>
            <a:pPr marL="514350" indent="-514350">
              <a:buFont typeface="+mj-lt"/>
              <a:buAutoNum type="arabicPeriod"/>
            </a:pPr>
            <a:r>
              <a:rPr lang="en-IN" sz="3200" b="1" dirty="0"/>
              <a:t>Express.js: it is a web application framework for node.js, used to develop the backed application and </a:t>
            </a:r>
            <a:r>
              <a:rPr lang="en-IN" sz="3200" b="1" dirty="0" err="1"/>
              <a:t>Api</a:t>
            </a:r>
            <a:r>
              <a:rPr lang="en-IN" sz="3200" b="1" dirty="0"/>
              <a:t> endpoint of the </a:t>
            </a:r>
            <a:r>
              <a:rPr lang="en-IN" sz="3200" b="1" dirty="0" err="1"/>
              <a:t>cms</a:t>
            </a:r>
            <a:r>
              <a:rPr lang="en-IN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52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184E-1F52-6569-A7B9-17BE25A8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8" y="490888"/>
            <a:ext cx="9395335" cy="5757511"/>
          </a:xfrm>
        </p:spPr>
        <p:txBody>
          <a:bodyPr>
            <a:normAutofit/>
          </a:bodyPr>
          <a:lstStyle/>
          <a:p>
            <a:r>
              <a:rPr lang="en-IN" sz="3200" b="1" dirty="0"/>
              <a:t>React.js : it is a </a:t>
            </a:r>
            <a:r>
              <a:rPr lang="en-IN" sz="3200" b="1" dirty="0" err="1"/>
              <a:t>javascript</a:t>
            </a:r>
            <a:r>
              <a:rPr lang="en-IN" sz="3200" b="1" dirty="0"/>
              <a:t> library for building user interfaces, used to develop the frontend component of the </a:t>
            </a:r>
            <a:r>
              <a:rPr lang="en-IN" sz="3200" b="1" dirty="0" err="1"/>
              <a:t>cms</a:t>
            </a:r>
            <a:r>
              <a:rPr lang="en-IN" sz="3200" b="1" dirty="0"/>
              <a:t>.</a:t>
            </a:r>
          </a:p>
          <a:p>
            <a:r>
              <a:rPr lang="en-IN" sz="3200" b="1" dirty="0"/>
              <a:t>Node.js : It is a run time environment for executing </a:t>
            </a:r>
            <a:r>
              <a:rPr lang="en-IN" sz="3200" b="1" dirty="0" err="1"/>
              <a:t>javascript</a:t>
            </a:r>
            <a:r>
              <a:rPr lang="en-IN" sz="3200" b="1" dirty="0"/>
              <a:t> code server-side, used to built the backend logic and server of the </a:t>
            </a:r>
            <a:r>
              <a:rPr lang="en-IN" sz="3200" b="1" dirty="0" err="1"/>
              <a:t>cms</a:t>
            </a:r>
            <a:r>
              <a:rPr lang="en-IN" sz="3200" b="1" dirty="0"/>
              <a:t>.</a:t>
            </a:r>
          </a:p>
          <a:p>
            <a:r>
              <a:rPr lang="en-IN" sz="3200" b="1" dirty="0"/>
              <a:t>HTML/CSS: Html defines the structure of web pages, while </a:t>
            </a:r>
            <a:r>
              <a:rPr lang="en-IN" sz="3200" b="1" dirty="0" err="1"/>
              <a:t>css</a:t>
            </a:r>
            <a:r>
              <a:rPr lang="en-IN" sz="3200" b="1" dirty="0"/>
              <a:t> defines there appearance and layout in the </a:t>
            </a:r>
            <a:r>
              <a:rPr lang="en-IN" sz="3200" b="1" dirty="0" err="1"/>
              <a:t>cms</a:t>
            </a:r>
            <a:r>
              <a:rPr lang="en-IN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077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4055-368E-0CEC-058C-ECBAF919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02" y="48622"/>
            <a:ext cx="9404723" cy="808191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18DAE-BDF1-FA88-9C85-EFD8ED3C4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146" y="991566"/>
            <a:ext cx="10270156" cy="5715588"/>
          </a:xfrm>
        </p:spPr>
      </p:pic>
    </p:spTree>
    <p:extLst>
      <p:ext uri="{BB962C8B-B14F-4D97-AF65-F5344CB8AC3E}">
        <p14:creationId xmlns:p14="http://schemas.microsoft.com/office/powerpoint/2010/main" val="260670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902F-4543-78B4-A381-343A4AEB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7817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WORKING ANALYSIS.</a:t>
            </a:r>
            <a:br>
              <a:rPr lang="en-IN" b="1" u="sng" dirty="0">
                <a:solidFill>
                  <a:schemeClr val="bg1"/>
                </a:solidFill>
              </a:rPr>
            </a:br>
            <a:br>
              <a:rPr lang="en-IN" b="1" u="sng" dirty="0">
                <a:solidFill>
                  <a:schemeClr val="bg1"/>
                </a:solidFill>
              </a:rPr>
            </a:b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87B9-949D-A349-C836-59F47778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6" y="1183908"/>
            <a:ext cx="9241330" cy="4563978"/>
          </a:xfrm>
        </p:spPr>
        <p:txBody>
          <a:bodyPr>
            <a:normAutofit fontScale="77500" lnSpcReduction="20000"/>
          </a:bodyPr>
          <a:lstStyle/>
          <a:p>
            <a:endParaRPr lang="en-IN" sz="3200" dirty="0"/>
          </a:p>
          <a:p>
            <a:r>
              <a:rPr lang="en-IN" sz="3200" dirty="0"/>
              <a:t> COMPALINT REGISTRATION: Customers submit complaints through various channels web forms, mobile app, email, or phone calls .</a:t>
            </a:r>
          </a:p>
          <a:p>
            <a:endParaRPr lang="en-IN" sz="3200" dirty="0"/>
          </a:p>
          <a:p>
            <a:r>
              <a:rPr lang="en-IN" sz="3200" dirty="0"/>
              <a:t>COMPLAIN HANDALING WORKFLOW: Upon </a:t>
            </a:r>
            <a:r>
              <a:rPr lang="en-IN" sz="3200" dirty="0" err="1"/>
              <a:t>recipt</a:t>
            </a:r>
            <a:r>
              <a:rPr lang="en-IN" sz="3200" dirty="0"/>
              <a:t>, complaints are assigned to appropriate personnel or department based on pre defined criteria .</a:t>
            </a:r>
          </a:p>
          <a:p>
            <a:endParaRPr lang="en-IN" sz="3200" dirty="0"/>
          </a:p>
          <a:p>
            <a:r>
              <a:rPr lang="en-IN" sz="3200" dirty="0"/>
              <a:t>RESOLUTION AND FEEDBACK COLLECTION :</a:t>
            </a:r>
          </a:p>
          <a:p>
            <a:pPr marL="0" indent="0">
              <a:buNone/>
            </a:pPr>
            <a:r>
              <a:rPr lang="en-IN" sz="3200" dirty="0"/>
              <a:t>Personnel work toward resolving complaint within different timelines and service level </a:t>
            </a:r>
            <a:r>
              <a:rPr lang="en-IN" sz="3200" dirty="0" err="1"/>
              <a:t>aggrement</a:t>
            </a:r>
            <a:r>
              <a:rPr lang="en-IN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734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03FF-51DF-FA3C-0016-E8DC2AD2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78" y="1080766"/>
            <a:ext cx="9676983" cy="4781019"/>
          </a:xfrm>
        </p:spPr>
        <p:txBody>
          <a:bodyPr>
            <a:normAutofit/>
          </a:bodyPr>
          <a:lstStyle/>
          <a:p>
            <a:r>
              <a:rPr lang="en-IN" sz="3200" dirty="0"/>
              <a:t>TRACKING AND MONITORING: Monitoring the status and progress of complaints throughout the resolution process.</a:t>
            </a:r>
          </a:p>
          <a:p>
            <a:r>
              <a:rPr lang="en-IN" sz="3200" dirty="0"/>
              <a:t>DATA ANALYSIS AND </a:t>
            </a:r>
            <a:r>
              <a:rPr lang="en-IN" sz="3200" dirty="0" err="1"/>
              <a:t>REPORTING:Analysing</a:t>
            </a:r>
            <a:r>
              <a:rPr lang="en-IN" sz="3200" dirty="0"/>
              <a:t> complain data to identify trends, root causes, complaints, and areas for improvement.</a:t>
            </a:r>
          </a:p>
          <a:p>
            <a:r>
              <a:rPr lang="en-IN" sz="3200" dirty="0"/>
              <a:t>SYSTEM MAINTENANCE: Regular maintenance and updates to ensure the </a:t>
            </a:r>
            <a:r>
              <a:rPr lang="en-IN" sz="3200" dirty="0" err="1"/>
              <a:t>cms</a:t>
            </a:r>
            <a:r>
              <a:rPr lang="en-IN" sz="3200" dirty="0"/>
              <a:t> operates efficiently and securely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21034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340</TotalTime>
  <Words>536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Leelawadee UI</vt:lpstr>
      <vt:lpstr>Wingdings 3</vt:lpstr>
      <vt:lpstr>Ion</vt:lpstr>
      <vt:lpstr> HINDUSTAN AERONAUTICS LIMITED PROJECT:COMPLAIN MANAGENT SYSTEM</vt:lpstr>
      <vt:lpstr>INTRODUCTION</vt:lpstr>
      <vt:lpstr>OBJECTIVE OF PROJECT    </vt:lpstr>
      <vt:lpstr>KEY FEATURES: </vt:lpstr>
      <vt:lpstr>TECHNOLOGY USED: </vt:lpstr>
      <vt:lpstr>PowerPoint Presentation</vt:lpstr>
      <vt:lpstr>FLOWCHART</vt:lpstr>
      <vt:lpstr>WORKING ANALYSIS.  </vt:lpstr>
      <vt:lpstr>PowerPoint Presentation</vt:lpstr>
      <vt:lpstr>PHOTOS OF PROJECT</vt:lpstr>
      <vt:lpstr>PowerPoint Presentation</vt:lpstr>
      <vt:lpstr>PowerPoint Presentation</vt:lpstr>
      <vt:lpstr>PowerPoint Presentation</vt:lpstr>
      <vt:lpstr>CONCLUSION: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HINDUSTAN AERONAUTICS LIMITED PROJECT:COMPLAIN MANAGENT SYSTEM</dc:title>
  <dc:creator>Tejaswini Chand</dc:creator>
  <cp:lastModifiedBy>Tejaswini Chand</cp:lastModifiedBy>
  <cp:revision>3</cp:revision>
  <dcterms:created xsi:type="dcterms:W3CDTF">2024-07-03T14:49:56Z</dcterms:created>
  <dcterms:modified xsi:type="dcterms:W3CDTF">2024-07-04T19:59:43Z</dcterms:modified>
</cp:coreProperties>
</file>