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55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06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3502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648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49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241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88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28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98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9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8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617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69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19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63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936B6F-A127-438A-B6BF-36447A618EB5}" type="datetimeFigureOut">
              <a:rPr lang="en-US" smtClean="0"/>
              <a:pPr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2984-62F2-4845-88DA-A7E65FD11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462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BBBA5-EEE8-48C3-8545-0CF445F86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University Admission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274B6DA-C5B6-472E-8EF1-E8F5606E3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7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802FA-0A03-4917-AE98-7E9662A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3237C-BA67-45D0-9063-833246D3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62" y="1331259"/>
            <a:ext cx="8946541" cy="4195481"/>
          </a:xfrm>
        </p:spPr>
        <p:txBody>
          <a:bodyPr/>
          <a:lstStyle/>
          <a:p>
            <a:r>
              <a:rPr lang="en-IN" dirty="0" smtClean="0"/>
              <a:t>This project is to develop an online university Management System(UAS)</a:t>
            </a:r>
          </a:p>
          <a:p>
            <a:r>
              <a:rPr lang="en-IN" dirty="0" smtClean="0"/>
              <a:t>It offers 5 service</a:t>
            </a:r>
          </a:p>
          <a:p>
            <a:r>
              <a:rPr lang="en-IN" dirty="0" smtClean="0"/>
              <a:t>Program Service</a:t>
            </a:r>
          </a:p>
          <a:p>
            <a:r>
              <a:rPr lang="en-IN" dirty="0" smtClean="0"/>
              <a:t>Schedule Program Service</a:t>
            </a:r>
          </a:p>
          <a:p>
            <a:r>
              <a:rPr lang="en-IN" dirty="0" smtClean="0"/>
              <a:t>Application Service</a:t>
            </a:r>
          </a:p>
          <a:p>
            <a:r>
              <a:rPr lang="en-IN" dirty="0" smtClean="0"/>
              <a:t>Participant Service</a:t>
            </a:r>
          </a:p>
          <a:p>
            <a:r>
              <a:rPr lang="en-IN" dirty="0" smtClean="0"/>
              <a:t>Authentication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384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CA402-E55E-41BE-922A-737AE4F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1282"/>
          </a:xfrm>
        </p:spPr>
        <p:txBody>
          <a:bodyPr/>
          <a:lstStyle/>
          <a:p>
            <a:r>
              <a:rPr lang="en-IN" dirty="0" smtClean="0"/>
              <a:t>USE CASE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3630" y="1578429"/>
            <a:ext cx="7652656" cy="498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7761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A37A8-6B55-4639-A4E9-56E86FB8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Schedule Program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93D62-FB00-4639-AD00-B8EC3B87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5125"/>
            <a:ext cx="8946541" cy="4195481"/>
          </a:xfrm>
        </p:spPr>
        <p:txBody>
          <a:bodyPr>
            <a:normAutofit/>
          </a:bodyPr>
          <a:lstStyle/>
          <a:p>
            <a:r>
              <a:rPr lang="en-IN" dirty="0" smtClean="0"/>
              <a:t>Schedule program service is to add a schedule to the database</a:t>
            </a:r>
          </a:p>
          <a:p>
            <a:r>
              <a:rPr lang="en-IN" dirty="0" smtClean="0"/>
              <a:t>We have 5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  <a:r>
              <a:rPr lang="en-IN" dirty="0" err="1" smtClean="0"/>
              <a:t>Endpints</a:t>
            </a:r>
            <a:r>
              <a:rPr lang="en-IN" dirty="0" smtClean="0"/>
              <a:t> Created here</a:t>
            </a:r>
          </a:p>
          <a:p>
            <a:r>
              <a:rPr lang="en-IN" dirty="0" err="1" smtClean="0"/>
              <a:t>getAllSchedule</a:t>
            </a:r>
            <a:endParaRPr lang="en-IN" dirty="0" smtClean="0"/>
          </a:p>
          <a:p>
            <a:r>
              <a:rPr lang="en-IN" dirty="0" err="1" smtClean="0"/>
              <a:t>getScheduleById</a:t>
            </a:r>
            <a:endParaRPr lang="en-IN" dirty="0" smtClean="0"/>
          </a:p>
          <a:p>
            <a:r>
              <a:rPr lang="en-IN" dirty="0" smtClean="0"/>
              <a:t>Add Schedule</a:t>
            </a:r>
          </a:p>
          <a:p>
            <a:r>
              <a:rPr lang="en-IN" dirty="0" smtClean="0"/>
              <a:t>Update Schedule</a:t>
            </a:r>
          </a:p>
          <a:p>
            <a:r>
              <a:rPr lang="en-IN" dirty="0" err="1" smtClean="0"/>
              <a:t>deleteScheduleById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4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Schedule Program Service-Data flow diagram</a:t>
            </a:r>
            <a:endParaRPr lang="en-US" sz="3200" dirty="0"/>
          </a:p>
        </p:txBody>
      </p:sp>
      <p:pic>
        <p:nvPicPr>
          <p:cNvPr id="6" name="Content Placeholder 5" descr="dataflowdiagramschedu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14629"/>
            <a:ext cx="8947150" cy="327177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/>
              <a:t>Class Diagram for Schedule </a:t>
            </a:r>
            <a:r>
              <a:rPr lang="en-IN" sz="3200" dirty="0" err="1" smtClean="0"/>
              <a:t>Prgramservice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57" y="1632857"/>
            <a:ext cx="8327572" cy="501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1429A-7C3A-4461-B455-FB95BBB0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616827"/>
            <a:ext cx="8825657" cy="1611115"/>
          </a:xfrm>
        </p:spPr>
        <p:txBody>
          <a:bodyPr/>
          <a:lstStyle/>
          <a:p>
            <a:pPr algn="ctr"/>
            <a:r>
              <a:rPr lang="en-US" sz="4800" b="1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AC037F-47B9-437A-B14B-86F2B9004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454374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02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</TotalTime>
  <Words>73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University Admission System</vt:lpstr>
      <vt:lpstr>Introduction</vt:lpstr>
      <vt:lpstr>USE CASE DIAGRAM</vt:lpstr>
      <vt:lpstr>Schedule Program Service</vt:lpstr>
      <vt:lpstr>Schedule Program Service-Data flow diagram</vt:lpstr>
      <vt:lpstr>Class Diagram for Schedule Prgramservice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PLABAN ROY</dc:creator>
  <cp:lastModifiedBy>asutosh</cp:lastModifiedBy>
  <cp:revision>33</cp:revision>
  <dcterms:created xsi:type="dcterms:W3CDTF">2020-05-26T12:35:40Z</dcterms:created>
  <dcterms:modified xsi:type="dcterms:W3CDTF">2020-08-12T10:34:04Z</dcterms:modified>
</cp:coreProperties>
</file>